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63" r:id="rId6"/>
    <p:sldId id="258" r:id="rId7"/>
    <p:sldId id="262" r:id="rId8"/>
    <p:sldId id="261" r:id="rId9"/>
    <p:sldId id="26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8082"/>
    <a:srgbClr val="E63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>
      <p:cViewPr varScale="1">
        <p:scale>
          <a:sx n="142" d="100"/>
          <a:sy n="142" d="100"/>
        </p:scale>
        <p:origin x="63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DF4A8-476C-497A-AA80-37729F61C1E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EA30C-273C-4131-AAC5-38A54AB12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B3759-B9AB-414B-8A94-70994917608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1292C-6523-4F58-B54B-6453132FB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1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63A6BE-20C1-75EB-DBFC-A6212F4F557A}"/>
              </a:ext>
            </a:extLst>
          </p:cNvPr>
          <p:cNvSpPr/>
          <p:nvPr userDrawn="1"/>
        </p:nvSpPr>
        <p:spPr>
          <a:xfrm>
            <a:off x="0" y="3489242"/>
            <a:ext cx="9144000" cy="1119188"/>
          </a:xfrm>
          <a:prstGeom prst="rect">
            <a:avLst/>
          </a:prstGeom>
          <a:solidFill>
            <a:srgbClr val="38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TLE_SLIDE.png">
            <a:extLst>
              <a:ext uri="{FF2B5EF4-FFF2-40B4-BE49-F238E27FC236}">
                <a16:creationId xmlns:a16="http://schemas.microsoft.com/office/drawing/2014/main" id="{2A6188D0-D59E-2706-D06E-FFA41B356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74312" r="1751" b="7881"/>
          <a:stretch/>
        </p:blipFill>
        <p:spPr bwMode="auto">
          <a:xfrm>
            <a:off x="88641" y="3489242"/>
            <a:ext cx="896671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3DB3755-AD59-A940-B7EE-B00F63BD7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5" b="28094"/>
          <a:stretch/>
        </p:blipFill>
        <p:spPr>
          <a:xfrm>
            <a:off x="1376265" y="1014126"/>
            <a:ext cx="6391470" cy="163830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737F620A-F390-E28B-9591-E4EE094CCD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77" y="4643762"/>
            <a:ext cx="1586443" cy="4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176" y="2038350"/>
            <a:ext cx="3952888" cy="301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768" y="1597821"/>
            <a:ext cx="4953000" cy="4647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E63C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4768" y="2571750"/>
            <a:ext cx="17526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7E80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64768" y="3105151"/>
            <a:ext cx="1752600" cy="357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7E808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6" b="29411"/>
          <a:stretch/>
        </p:blipFill>
        <p:spPr bwMode="auto">
          <a:xfrm>
            <a:off x="0" y="28323"/>
            <a:ext cx="4212771" cy="10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75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33" b="25720"/>
          <a:stretch/>
        </p:blipFill>
        <p:spPr bwMode="auto">
          <a:xfrm>
            <a:off x="238125" y="0"/>
            <a:ext cx="1825625" cy="55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9961" y="492344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7E8082"/>
                </a:solidFill>
              </a:defRPr>
            </a:lvl1pPr>
          </a:lstStyle>
          <a:p>
            <a:fld id="{D04929D0-6076-4AF1-9512-255500F49F13}" type="datetime1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6961" y="4923445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800" b="1">
                <a:solidFill>
                  <a:srgbClr val="7E808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85961" y="4923445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7E8082"/>
                </a:solidFill>
              </a:defRPr>
            </a:lvl1pPr>
          </a:lstStyle>
          <a:p>
            <a:fld id="{ADC10B0D-13FB-49E6-AB22-9EA691595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4048" y="1311088"/>
            <a:ext cx="8229600" cy="3288344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 marL="742950" indent="-285750">
              <a:buClr>
                <a:srgbClr val="E63C2F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E63C2F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7E8082"/>
              </a:buClr>
              <a:buSzPct val="80000"/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7E8082"/>
              </a:buClr>
              <a:buSzPct val="70000"/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793750"/>
            <a:ext cx="8229600" cy="511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rgbClr val="7E8082"/>
                </a:solidFill>
              </a:defRPr>
            </a:lvl1pPr>
            <a:lvl2pPr marL="457200" indent="0">
              <a:buFontTx/>
              <a:buNone/>
              <a:defRPr>
                <a:solidFill>
                  <a:srgbClr val="7E8082"/>
                </a:solidFill>
              </a:defRPr>
            </a:lvl2pPr>
            <a:lvl3pPr marL="914400" indent="0">
              <a:buFontTx/>
              <a:buNone/>
              <a:defRPr>
                <a:solidFill>
                  <a:srgbClr val="7E8082"/>
                </a:solidFill>
              </a:defRPr>
            </a:lvl3pPr>
            <a:lvl4pPr marL="1371600" indent="0">
              <a:buFontTx/>
              <a:buNone/>
              <a:defRPr>
                <a:solidFill>
                  <a:srgbClr val="7E8082"/>
                </a:solidFill>
              </a:defRPr>
            </a:lvl4pPr>
            <a:lvl5pPr marL="1828800" indent="0">
              <a:buFontTx/>
              <a:buNone/>
              <a:defRPr>
                <a:solidFill>
                  <a:srgbClr val="7E8082"/>
                </a:solidFill>
              </a:defRPr>
            </a:lvl5pPr>
          </a:lstStyle>
          <a:p>
            <a:pPr lvl="0"/>
            <a:r>
              <a:rPr lang="en-US" dirty="0"/>
              <a:t>Title / Heading</a:t>
            </a:r>
          </a:p>
        </p:txBody>
      </p:sp>
    </p:spTree>
    <p:extLst>
      <p:ext uri="{BB962C8B-B14F-4D97-AF65-F5344CB8AC3E}">
        <p14:creationId xmlns:p14="http://schemas.microsoft.com/office/powerpoint/2010/main" val="204285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11493" y="1356049"/>
            <a:ext cx="4494652" cy="3463990"/>
          </a:xfrm>
          <a:prstGeom prst="rect">
            <a:avLst/>
          </a:prstGeom>
          <a:blipFill dpi="0" rotWithShape="1">
            <a:blip r:embed="rId2" cstate="screen">
              <a:alphaModFix amt="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60520" y="2697480"/>
            <a:ext cx="4471416" cy="78638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800" b="1">
                <a:solidFill>
                  <a:srgbClr val="E63C2F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8091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51435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73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26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3" r:id="rId3"/>
    <p:sldLayoutId id="2147483654" r:id="rId4"/>
    <p:sldLayoutId id="2147483651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29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2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1392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86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05D403C2DBC42B25AC90525C46A37" ma:contentTypeVersion="4" ma:contentTypeDescription="Create a new document." ma:contentTypeScope="" ma:versionID="eab4664f8330c20b6b5a3070ae8bc7d2">
  <xsd:schema xmlns:xsd="http://www.w3.org/2001/XMLSchema" xmlns:xs="http://www.w3.org/2001/XMLSchema" xmlns:p="http://schemas.microsoft.com/office/2006/metadata/properties" xmlns:ns2="73c6a9f0-5026-4a16-83bc-39644e0e64f3" targetNamespace="http://schemas.microsoft.com/office/2006/metadata/properties" ma:root="true" ma:fieldsID="c161dfa32634640b25eaa5d86b08334c" ns2:_="">
    <xsd:import namespace="73c6a9f0-5026-4a16-83bc-39644e0e64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6a9f0-5026-4a16-83bc-39644e0e64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c6a9f0-5026-4a16-83bc-39644e0e64f3">N64WC64HNMQH-641-1889</_dlc_DocId>
    <_dlc_DocIdUrl xmlns="73c6a9f0-5026-4a16-83bc-39644e0e64f3">
      <Url>http://linus/skyjack/_layouts/15/DocIdRedir.aspx?ID=N64WC64HNMQH-641-1889</Url>
      <Description>N64WC64HNMQH-641-1889</Description>
    </_dlc_DocIdUrl>
  </documentManagement>
</p:properties>
</file>

<file path=customXml/itemProps1.xml><?xml version="1.0" encoding="utf-8"?>
<ds:datastoreItem xmlns:ds="http://schemas.openxmlformats.org/officeDocument/2006/customXml" ds:itemID="{928E3C72-5D7D-447C-AE49-A9862EB9C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c6a9f0-5026-4a16-83bc-39644e0e6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D203CF-4DF0-4FEF-8A81-8DEC0D7EDE2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4BB9F20-9A05-4D45-988D-CC492BF29F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C61C8AC-8BDA-40FB-9F81-C9091D3D5483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3c6a9f0-5026-4a16-83bc-39644e0e64f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</Words>
  <Application>Microsoft Office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 Huynh</dc:creator>
  <cp:lastModifiedBy>Christina Evans</cp:lastModifiedBy>
  <cp:revision>24</cp:revision>
  <dcterms:created xsi:type="dcterms:W3CDTF">2019-05-07T15:20:12Z</dcterms:created>
  <dcterms:modified xsi:type="dcterms:W3CDTF">2024-11-05T14:04:21Z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618b69d0-2929-46f4-818d-9e5d1a5507ff</vt:lpwstr>
  </property>
  <property fmtid="{D5CDD505-2E9C-101B-9397-08002B2CF9AE}" pid="3" name="ContentTypeId">
    <vt:lpwstr>0x01010032105D403C2DBC42B25AC90525C46A37</vt:lpwstr>
  </property>
</Properties>
</file>