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270" r:id="rId5"/>
  </p:sldMasterIdLst>
  <p:notesMasterIdLst>
    <p:notesMasterId r:id="rId31"/>
  </p:notesMasterIdLst>
  <p:handoutMasterIdLst>
    <p:handoutMasterId r:id="rId32"/>
  </p:handoutMasterIdLst>
  <p:sldIdLst>
    <p:sldId id="2147468876" r:id="rId6"/>
    <p:sldId id="354" r:id="rId7"/>
    <p:sldId id="323" r:id="rId8"/>
    <p:sldId id="2147468890" r:id="rId9"/>
    <p:sldId id="4269" r:id="rId10"/>
    <p:sldId id="4314" r:id="rId11"/>
    <p:sldId id="4329" r:id="rId12"/>
    <p:sldId id="4331" r:id="rId13"/>
    <p:sldId id="2147468891" r:id="rId14"/>
    <p:sldId id="2147468892" r:id="rId15"/>
    <p:sldId id="4312" r:id="rId16"/>
    <p:sldId id="4328" r:id="rId17"/>
    <p:sldId id="4336" r:id="rId18"/>
    <p:sldId id="2147468894" r:id="rId19"/>
    <p:sldId id="2147468895" r:id="rId20"/>
    <p:sldId id="2147468896" r:id="rId21"/>
    <p:sldId id="372" r:id="rId22"/>
    <p:sldId id="2147468897" r:id="rId23"/>
    <p:sldId id="4335" r:id="rId24"/>
    <p:sldId id="4339" r:id="rId25"/>
    <p:sldId id="4322" r:id="rId26"/>
    <p:sldId id="4325" r:id="rId27"/>
    <p:sldId id="4334" r:id="rId28"/>
    <p:sldId id="2147468889" r:id="rId29"/>
    <p:sldId id="325" r:id="rId30"/>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C2F"/>
    <a:srgbClr val="5F5F5F"/>
    <a:srgbClr val="292E33"/>
    <a:srgbClr val="FF4C00"/>
    <a:srgbClr val="0A8441"/>
    <a:srgbClr val="7E8083"/>
    <a:srgbClr val="F37321"/>
    <a:srgbClr val="00A859"/>
    <a:srgbClr val="717074"/>
    <a:srgbClr val="DA5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4" autoAdjust="0"/>
    <p:restoredTop sz="89209" autoAdjust="0"/>
  </p:normalViewPr>
  <p:slideViewPr>
    <p:cSldViewPr snapToGrid="0">
      <p:cViewPr varScale="1">
        <p:scale>
          <a:sx n="131" d="100"/>
          <a:sy n="131" d="100"/>
        </p:scale>
        <p:origin x="936" y="150"/>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E86EB814-7F41-4DAA-AFB2-4CE6D428E911}" type="datetimeFigureOut">
              <a:rPr lang="en-US" altLang="en-US"/>
              <a:pPr>
                <a:defRPr/>
              </a:pPr>
              <a:t>2/18/2025</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912E361-29E7-4F8C-A2A8-78884CFB3B83}" type="slidenum">
              <a:rPr lang="en-US" altLang="en-US"/>
              <a:pPr>
                <a:defRPr/>
              </a:pPr>
              <a:t>‹#›</a:t>
            </a:fld>
            <a:endParaRPr lang="en-US" altLang="en-US"/>
          </a:p>
        </p:txBody>
      </p:sp>
    </p:spTree>
    <p:extLst>
      <p:ext uri="{BB962C8B-B14F-4D97-AF65-F5344CB8AC3E}">
        <p14:creationId xmlns:p14="http://schemas.microsoft.com/office/powerpoint/2010/main" val="94532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264F9541-8279-4D02-9244-1B5421F4239B}" type="datetimeFigureOut">
              <a:rPr lang="en-US" altLang="en-US"/>
              <a:pPr>
                <a:defRPr/>
              </a:pPr>
              <a:t>2/18/2025</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27E662F-2166-494C-9AED-71C5303BD18F}" type="slidenum">
              <a:rPr lang="en-US" altLang="en-US"/>
              <a:pPr>
                <a:defRPr/>
              </a:pPr>
              <a:t>‹#›</a:t>
            </a:fld>
            <a:endParaRPr lang="en-US" altLang="en-US"/>
          </a:p>
        </p:txBody>
      </p:sp>
    </p:spTree>
    <p:extLst>
      <p:ext uri="{BB962C8B-B14F-4D97-AF65-F5344CB8AC3E}">
        <p14:creationId xmlns:p14="http://schemas.microsoft.com/office/powerpoint/2010/main" val="3562290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3</a:t>
            </a:fld>
            <a:endParaRPr lang="en-US" altLang="en-US"/>
          </a:p>
        </p:txBody>
      </p:sp>
    </p:spTree>
    <p:extLst>
      <p:ext uri="{BB962C8B-B14F-4D97-AF65-F5344CB8AC3E}">
        <p14:creationId xmlns:p14="http://schemas.microsoft.com/office/powerpoint/2010/main" val="3330526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18</a:t>
            </a:fld>
            <a:endParaRPr lang="en-US" altLang="en-US"/>
          </a:p>
        </p:txBody>
      </p:sp>
    </p:spTree>
    <p:extLst>
      <p:ext uri="{BB962C8B-B14F-4D97-AF65-F5344CB8AC3E}">
        <p14:creationId xmlns:p14="http://schemas.microsoft.com/office/powerpoint/2010/main" val="207173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7E662F-2166-494C-9AED-71C5303BD18F}" type="slidenum">
              <a:rPr lang="en-US" altLang="en-US" smtClean="0"/>
              <a:pPr>
                <a:defRPr/>
              </a:pPr>
              <a:t>19</a:t>
            </a:fld>
            <a:endParaRPr lang="en-US" altLang="en-US"/>
          </a:p>
        </p:txBody>
      </p:sp>
    </p:spTree>
    <p:extLst>
      <p:ext uri="{BB962C8B-B14F-4D97-AF65-F5344CB8AC3E}">
        <p14:creationId xmlns:p14="http://schemas.microsoft.com/office/powerpoint/2010/main" val="16497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EACC3-2C84-EE32-0E48-CFE669256C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182F7-7930-8440-3081-B84928F95D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F5F0C-D1CB-1999-F208-A96570BF07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9D9ED8-05FA-B253-1331-EEAD2C203347}"/>
              </a:ext>
            </a:extLst>
          </p:cNvPr>
          <p:cNvSpPr>
            <a:spLocks noGrp="1"/>
          </p:cNvSpPr>
          <p:nvPr>
            <p:ph type="sldNum" sz="quarter" idx="10"/>
          </p:nvPr>
        </p:nvSpPr>
        <p:spPr/>
        <p:txBody>
          <a:bodyPr/>
          <a:lstStyle/>
          <a:p>
            <a:pPr>
              <a:defRPr/>
            </a:pPr>
            <a:fld id="{627E662F-2166-494C-9AED-71C5303BD18F}" type="slidenum">
              <a:rPr lang="en-US" altLang="en-US" smtClean="0"/>
              <a:pPr>
                <a:defRPr/>
              </a:pPr>
              <a:t>20</a:t>
            </a:fld>
            <a:endParaRPr lang="en-US" altLang="en-US"/>
          </a:p>
        </p:txBody>
      </p:sp>
    </p:spTree>
    <p:extLst>
      <p:ext uri="{BB962C8B-B14F-4D97-AF65-F5344CB8AC3E}">
        <p14:creationId xmlns:p14="http://schemas.microsoft.com/office/powerpoint/2010/main" val="602781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AF5E0-F070-891B-F0BC-3CAA9B0D1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AE99A-41C6-0A29-83D5-6C21BEB7C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7BA00-368B-9D33-6101-47EA85601B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64CFD2-AB4A-F674-0B78-4B7D74564DD7}"/>
              </a:ext>
            </a:extLst>
          </p:cNvPr>
          <p:cNvSpPr>
            <a:spLocks noGrp="1"/>
          </p:cNvSpPr>
          <p:nvPr>
            <p:ph type="sldNum" sz="quarter" idx="10"/>
          </p:nvPr>
        </p:nvSpPr>
        <p:spPr/>
        <p:txBody>
          <a:bodyPr/>
          <a:lstStyle/>
          <a:p>
            <a:pPr>
              <a:defRPr/>
            </a:pPr>
            <a:fld id="{627E662F-2166-494C-9AED-71C5303BD18F}" type="slidenum">
              <a:rPr lang="en-US" altLang="en-US" smtClean="0"/>
              <a:pPr>
                <a:defRPr/>
              </a:pPr>
              <a:t>21</a:t>
            </a:fld>
            <a:endParaRPr lang="en-US" altLang="en-US"/>
          </a:p>
        </p:txBody>
      </p:sp>
    </p:spTree>
    <p:extLst>
      <p:ext uri="{BB962C8B-B14F-4D97-AF65-F5344CB8AC3E}">
        <p14:creationId xmlns:p14="http://schemas.microsoft.com/office/powerpoint/2010/main" val="899420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0369E-E5A6-64E5-866E-027DD39B4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70F85-7FDE-CABE-CFBE-C795AEB75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18D912-3656-1CA4-2A8F-AF100BC06B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9965A5-2670-8553-DD1F-22A9BD66A1C1}"/>
              </a:ext>
            </a:extLst>
          </p:cNvPr>
          <p:cNvSpPr>
            <a:spLocks noGrp="1"/>
          </p:cNvSpPr>
          <p:nvPr>
            <p:ph type="sldNum" sz="quarter" idx="10"/>
          </p:nvPr>
        </p:nvSpPr>
        <p:spPr/>
        <p:txBody>
          <a:bodyPr/>
          <a:lstStyle/>
          <a:p>
            <a:pPr>
              <a:defRPr/>
            </a:pPr>
            <a:fld id="{627E662F-2166-494C-9AED-71C5303BD18F}" type="slidenum">
              <a:rPr lang="en-US" altLang="en-US" smtClean="0"/>
              <a:pPr>
                <a:defRPr/>
              </a:pPr>
              <a:t>22</a:t>
            </a:fld>
            <a:endParaRPr lang="en-US" altLang="en-US"/>
          </a:p>
        </p:txBody>
      </p:sp>
    </p:spTree>
    <p:extLst>
      <p:ext uri="{BB962C8B-B14F-4D97-AF65-F5344CB8AC3E}">
        <p14:creationId xmlns:p14="http://schemas.microsoft.com/office/powerpoint/2010/main" val="3208336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EF664-02E2-F24D-6585-EF7A32FBD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141AA-BD1D-648E-5344-4888C1E060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C96517-819D-FF60-506C-07C9CA25A5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2C0D09-2F0E-DD76-9FEF-40BEAF695684}"/>
              </a:ext>
            </a:extLst>
          </p:cNvPr>
          <p:cNvSpPr>
            <a:spLocks noGrp="1"/>
          </p:cNvSpPr>
          <p:nvPr>
            <p:ph type="sldNum" sz="quarter" idx="10"/>
          </p:nvPr>
        </p:nvSpPr>
        <p:spPr/>
        <p:txBody>
          <a:bodyPr/>
          <a:lstStyle/>
          <a:p>
            <a:pPr>
              <a:defRPr/>
            </a:pPr>
            <a:fld id="{627E662F-2166-494C-9AED-71C5303BD18F}" type="slidenum">
              <a:rPr lang="en-US" altLang="en-US" smtClean="0"/>
              <a:pPr>
                <a:defRPr/>
              </a:pPr>
              <a:t>23</a:t>
            </a:fld>
            <a:endParaRPr lang="en-US" altLang="en-US"/>
          </a:p>
        </p:txBody>
      </p:sp>
    </p:spTree>
    <p:extLst>
      <p:ext uri="{BB962C8B-B14F-4D97-AF65-F5344CB8AC3E}">
        <p14:creationId xmlns:p14="http://schemas.microsoft.com/office/powerpoint/2010/main" val="662268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A4B1A-DCD0-C629-3FB9-7B6C449FB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289AF2-38EA-8F32-9392-4065ED726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0FFFC-7FEE-F44A-A191-095FC427C1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C6C429-D875-7FCE-2824-62985B74D84A}"/>
              </a:ext>
            </a:extLst>
          </p:cNvPr>
          <p:cNvSpPr>
            <a:spLocks noGrp="1"/>
          </p:cNvSpPr>
          <p:nvPr>
            <p:ph type="sldNum" sz="quarter" idx="10"/>
          </p:nvPr>
        </p:nvSpPr>
        <p:spPr/>
        <p:txBody>
          <a:bodyPr/>
          <a:lstStyle/>
          <a:p>
            <a:pPr>
              <a:defRPr/>
            </a:pPr>
            <a:fld id="{627E662F-2166-494C-9AED-71C5303BD18F}" type="slidenum">
              <a:rPr lang="en-US" altLang="en-US" smtClean="0"/>
              <a:pPr>
                <a:defRPr/>
              </a:pPr>
              <a:t>24</a:t>
            </a:fld>
            <a:endParaRPr lang="en-US" altLang="en-US"/>
          </a:p>
        </p:txBody>
      </p:sp>
    </p:spTree>
    <p:extLst>
      <p:ext uri="{BB962C8B-B14F-4D97-AF65-F5344CB8AC3E}">
        <p14:creationId xmlns:p14="http://schemas.microsoft.com/office/powerpoint/2010/main" val="26517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90C95D-E602-4D61-8AAD-8D4A6D8B55C9}" type="slidenum">
              <a:rPr lang="en-US" altLang="en-US" smtClean="0"/>
              <a:pPr/>
              <a:t>4</a:t>
            </a:fld>
            <a:endParaRPr lang="en-US" altLang="en-US"/>
          </a:p>
        </p:txBody>
      </p:sp>
    </p:spTree>
    <p:extLst>
      <p:ext uri="{BB962C8B-B14F-4D97-AF65-F5344CB8AC3E}">
        <p14:creationId xmlns:p14="http://schemas.microsoft.com/office/powerpoint/2010/main" val="330657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E465B-9CA5-1359-6AF8-996E7B541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18F05-0D5A-96BD-95DB-9A1A07A0D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F3685-8F6A-3454-8296-A666778001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980283-96A0-35EC-2D39-FC16B3630506}"/>
              </a:ext>
            </a:extLst>
          </p:cNvPr>
          <p:cNvSpPr>
            <a:spLocks noGrp="1"/>
          </p:cNvSpPr>
          <p:nvPr>
            <p:ph type="sldNum" sz="quarter" idx="10"/>
          </p:nvPr>
        </p:nvSpPr>
        <p:spPr/>
        <p:txBody>
          <a:bodyPr/>
          <a:lstStyle/>
          <a:p>
            <a:pPr>
              <a:defRPr/>
            </a:pPr>
            <a:fld id="{627E662F-2166-494C-9AED-71C5303BD18F}" type="slidenum">
              <a:rPr lang="en-US" altLang="en-US" smtClean="0"/>
              <a:pPr>
                <a:defRPr/>
              </a:pPr>
              <a:t>10</a:t>
            </a:fld>
            <a:endParaRPr lang="en-US" altLang="en-US"/>
          </a:p>
        </p:txBody>
      </p:sp>
    </p:spTree>
    <p:extLst>
      <p:ext uri="{BB962C8B-B14F-4D97-AF65-F5344CB8AC3E}">
        <p14:creationId xmlns:p14="http://schemas.microsoft.com/office/powerpoint/2010/main" val="1827005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11</a:t>
            </a:fld>
            <a:endParaRPr lang="en-US" altLang="en-US"/>
          </a:p>
        </p:txBody>
      </p:sp>
    </p:spTree>
    <p:extLst>
      <p:ext uri="{BB962C8B-B14F-4D97-AF65-F5344CB8AC3E}">
        <p14:creationId xmlns:p14="http://schemas.microsoft.com/office/powerpoint/2010/main" val="188159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D30ED-D120-78CB-5C17-E685C02A7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445E8-499A-90AC-00A3-54354CBD9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69ABC-B5AC-E781-41ED-2845CCB154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0F2105-1632-2040-2630-F5CE38CA2F63}"/>
              </a:ext>
            </a:extLst>
          </p:cNvPr>
          <p:cNvSpPr>
            <a:spLocks noGrp="1"/>
          </p:cNvSpPr>
          <p:nvPr>
            <p:ph type="sldNum" sz="quarter" idx="10"/>
          </p:nvPr>
        </p:nvSpPr>
        <p:spPr/>
        <p:txBody>
          <a:bodyPr/>
          <a:lstStyle/>
          <a:p>
            <a:pPr>
              <a:defRPr/>
            </a:pPr>
            <a:fld id="{627E662F-2166-494C-9AED-71C5303BD18F}" type="slidenum">
              <a:rPr lang="en-US" altLang="en-US" smtClean="0"/>
              <a:pPr>
                <a:defRPr/>
              </a:pPr>
              <a:t>12</a:t>
            </a:fld>
            <a:endParaRPr lang="en-US" altLang="en-US"/>
          </a:p>
        </p:txBody>
      </p:sp>
    </p:spTree>
    <p:extLst>
      <p:ext uri="{BB962C8B-B14F-4D97-AF65-F5344CB8AC3E}">
        <p14:creationId xmlns:p14="http://schemas.microsoft.com/office/powerpoint/2010/main" val="77536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40DC4-D8F4-2BA3-3D38-829C39ECF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EE4A5-3B57-9316-931A-D0E624310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8E0BF9-A842-B8BB-0932-B88D9CB25F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307E39-7EDB-4080-F1E7-56BAFAF4FE44}"/>
              </a:ext>
            </a:extLst>
          </p:cNvPr>
          <p:cNvSpPr>
            <a:spLocks noGrp="1"/>
          </p:cNvSpPr>
          <p:nvPr>
            <p:ph type="sldNum" sz="quarter" idx="10"/>
          </p:nvPr>
        </p:nvSpPr>
        <p:spPr/>
        <p:txBody>
          <a:bodyPr/>
          <a:lstStyle/>
          <a:p>
            <a:pPr>
              <a:defRPr/>
            </a:pPr>
            <a:fld id="{627E662F-2166-494C-9AED-71C5303BD18F}" type="slidenum">
              <a:rPr lang="en-US" altLang="en-US" smtClean="0"/>
              <a:pPr>
                <a:defRPr/>
              </a:pPr>
              <a:t>13</a:t>
            </a:fld>
            <a:endParaRPr lang="en-US" altLang="en-US"/>
          </a:p>
        </p:txBody>
      </p:sp>
    </p:spTree>
    <p:extLst>
      <p:ext uri="{BB962C8B-B14F-4D97-AF65-F5344CB8AC3E}">
        <p14:creationId xmlns:p14="http://schemas.microsoft.com/office/powerpoint/2010/main" val="3032192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E6151-B8F0-A8DB-222E-88FF05668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4DEF42-9318-ACC5-EF62-0EFA415A9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5A2C1-2F1A-0E10-0F49-1C9E43F8E0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089EF7-E986-4356-B8FA-D8726928FF50}"/>
              </a:ext>
            </a:extLst>
          </p:cNvPr>
          <p:cNvSpPr>
            <a:spLocks noGrp="1"/>
          </p:cNvSpPr>
          <p:nvPr>
            <p:ph type="sldNum" sz="quarter" idx="10"/>
          </p:nvPr>
        </p:nvSpPr>
        <p:spPr/>
        <p:txBody>
          <a:bodyPr/>
          <a:lstStyle/>
          <a:p>
            <a:pPr>
              <a:defRPr/>
            </a:pPr>
            <a:fld id="{627E662F-2166-494C-9AED-71C5303BD18F}" type="slidenum">
              <a:rPr lang="en-US" altLang="en-US" smtClean="0"/>
              <a:pPr>
                <a:defRPr/>
              </a:pPr>
              <a:t>14</a:t>
            </a:fld>
            <a:endParaRPr lang="en-US" altLang="en-US"/>
          </a:p>
        </p:txBody>
      </p:sp>
    </p:spTree>
    <p:extLst>
      <p:ext uri="{BB962C8B-B14F-4D97-AF65-F5344CB8AC3E}">
        <p14:creationId xmlns:p14="http://schemas.microsoft.com/office/powerpoint/2010/main" val="1371823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174D4-1C1A-8C9E-B893-D7BB10C782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0D7B9-B3C9-E6DC-8E12-5FCC7714E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4548FD-3507-A788-57A4-8BA3A63275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469E00-B711-E99A-C37F-2F317349FED2}"/>
              </a:ext>
            </a:extLst>
          </p:cNvPr>
          <p:cNvSpPr>
            <a:spLocks noGrp="1"/>
          </p:cNvSpPr>
          <p:nvPr>
            <p:ph type="sldNum" sz="quarter" idx="10"/>
          </p:nvPr>
        </p:nvSpPr>
        <p:spPr/>
        <p:txBody>
          <a:bodyPr/>
          <a:lstStyle/>
          <a:p>
            <a:pPr>
              <a:defRPr/>
            </a:pPr>
            <a:fld id="{627E662F-2166-494C-9AED-71C5303BD18F}" type="slidenum">
              <a:rPr lang="en-US" altLang="en-US" smtClean="0"/>
              <a:pPr>
                <a:defRPr/>
              </a:pPr>
              <a:t>15</a:t>
            </a:fld>
            <a:endParaRPr lang="en-US" altLang="en-US"/>
          </a:p>
        </p:txBody>
      </p:sp>
    </p:spTree>
    <p:extLst>
      <p:ext uri="{BB962C8B-B14F-4D97-AF65-F5344CB8AC3E}">
        <p14:creationId xmlns:p14="http://schemas.microsoft.com/office/powerpoint/2010/main" val="4073378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C475-6476-3CA7-786F-8AA8F243D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2866F-94AF-22A5-2055-E380F667B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0E91BA-E81A-4943-1062-0B6E50EF2F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6E6305-EDFE-1565-85ED-3E7092778D77}"/>
              </a:ext>
            </a:extLst>
          </p:cNvPr>
          <p:cNvSpPr>
            <a:spLocks noGrp="1"/>
          </p:cNvSpPr>
          <p:nvPr>
            <p:ph type="sldNum" sz="quarter" idx="10"/>
          </p:nvPr>
        </p:nvSpPr>
        <p:spPr/>
        <p:txBody>
          <a:bodyPr/>
          <a:lstStyle/>
          <a:p>
            <a:pPr>
              <a:defRPr/>
            </a:pPr>
            <a:fld id="{627E662F-2166-494C-9AED-71C5303BD18F}" type="slidenum">
              <a:rPr lang="en-US" altLang="en-US" smtClean="0"/>
              <a:pPr>
                <a:defRPr/>
              </a:pPr>
              <a:t>16</a:t>
            </a:fld>
            <a:endParaRPr lang="en-US" altLang="en-US"/>
          </a:p>
        </p:txBody>
      </p:sp>
    </p:spTree>
    <p:extLst>
      <p:ext uri="{BB962C8B-B14F-4D97-AF65-F5344CB8AC3E}">
        <p14:creationId xmlns:p14="http://schemas.microsoft.com/office/powerpoint/2010/main" val="2953406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s://www.linamar.com/investors"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descr="C:\Users\Thuynh\Documents\Powerpoint Presentation\Corporate PPT\Skyjack Corp PPT 2015\Support Contents\SKYJACK MAIN MASTER SLID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4513" y="3225800"/>
            <a:ext cx="80581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588" y="-687388"/>
            <a:ext cx="91440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01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1837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85217" y="1567602"/>
            <a:ext cx="3945913"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585217" y="1923048"/>
            <a:ext cx="3944789" cy="246135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4585099" y="1567602"/>
            <a:ext cx="3941064"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6" name="Content Placeholder 5"/>
          <p:cNvSpPr>
            <a:spLocks noGrp="1"/>
          </p:cNvSpPr>
          <p:nvPr>
            <p:ph sz="quarter" idx="4"/>
          </p:nvPr>
        </p:nvSpPr>
        <p:spPr>
          <a:xfrm>
            <a:off x="4585099" y="1923049"/>
            <a:ext cx="3941064" cy="2462018"/>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dirty="0"/>
              <a:t>Click to edit Master title style</a:t>
            </a:r>
            <a:endParaRPr lang="en-US" dirty="0"/>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Tree>
    <p:extLst>
      <p:ext uri="{BB962C8B-B14F-4D97-AF65-F5344CB8AC3E}">
        <p14:creationId xmlns:p14="http://schemas.microsoft.com/office/powerpoint/2010/main" val="3931391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143000" y="51435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763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12" name="Picture 11">
            <a:extLst>
              <a:ext uri="{FF2B5EF4-FFF2-40B4-BE49-F238E27FC236}">
                <a16:creationId xmlns:a16="http://schemas.microsoft.com/office/drawing/2014/main" id="{E871D163-E3C8-5A78-37F0-6FD411D4B6B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3" name="Picture 12">
            <a:extLst>
              <a:ext uri="{FF2B5EF4-FFF2-40B4-BE49-F238E27FC236}">
                <a16:creationId xmlns:a16="http://schemas.microsoft.com/office/drawing/2014/main" id="{26EE9B46-45DA-5490-BD82-66F7D01162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spTree>
    <p:extLst>
      <p:ext uri="{BB962C8B-B14F-4D97-AF65-F5344CB8AC3E}">
        <p14:creationId xmlns:p14="http://schemas.microsoft.com/office/powerpoint/2010/main" val="332786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eopl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62550"/>
          </a:xfrm>
          <a:prstGeom prst="rect">
            <a:avLst/>
          </a:prstGeom>
        </p:spPr>
      </p:pic>
      <p:pic>
        <p:nvPicPr>
          <p:cNvPr id="7" name="Picture 6">
            <a:extLst>
              <a:ext uri="{FF2B5EF4-FFF2-40B4-BE49-F238E27FC236}">
                <a16:creationId xmlns:a16="http://schemas.microsoft.com/office/drawing/2014/main" id="{C04F94BB-2D04-B369-9D63-A07384B8BC9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144000" cy="5162550"/>
          </a:xfrm>
          <a:prstGeom prst="rect">
            <a:avLst/>
          </a:prstGeom>
        </p:spPr>
      </p:pic>
    </p:spTree>
    <p:extLst>
      <p:ext uri="{BB962C8B-B14F-4D97-AF65-F5344CB8AC3E}">
        <p14:creationId xmlns:p14="http://schemas.microsoft.com/office/powerpoint/2010/main" val="226136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MacD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tx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tx1"/>
                </a:solidFill>
              </a:defRPr>
            </a:lvl1pPr>
          </a:lstStyle>
          <a:p>
            <a:pPr lvl="0"/>
            <a:r>
              <a:rPr lang="en-US" dirty="0"/>
              <a:t>Date</a:t>
            </a:r>
            <a:endParaRPr lang="en-CA" dirty="0"/>
          </a:p>
        </p:txBody>
      </p:sp>
    </p:spTree>
    <p:extLst>
      <p:ext uri="{BB962C8B-B14F-4D97-AF65-F5344CB8AC3E}">
        <p14:creationId xmlns:p14="http://schemas.microsoft.com/office/powerpoint/2010/main" val="41781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Skyjack">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bg1"/>
                </a:solidFill>
              </a:defRPr>
            </a:lvl1pPr>
          </a:lstStyle>
          <a:p>
            <a:pPr lvl="0"/>
            <a:r>
              <a:rPr lang="en-US" dirty="0"/>
              <a:t>Date</a:t>
            </a:r>
            <a:endParaRPr lang="en-CA"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pic>
        <p:nvPicPr>
          <p:cNvPr id="8" name="Picture 7">
            <a:extLst>
              <a:ext uri="{FF2B5EF4-FFF2-40B4-BE49-F238E27FC236}">
                <a16:creationId xmlns:a16="http://schemas.microsoft.com/office/drawing/2014/main" id="{CA345D3F-3DD3-FD33-9CBB-BD9EA628E2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9050"/>
            <a:ext cx="9144000" cy="5162550"/>
          </a:xfrm>
          <a:prstGeom prst="rect">
            <a:avLst/>
          </a:prstGeom>
        </p:spPr>
      </p:pic>
    </p:spTree>
    <p:extLst>
      <p:ext uri="{BB962C8B-B14F-4D97-AF65-F5344CB8AC3E}">
        <p14:creationId xmlns:p14="http://schemas.microsoft.com/office/powerpoint/2010/main" val="297467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LIN_Main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
        <p:nvSpPr>
          <p:cNvPr id="6" name="Text Placeholder 23">
            <a:extLst>
              <a:ext uri="{FF2B5EF4-FFF2-40B4-BE49-F238E27FC236}">
                <a16:creationId xmlns:a16="http://schemas.microsoft.com/office/drawing/2014/main" id="{9175BB50-BB73-4048-92A3-B252721B27E8}"/>
              </a:ext>
            </a:extLst>
          </p:cNvPr>
          <p:cNvSpPr>
            <a:spLocks noGrp="1"/>
          </p:cNvSpPr>
          <p:nvPr>
            <p:ph type="body" sz="quarter" idx="10" hasCustomPrompt="1"/>
          </p:nvPr>
        </p:nvSpPr>
        <p:spPr>
          <a:xfrm>
            <a:off x="457200" y="458082"/>
            <a:ext cx="4114800" cy="609600"/>
          </a:xfrm>
          <a:prstGeom prst="rect">
            <a:avLst/>
          </a:prstGeom>
        </p:spPr>
        <p:txBody>
          <a:bodyPr>
            <a:normAutofit/>
          </a:bodyPr>
          <a:lstStyle>
            <a:lvl1pPr marL="0" indent="0">
              <a:buNone/>
              <a:defRPr sz="2800" b="1" baseline="0">
                <a:solidFill>
                  <a:schemeClr val="bg2"/>
                </a:solidFill>
              </a:defRPr>
            </a:lvl1pPr>
          </a:lstStyle>
          <a:p>
            <a:pPr lvl="0"/>
            <a:r>
              <a:rPr lang="en-US" dirty="0"/>
              <a:t>Presentation Title</a:t>
            </a:r>
            <a:endParaRPr lang="en-CA" dirty="0"/>
          </a:p>
        </p:txBody>
      </p:sp>
    </p:spTree>
    <p:extLst>
      <p:ext uri="{BB962C8B-B14F-4D97-AF65-F5344CB8AC3E}">
        <p14:creationId xmlns:p14="http://schemas.microsoft.com/office/powerpoint/2010/main" val="56838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eLIN_Mo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408537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1" y="214336"/>
            <a:ext cx="2100263" cy="501307"/>
          </a:xfrm>
          <a:prstGeom prst="rect">
            <a:avLst/>
          </a:prstGeom>
        </p:spPr>
      </p:pic>
    </p:spTree>
    <p:extLst>
      <p:ext uri="{BB962C8B-B14F-4D97-AF65-F5344CB8AC3E}">
        <p14:creationId xmlns:p14="http://schemas.microsoft.com/office/powerpoint/2010/main" val="73096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LIN_Sustaina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229789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8"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37300" y="1261030"/>
            <a:ext cx="7956367" cy="584776"/>
          </a:xfrm>
          <a:prstGeom prst="rect">
            <a:avLst/>
          </a:prstGeom>
        </p:spPr>
        <p:txBody>
          <a:bodyPr wrap="square">
            <a:spAutoFit/>
          </a:bodyPr>
          <a:lstStyle>
            <a:lvl1pPr marL="0" indent="0">
              <a:buNone/>
              <a:defRPr sz="3200" b="0" i="0">
                <a:solidFill>
                  <a:srgbClr val="FF4C00"/>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9" name="Text Placeholder 6"/>
          <p:cNvSpPr>
            <a:spLocks noGrp="1"/>
          </p:cNvSpPr>
          <p:nvPr>
            <p:ph type="body" sz="quarter" idx="13"/>
          </p:nvPr>
        </p:nvSpPr>
        <p:spPr>
          <a:xfrm>
            <a:off x="635001" y="1718231"/>
            <a:ext cx="7963568" cy="461665"/>
          </a:xfrm>
          <a:prstGeom prst="rect">
            <a:avLst/>
          </a:prstGeom>
        </p:spPr>
        <p:txBody>
          <a:bodyPr wrap="square">
            <a:spAutoFit/>
          </a:bodyPr>
          <a:lstStyle>
            <a:lvl1pPr marL="0" indent="0">
              <a:buNone/>
              <a:defRPr sz="2400" b="0" i="0">
                <a:solidFill>
                  <a:schemeClr val="bg1">
                    <a:lumMod val="50000"/>
                  </a:schemeClr>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0" name="Text Placeholder 6"/>
          <p:cNvSpPr>
            <a:spLocks noGrp="1"/>
          </p:cNvSpPr>
          <p:nvPr>
            <p:ph type="body" sz="quarter" idx="14"/>
          </p:nvPr>
        </p:nvSpPr>
        <p:spPr>
          <a:xfrm>
            <a:off x="635001" y="2085705"/>
            <a:ext cx="7963568" cy="338554"/>
          </a:xfrm>
          <a:prstGeom prst="rect">
            <a:avLst/>
          </a:prstGeom>
        </p:spPr>
        <p:txBody>
          <a:bodyPr wrap="square">
            <a:spAutoFit/>
          </a:bodyPr>
          <a:lstStyle>
            <a:lvl1pPr marL="0" indent="0">
              <a:buNone/>
              <a:defRPr sz="1600" b="0" i="0">
                <a:solidFill>
                  <a:schemeClr val="tx1"/>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8" name="Picture Placeholder 17"/>
          <p:cNvSpPr>
            <a:spLocks noGrp="1"/>
          </p:cNvSpPr>
          <p:nvPr>
            <p:ph type="pic" sz="quarter" idx="15"/>
          </p:nvPr>
        </p:nvSpPr>
        <p:spPr>
          <a:xfrm>
            <a:off x="3377197" y="2653826"/>
            <a:ext cx="5213350" cy="1810940"/>
          </a:xfrm>
          <a:prstGeom prst="rect">
            <a:avLst/>
          </a:prstGeom>
        </p:spPr>
        <p:txBody>
          <a:bodyPr anchor="ctr"/>
          <a:lstStyle>
            <a:lvl1pPr marL="0" indent="0" algn="ctr">
              <a:buNone/>
              <a:defRPr baseline="0"/>
            </a:lvl1pPr>
          </a:lstStyle>
          <a:p>
            <a:pPr lvl="0"/>
            <a:r>
              <a:rPr lang="en-US" noProof="0"/>
              <a:t>Click icon to add picture</a:t>
            </a:r>
          </a:p>
        </p:txBody>
      </p:sp>
      <p:sp>
        <p:nvSpPr>
          <p:cNvPr id="14"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Tree>
    <p:extLst>
      <p:ext uri="{BB962C8B-B14F-4D97-AF65-F5344CB8AC3E}">
        <p14:creationId xmlns:p14="http://schemas.microsoft.com/office/powerpoint/2010/main" val="1499496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LIN_Sub_Title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3263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LIN_Sub_Title_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422217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orward Looking Statement">
    <p:spTree>
      <p:nvGrpSpPr>
        <p:cNvPr id="1" name=""/>
        <p:cNvGrpSpPr/>
        <p:nvPr/>
      </p:nvGrpSpPr>
      <p:grpSpPr>
        <a:xfrm>
          <a:off x="0" y="0"/>
          <a:ext cx="0" cy="0"/>
          <a:chOff x="0" y="0"/>
          <a:chExt cx="0" cy="0"/>
        </a:xfrm>
      </p:grpSpPr>
      <p:sp>
        <p:nvSpPr>
          <p:cNvPr id="18" name="TextBox 17"/>
          <p:cNvSpPr txBox="1"/>
          <p:nvPr/>
        </p:nvSpPr>
        <p:spPr>
          <a:xfrm>
            <a:off x="256505" y="287984"/>
            <a:ext cx="8658457" cy="461665"/>
          </a:xfrm>
          <a:prstGeom prst="rect">
            <a:avLst/>
          </a:prstGeom>
          <a:noFill/>
        </p:spPr>
        <p:txBody>
          <a:bodyPr wrap="square" rtlCol="0" anchor="t">
            <a:spAutoFit/>
          </a:bodyPr>
          <a:lstStyle/>
          <a:p>
            <a:r>
              <a:rPr lang="en-US" sz="2400" b="1" dirty="0">
                <a:solidFill>
                  <a:srgbClr val="BC4E21"/>
                </a:solidFill>
                <a:latin typeface="Arial Narrow" panose="020B0606020202030204" pitchFamily="34" charset="0"/>
              </a:rPr>
              <a:t>Forward Looking Information, Risk and Uncertainties</a:t>
            </a:r>
            <a:endParaRPr lang="en-CA" sz="2400" b="1" dirty="0">
              <a:solidFill>
                <a:srgbClr val="BC4E21"/>
              </a:solidFill>
              <a:latin typeface="Arial Narrow" panose="020B0606020202030204" pitchFamily="34" charset="0"/>
            </a:endParaRPr>
          </a:p>
        </p:txBody>
      </p:sp>
      <p:sp>
        <p:nvSpPr>
          <p:cNvPr id="12"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228601" y="964376"/>
            <a:ext cx="8686361" cy="4031873"/>
          </a:xfrm>
          <a:prstGeom prst="rect">
            <a:avLst/>
          </a:prstGeom>
          <a:noFill/>
        </p:spPr>
        <p:txBody>
          <a:bodyPr wrap="square" rtlCol="0">
            <a:spAutoFit/>
          </a:bodyPr>
          <a:lstStyle/>
          <a:p>
            <a:pPr lvl="0">
              <a:defRPr/>
            </a:pPr>
            <a:r>
              <a:rPr lang="en-US" sz="1600" dirty="0">
                <a:solidFill>
                  <a:srgbClr val="404040"/>
                </a:solidFill>
                <a:latin typeface="Arial Narrow" panose="020B0606020202030204" pitchFamily="34" charset="0"/>
              </a:rPr>
              <a:t>Certain information regarding Linamar set forth in this presentation and oral summary, including management’s assessment of the Company’s future plans and operations may constitute forward-looking statements. This information is based on current expectations that are subject to significant risks and uncertainties that are difficult to predict. Actual results may differ materially from these anticipated in the forward-looking statements due to factors such as customer demand and timing of buying decisions, product mix, competitive products and pricing pressure. In addition, uncertainties and difficulties in domestic and foreign financial markets and economies could adversely affect demand from customers. These factors, as well as general economic and political </a:t>
            </a:r>
            <a:r>
              <a:rPr lang="en-US" sz="1600" dirty="0">
                <a:latin typeface="Arial Narrow" panose="020B0606020202030204" pitchFamily="34" charset="0"/>
              </a:rPr>
              <a:t>conditions</a:t>
            </a:r>
            <a:r>
              <a:rPr lang="en-US" sz="1600" dirty="0"/>
              <a:t> and public health threats</a:t>
            </a:r>
            <a:r>
              <a:rPr lang="en-US" sz="1600" dirty="0">
                <a:latin typeface="Arial Narrow" panose="020B0606020202030204" pitchFamily="34" charset="0"/>
              </a:rPr>
              <a:t>, may in </a:t>
            </a:r>
            <a:r>
              <a:rPr lang="en-US" sz="1600" baseline="0" dirty="0">
                <a:latin typeface="Arial Narrow" panose="020B0606020202030204" pitchFamily="34" charset="0"/>
              </a:rPr>
              <a:t>t</a:t>
            </a:r>
            <a:r>
              <a:rPr lang="en-US" sz="1600" dirty="0">
                <a:latin typeface="Arial Narrow" panose="020B0606020202030204" pitchFamily="34" charset="0"/>
              </a:rPr>
              <a:t>urn have a material adverse effect on the Company’s financial results. Please also refer to Linamar’s most current Management’s Discussion and Analysis of Financial Condition and Results of Operations ("MD&amp;A") and Annual Information Form (“AIF”), as replaced or updated by any of Linamar’s subsequent regulatory filings, which set out the cautionary disclaimers, including the risk factors that could cause actual events to differ materially from these indicated by such forward looking statements. These documents are available at </a:t>
            </a:r>
            <a:r>
              <a:rPr lang="en-US" sz="1600" dirty="0">
                <a:solidFill>
                  <a:schemeClr val="tx2"/>
                </a:solidFill>
                <a:latin typeface="Arial Narrow" panose="020B0606020202030204" pitchFamily="34" charset="0"/>
                <a:hlinkClick r:id="rId2"/>
              </a:rPr>
              <a:t>https://www.linamar.com/investors</a:t>
            </a:r>
            <a:r>
              <a:rPr lang="en-US" sz="1600" dirty="0">
                <a:latin typeface="Arial Narrow" panose="020B0606020202030204" pitchFamily="34" charset="0"/>
              </a:rPr>
              <a:t>.</a:t>
            </a:r>
            <a:r>
              <a:rPr lang="en-US" sz="1600" dirty="0">
                <a:solidFill>
                  <a:srgbClr val="FF0000"/>
                </a:solidFill>
                <a:latin typeface="Arial Narrow" panose="020B0606020202030204" pitchFamily="34" charset="0"/>
              </a:rPr>
              <a:t> </a:t>
            </a:r>
            <a:r>
              <a:rPr lang="en-US" sz="1600" dirty="0">
                <a:solidFill>
                  <a:srgbClr val="404040"/>
                </a:solidFill>
                <a:latin typeface="Arial Narrow" panose="020B0606020202030204" pitchFamily="34" charset="0"/>
              </a:rPr>
              <a:t>The Company assumes no obligation to update the forward-looking statements, or to update the reasons why actual results could differ from those reflected in the forward-looking statements. </a:t>
            </a:r>
            <a:r>
              <a:rPr lang="en-US" sz="1600" b="0" i="0" kern="1200" dirty="0">
                <a:solidFill>
                  <a:srgbClr val="404040"/>
                </a:solidFill>
                <a:effectLst/>
              </a:rPr>
              <a:t>Content</a:t>
            </a:r>
            <a:r>
              <a:rPr lang="en-US" sz="1600" b="0" i="0" kern="1200" baseline="0" dirty="0">
                <a:solidFill>
                  <a:srgbClr val="404040"/>
                </a:solidFill>
                <a:effectLst/>
              </a:rPr>
              <a:t> is protected by copyright and </a:t>
            </a:r>
            <a:r>
              <a:rPr lang="en-US" sz="1600" b="0" i="0" kern="1200" dirty="0">
                <a:solidFill>
                  <a:srgbClr val="404040"/>
                </a:solidFill>
                <a:effectLst/>
              </a:rPr>
              <a:t>may not be reproduced or repurposed </a:t>
            </a:r>
            <a:r>
              <a:rPr lang="en-US" sz="1600" b="0" i="0" kern="1200" baseline="0" dirty="0">
                <a:solidFill>
                  <a:srgbClr val="404040"/>
                </a:solidFill>
                <a:effectLst/>
              </a:rPr>
              <a:t>without express written consent by the Company.</a:t>
            </a:r>
            <a:endParaRPr lang="en-CA" sz="1600" dirty="0">
              <a:solidFill>
                <a:srgbClr val="404040"/>
              </a:solidFill>
            </a:endParaRPr>
          </a:p>
        </p:txBody>
      </p:sp>
      <p:sp>
        <p:nvSpPr>
          <p:cNvPr id="14"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0" name="Right Triangle 1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3"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15" name="Right Triangle 14"/>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1" name="Right Triangle 2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4" name="Straight Connector 2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Slide Number Placeholder 5">
            <a:extLst>
              <a:ext uri="{FF2B5EF4-FFF2-40B4-BE49-F238E27FC236}">
                <a16:creationId xmlns:a16="http://schemas.microsoft.com/office/drawing/2014/main" id="{60E2920A-3CE0-42E5-4A7F-8BB39E1509DD}"/>
              </a:ext>
            </a:extLst>
          </p:cNvPr>
          <p:cNvSpPr txBox="1">
            <a:spLocks/>
          </p:cNvSpPr>
          <p:nvPr userDrawn="1"/>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6" name="Right Triangle 25">
            <a:extLst>
              <a:ext uri="{FF2B5EF4-FFF2-40B4-BE49-F238E27FC236}">
                <a16:creationId xmlns:a16="http://schemas.microsoft.com/office/drawing/2014/main" id="{5A12EADF-9EC9-8489-AE33-78C41A86516F}"/>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7" name="Straight Connector 26">
            <a:extLst>
              <a:ext uri="{FF2B5EF4-FFF2-40B4-BE49-F238E27FC236}">
                <a16:creationId xmlns:a16="http://schemas.microsoft.com/office/drawing/2014/main" id="{EB6C3694-25A6-D9E1-3048-4675CB6B25A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6500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Box 22"/>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7" name="TextBox 26"/>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8" name="TextBox 27"/>
          <p:cNvSpPr txBox="1"/>
          <p:nvPr/>
        </p:nvSpPr>
        <p:spPr>
          <a:xfrm>
            <a:off x="3276598" y="2314122"/>
            <a:ext cx="2590800" cy="369332"/>
          </a:xfrm>
          <a:prstGeom prst="rect">
            <a:avLst/>
          </a:prstGeom>
          <a:noFill/>
        </p:spPr>
        <p:txBody>
          <a:bodyPr wrap="square" rtlCol="0">
            <a:spAutoFit/>
          </a:bodyPr>
          <a:lstStyle/>
          <a:p>
            <a:endParaRPr lang="en-CA" sz="1800"/>
          </a:p>
        </p:txBody>
      </p:sp>
      <p:sp>
        <p:nvSpPr>
          <p:cNvPr id="30" name="TextBox 29"/>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5" name="Straight Connector 34"/>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Picture 37">
            <a:extLst>
              <a:ext uri="{FF2B5EF4-FFF2-40B4-BE49-F238E27FC236}">
                <a16:creationId xmlns:a16="http://schemas.microsoft.com/office/drawing/2014/main" id="{E483E5CB-73F1-F06A-10AB-81C256156F6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9" name="Right Triangle 38">
            <a:extLst>
              <a:ext uri="{FF2B5EF4-FFF2-40B4-BE49-F238E27FC236}">
                <a16:creationId xmlns:a16="http://schemas.microsoft.com/office/drawing/2014/main" id="{5ACA213F-1147-C606-F019-61BB0E6F5057}"/>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0" name="TextBox 39">
            <a:extLst>
              <a:ext uri="{FF2B5EF4-FFF2-40B4-BE49-F238E27FC236}">
                <a16:creationId xmlns:a16="http://schemas.microsoft.com/office/drawing/2014/main" id="{D9B20D88-0D7C-9BB8-DB36-B2AFA5C7B649}"/>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1" name="TextBox 40">
            <a:extLst>
              <a:ext uri="{FF2B5EF4-FFF2-40B4-BE49-F238E27FC236}">
                <a16:creationId xmlns:a16="http://schemas.microsoft.com/office/drawing/2014/main" id="{CD51FECF-A2E4-C417-0879-C559E1CFAAB1}"/>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2" name="TextBox 41">
            <a:extLst>
              <a:ext uri="{FF2B5EF4-FFF2-40B4-BE49-F238E27FC236}">
                <a16:creationId xmlns:a16="http://schemas.microsoft.com/office/drawing/2014/main" id="{85438A76-E525-F49A-644F-82BC8D65F162}"/>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3" name="Straight Connector 42">
            <a:extLst>
              <a:ext uri="{FF2B5EF4-FFF2-40B4-BE49-F238E27FC236}">
                <a16:creationId xmlns:a16="http://schemas.microsoft.com/office/drawing/2014/main" id="{C4B4A1F9-8565-4C21-78B4-A4FD2C727F90}"/>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67E39451-94A7-F328-D8E5-E7BA7F6807BF}"/>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2044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TextBox 35"/>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3276598" y="2314122"/>
            <a:ext cx="2590800" cy="369332"/>
          </a:xfrm>
          <a:prstGeom prst="rect">
            <a:avLst/>
          </a:prstGeom>
          <a:noFill/>
        </p:spPr>
        <p:txBody>
          <a:bodyPr wrap="square" rtlCol="0">
            <a:spAutoFit/>
          </a:bodyPr>
          <a:lstStyle/>
          <a:p>
            <a:endParaRPr lang="en-CA" sz="1800"/>
          </a:p>
        </p:txBody>
      </p:sp>
      <p:sp>
        <p:nvSpPr>
          <p:cNvPr id="38" name="TextBox 37"/>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9" name="Straight Connector 3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2" name="Picture 41">
            <a:extLst>
              <a:ext uri="{FF2B5EF4-FFF2-40B4-BE49-F238E27FC236}">
                <a16:creationId xmlns:a16="http://schemas.microsoft.com/office/drawing/2014/main" id="{4A1628B8-F613-2B22-BADB-427D7C7172A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3" name="Right Triangle 42">
            <a:extLst>
              <a:ext uri="{FF2B5EF4-FFF2-40B4-BE49-F238E27FC236}">
                <a16:creationId xmlns:a16="http://schemas.microsoft.com/office/drawing/2014/main" id="{6BB92227-9DCB-6ADF-0A58-26E94C408618}"/>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4" name="TextBox 43">
            <a:extLst>
              <a:ext uri="{FF2B5EF4-FFF2-40B4-BE49-F238E27FC236}">
                <a16:creationId xmlns:a16="http://schemas.microsoft.com/office/drawing/2014/main" id="{62BF7846-FD48-FB9B-34B3-4F4BD295675E}"/>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5" name="TextBox 44">
            <a:extLst>
              <a:ext uri="{FF2B5EF4-FFF2-40B4-BE49-F238E27FC236}">
                <a16:creationId xmlns:a16="http://schemas.microsoft.com/office/drawing/2014/main" id="{CDCCD5B5-AD32-A858-5BDA-8E766719EDD5}"/>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6" name="TextBox 45">
            <a:extLst>
              <a:ext uri="{FF2B5EF4-FFF2-40B4-BE49-F238E27FC236}">
                <a16:creationId xmlns:a16="http://schemas.microsoft.com/office/drawing/2014/main" id="{84548056-0B8B-DFFD-3DD4-1C4FF814B2AA}"/>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7" name="Straight Connector 46">
            <a:extLst>
              <a:ext uri="{FF2B5EF4-FFF2-40B4-BE49-F238E27FC236}">
                <a16:creationId xmlns:a16="http://schemas.microsoft.com/office/drawing/2014/main" id="{58A0EAF9-34FC-3AEB-24A5-0BABD2DEBB52}"/>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BA07387-3F67-0B7B-E993-2B98A1D79673}"/>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a:extLst>
              <a:ext uri="{FF2B5EF4-FFF2-40B4-BE49-F238E27FC236}">
                <a16:creationId xmlns:a16="http://schemas.microsoft.com/office/drawing/2014/main" id="{906976BB-F8C1-11AC-5075-7882CA8A846F}"/>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9274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Oval 35"/>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TextBox 3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8" name="Right Triangle 37"/>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9" name="TextBox 3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1" name="Straight Connector 4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5" name="Picture 44">
            <a:extLst>
              <a:ext uri="{FF2B5EF4-FFF2-40B4-BE49-F238E27FC236}">
                <a16:creationId xmlns:a16="http://schemas.microsoft.com/office/drawing/2014/main" id="{4C784A12-9808-17F5-954F-7A105FE29B5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6" name="Right Triangle 45">
            <a:extLst>
              <a:ext uri="{FF2B5EF4-FFF2-40B4-BE49-F238E27FC236}">
                <a16:creationId xmlns:a16="http://schemas.microsoft.com/office/drawing/2014/main" id="{E62120A8-AB3B-79B8-A50E-CB5DE3ED4533}"/>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7" name="TextBox 46">
            <a:extLst>
              <a:ext uri="{FF2B5EF4-FFF2-40B4-BE49-F238E27FC236}">
                <a16:creationId xmlns:a16="http://schemas.microsoft.com/office/drawing/2014/main" id="{A2E88707-5B9A-508B-4B1C-A7419A533BB0}"/>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8" name="Straight Connector 47">
            <a:extLst>
              <a:ext uri="{FF2B5EF4-FFF2-40B4-BE49-F238E27FC236}">
                <a16:creationId xmlns:a16="http://schemas.microsoft.com/office/drawing/2014/main" id="{1F0A9032-2AA3-FCFE-F2CF-BCF91A19CF7E}"/>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D8CBD0A4-CF37-6ED6-E1A8-B4A49CCFD00A}"/>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a:extLst>
              <a:ext uri="{FF2B5EF4-FFF2-40B4-BE49-F238E27FC236}">
                <a16:creationId xmlns:a16="http://schemas.microsoft.com/office/drawing/2014/main" id="{7EAA1152-DAF6-5E8B-FD76-219D3C9EB138}"/>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a:extLst>
              <a:ext uri="{FF2B5EF4-FFF2-40B4-BE49-F238E27FC236}">
                <a16:creationId xmlns:a16="http://schemas.microsoft.com/office/drawing/2014/main" id="{F5BEC078-0CCA-76F2-3749-E7A6832C5AA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1280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genda 4 items">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Oval 2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Oval 2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Oval 2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3" name="Right Triangle 22"/>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7" name="Straight Connector 36"/>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TextBox 4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5" name="TextBox 3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6" name="Right Triangle 35"/>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8" name="Straight Connector 37"/>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TextBox 4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0" name="Picture 49">
            <a:extLst>
              <a:ext uri="{FF2B5EF4-FFF2-40B4-BE49-F238E27FC236}">
                <a16:creationId xmlns:a16="http://schemas.microsoft.com/office/drawing/2014/main" id="{CF75F6A2-5202-AFA1-A6A1-397C957F4B7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1" name="Right Triangle 50">
            <a:extLst>
              <a:ext uri="{FF2B5EF4-FFF2-40B4-BE49-F238E27FC236}">
                <a16:creationId xmlns:a16="http://schemas.microsoft.com/office/drawing/2014/main" id="{6B52424F-264F-1793-3E08-4CEAAE10F51E}"/>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2" name="Straight Connector 51">
            <a:extLst>
              <a:ext uri="{FF2B5EF4-FFF2-40B4-BE49-F238E27FC236}">
                <a16:creationId xmlns:a16="http://schemas.microsoft.com/office/drawing/2014/main" id="{7E0A029E-927A-01AA-022E-44A1B605425F}"/>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5DF1A599-E781-F289-2D9E-D6C7ED086A0D}"/>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Oval 53">
            <a:extLst>
              <a:ext uri="{FF2B5EF4-FFF2-40B4-BE49-F238E27FC236}">
                <a16:creationId xmlns:a16="http://schemas.microsoft.com/office/drawing/2014/main" id="{46ABF4F1-5A28-B77E-3581-5BCFEA16DDF5}"/>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a:extLst>
              <a:ext uri="{FF2B5EF4-FFF2-40B4-BE49-F238E27FC236}">
                <a16:creationId xmlns:a16="http://schemas.microsoft.com/office/drawing/2014/main" id="{17484AA8-6863-65F4-BC08-97B05B4B705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Oval 55">
            <a:extLst>
              <a:ext uri="{FF2B5EF4-FFF2-40B4-BE49-F238E27FC236}">
                <a16:creationId xmlns:a16="http://schemas.microsoft.com/office/drawing/2014/main" id="{3DC58546-1F7C-C81A-2786-CAFD49705DDA}"/>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TextBox 56">
            <a:extLst>
              <a:ext uri="{FF2B5EF4-FFF2-40B4-BE49-F238E27FC236}">
                <a16:creationId xmlns:a16="http://schemas.microsoft.com/office/drawing/2014/main" id="{241A607A-B3BF-FDB8-770A-E7EFED56FE0D}"/>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343212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genda 5 items">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sp>
        <p:nvSpPr>
          <p:cNvPr id="36"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9"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Oval 1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Oval 22"/>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Content Placeholder 4"/>
          <p:cNvSpPr>
            <a:spLocks noGrp="1"/>
          </p:cNvSpPr>
          <p:nvPr>
            <p:ph sz="quarter" idx="15" hasCustomPrompt="1"/>
          </p:nvPr>
        </p:nvSpPr>
        <p:spPr>
          <a:xfrm>
            <a:off x="3276598" y="4137109"/>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Oval 2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extBox 2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7" name="Right Triangle 2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1" name="Straight Connector 3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TextBox 45"/>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9" name="Right Triangle 28"/>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44" name="Straight Connector 43"/>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3" name="Picture 52">
            <a:extLst>
              <a:ext uri="{FF2B5EF4-FFF2-40B4-BE49-F238E27FC236}">
                <a16:creationId xmlns:a16="http://schemas.microsoft.com/office/drawing/2014/main" id="{EF54E61A-1EAF-FB90-C856-FAFE528E7EF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4" name="Right Triangle 53">
            <a:extLst>
              <a:ext uri="{FF2B5EF4-FFF2-40B4-BE49-F238E27FC236}">
                <a16:creationId xmlns:a16="http://schemas.microsoft.com/office/drawing/2014/main" id="{A95D67CD-3238-8DAD-7B72-710FDD2E7B44}"/>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5" name="Straight Connector 54">
            <a:extLst>
              <a:ext uri="{FF2B5EF4-FFF2-40B4-BE49-F238E27FC236}">
                <a16:creationId xmlns:a16="http://schemas.microsoft.com/office/drawing/2014/main" id="{9A6F51F3-F24B-EC50-6EF9-52DD584091AA}"/>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B6F0AF2-F803-2A88-1242-40373AB4BADB}"/>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Oval 56">
            <a:extLst>
              <a:ext uri="{FF2B5EF4-FFF2-40B4-BE49-F238E27FC236}">
                <a16:creationId xmlns:a16="http://schemas.microsoft.com/office/drawing/2014/main" id="{5956FE4B-9283-0BD2-E4AB-95F640ACBCB3}"/>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Oval 57">
            <a:extLst>
              <a:ext uri="{FF2B5EF4-FFF2-40B4-BE49-F238E27FC236}">
                <a16:creationId xmlns:a16="http://schemas.microsoft.com/office/drawing/2014/main" id="{B04D8444-D3D9-1F81-EB86-DC486CF6D2E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Oval 58">
            <a:extLst>
              <a:ext uri="{FF2B5EF4-FFF2-40B4-BE49-F238E27FC236}">
                <a16:creationId xmlns:a16="http://schemas.microsoft.com/office/drawing/2014/main" id="{877F8894-9231-4979-005E-A5AF035AC4BC}"/>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a:extLst>
              <a:ext uri="{FF2B5EF4-FFF2-40B4-BE49-F238E27FC236}">
                <a16:creationId xmlns:a16="http://schemas.microsoft.com/office/drawing/2014/main" id="{13689D52-FDE7-84F2-7D0C-4380EAED69FE}"/>
              </a:ext>
            </a:extLst>
          </p:cNvPr>
          <p:cNvSpPr/>
          <p:nvPr userDrawn="1"/>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a:extLst>
              <a:ext uri="{FF2B5EF4-FFF2-40B4-BE49-F238E27FC236}">
                <a16:creationId xmlns:a16="http://schemas.microsoft.com/office/drawing/2014/main" id="{42202F02-A8F5-CC2B-1477-9820B78E2A27}"/>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75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6" name="Rectangle 5"/>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4" name="Content Placeholder 4"/>
          <p:cNvSpPr>
            <a:spLocks noGrp="1"/>
          </p:cNvSpPr>
          <p:nvPr>
            <p:ph sz="quarter" idx="10"/>
          </p:nvPr>
        </p:nvSpPr>
        <p:spPr>
          <a:xfrm>
            <a:off x="762000" y="819150"/>
            <a:ext cx="7696200" cy="2819400"/>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2"/>
          <p:cNvSpPr>
            <a:spLocks noGrp="1"/>
          </p:cNvSpPr>
          <p:nvPr>
            <p:ph type="title"/>
          </p:nvPr>
        </p:nvSpPr>
        <p:spPr>
          <a:xfrm>
            <a:off x="4038600" y="3838575"/>
            <a:ext cx="4419600" cy="514350"/>
          </a:xfrm>
        </p:spPr>
        <p:txBody>
          <a:bodyPr/>
          <a:lstStyle>
            <a:lvl1pPr algn="r">
              <a:defRPr>
                <a:solidFill>
                  <a:srgbClr val="BC4E21"/>
                </a:solidFill>
              </a:defRPr>
            </a:lvl1pPr>
          </a:lstStyle>
          <a:p>
            <a:r>
              <a:rPr lang="en-US"/>
              <a:t>Click to edit Master title style</a:t>
            </a:r>
            <a:endParaRPr lang="en-US"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8" name="Rectangle 7"/>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2" name="Rectangle 11"/>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3" name="TextBox 12"/>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4" name="Picture 13">
            <a:extLst>
              <a:ext uri="{FF2B5EF4-FFF2-40B4-BE49-F238E27FC236}">
                <a16:creationId xmlns:a16="http://schemas.microsoft.com/office/drawing/2014/main" id="{A370E4AD-56C3-6246-E969-3CDE0184BF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5" name="Rectangle 14">
            <a:extLst>
              <a:ext uri="{FF2B5EF4-FFF2-40B4-BE49-F238E27FC236}">
                <a16:creationId xmlns:a16="http://schemas.microsoft.com/office/drawing/2014/main" id="{B0D8A7BD-450C-1F12-C059-4CFEB7AA2FC3}"/>
              </a:ext>
            </a:extLst>
          </p:cNvPr>
          <p:cNvSpPr/>
          <p:nvPr userDrawn="1"/>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6" name="TextBox 15">
            <a:extLst>
              <a:ext uri="{FF2B5EF4-FFF2-40B4-BE49-F238E27FC236}">
                <a16:creationId xmlns:a16="http://schemas.microsoft.com/office/drawing/2014/main" id="{5B60D975-B9D4-4225-7DF9-FA52CBEA57CE}"/>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303387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97282"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3313FDB4-148E-E11A-E24F-03A76E10DD45}"/>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37495FEA-3FDF-A2F5-ABE5-0B0173FCE113}"/>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03058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12"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5"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0" name="Text Placeholder 2"/>
          <p:cNvSpPr>
            <a:spLocks noGrp="1"/>
          </p:cNvSpPr>
          <p:nvPr>
            <p:ph type="body" idx="1"/>
          </p:nvPr>
        </p:nvSpPr>
        <p:spPr>
          <a:xfrm>
            <a:off x="584200" y="1680130"/>
            <a:ext cx="7941733"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4200" y="1917621"/>
            <a:ext cx="7941733" cy="10287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2"/>
          <p:cNvSpPr>
            <a:spLocks noGrp="1"/>
          </p:cNvSpPr>
          <p:nvPr>
            <p:ph type="body" idx="10"/>
          </p:nvPr>
        </p:nvSpPr>
        <p:spPr>
          <a:xfrm>
            <a:off x="584200" y="2946321"/>
            <a:ext cx="7941733" cy="240030"/>
          </a:xfrm>
          <a:prstGeom prst="rect">
            <a:avLst/>
          </a:prstGeom>
        </p:spPr>
        <p:txBody>
          <a:bodyPr anchor="b"/>
          <a:lstStyle>
            <a:lvl1pPr marL="0" indent="0">
              <a:buNone/>
              <a:defRPr sz="1800" b="0" i="0" baseline="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4" name="Content Placeholder 3"/>
          <p:cNvSpPr>
            <a:spLocks noGrp="1"/>
          </p:cNvSpPr>
          <p:nvPr>
            <p:ph sz="half" idx="11"/>
          </p:nvPr>
        </p:nvSpPr>
        <p:spPr>
          <a:xfrm>
            <a:off x="584198" y="3186351"/>
            <a:ext cx="7946136" cy="128048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180302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9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a:extLst>
              <a:ext uri="{FF2B5EF4-FFF2-40B4-BE49-F238E27FC236}">
                <a16:creationId xmlns:a16="http://schemas.microsoft.com/office/drawing/2014/main" id="{CEA37AA8-263F-A035-E9C6-784F6829F689}"/>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37553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1_Happy Employe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a:spLocks noChangeAspect="1"/>
          </p:cNvSpPr>
          <p:nvPr/>
        </p:nvSpPr>
        <p:spPr>
          <a:xfrm>
            <a:off x="708991"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CCB0A277-8643-2F6E-95C3-4A1A835C1FF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4805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D434D6FE-73B0-D7CD-FFA2-E3C438976B94}"/>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32047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7B92634F-8CD8-ECC8-F105-F017E4FFDC8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19736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909EB4EF-C2B4-B68D-BCAB-97344DB8E41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6841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8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76405"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9" name="TextBox 8">
            <a:extLst>
              <a:ext uri="{FF2B5EF4-FFF2-40B4-BE49-F238E27FC236}">
                <a16:creationId xmlns:a16="http://schemas.microsoft.com/office/drawing/2014/main" id="{77C4D662-546D-CC6A-293F-675CEC6F6170}"/>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105468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95D0FBFE-F2B9-A49B-E633-AF51F6E8DE0A}"/>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62407BA6-F834-E238-DF04-463E2DCE557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5630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25ECDD70-9FDC-55B0-80D0-486332302F78}"/>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9D024A41-F463-78A9-15D0-B65C8137B58B}"/>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4960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BA83B502-6419-3E9A-9A9E-DB8F69D990A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83433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Title Peopl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B62109BA-6CD3-50E8-4041-6F22DA5F3BE2}"/>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7D0A61A4-3407-28D8-4587-5A73AFCE8FA1}"/>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62013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5215" y="718186"/>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0" name="Text Placeholder 2"/>
          <p:cNvSpPr>
            <a:spLocks noGrp="1"/>
          </p:cNvSpPr>
          <p:nvPr>
            <p:ph type="body" idx="1"/>
          </p:nvPr>
        </p:nvSpPr>
        <p:spPr>
          <a:xfrm>
            <a:off x="585215" y="1382408"/>
            <a:ext cx="7946136"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5215" y="1923048"/>
            <a:ext cx="7946136" cy="1636544"/>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9425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Section Title People">
    <p:spTree>
      <p:nvGrpSpPr>
        <p:cNvPr id="1" name=""/>
        <p:cNvGrpSpPr/>
        <p:nvPr/>
      </p:nvGrpSpPr>
      <p:grpSpPr>
        <a:xfrm>
          <a:off x="0" y="0"/>
          <a:ext cx="0" cy="0"/>
          <a:chOff x="0" y="0"/>
          <a:chExt cx="0" cy="0"/>
        </a:xfrm>
      </p:grpSpPr>
      <p:pic>
        <p:nvPicPr>
          <p:cNvPr id="4" name="Picture 3" descr="A picture containing truck, outdoor, parked, farm machine&#10;&#10;Description automatically generated">
            <a:extLst>
              <a:ext uri="{FF2B5EF4-FFF2-40B4-BE49-F238E27FC236}">
                <a16:creationId xmlns:a16="http://schemas.microsoft.com/office/drawing/2014/main" id="{8722D71A-272C-A152-5C1C-B7F9CE7369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15886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Section Title Peo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BDCEED-C72A-8A7D-9DE8-EAEADF39FB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60C6FCF8-8D47-40B0-449F-C6A6FBC8AE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2865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Section Title People">
    <p:spTree>
      <p:nvGrpSpPr>
        <p:cNvPr id="1" name=""/>
        <p:cNvGrpSpPr/>
        <p:nvPr/>
      </p:nvGrpSpPr>
      <p:grpSpPr>
        <a:xfrm>
          <a:off x="0" y="0"/>
          <a:ext cx="0" cy="0"/>
          <a:chOff x="0" y="0"/>
          <a:chExt cx="0" cy="0"/>
        </a:xfrm>
      </p:grpSpPr>
      <p:pic>
        <p:nvPicPr>
          <p:cNvPr id="14" name="Picture 13" descr="A picture containing outdoor object, outdoor, farm machine, red&#10;&#10;Description automatically generated">
            <a:extLst>
              <a:ext uri="{FF2B5EF4-FFF2-40B4-BE49-F238E27FC236}">
                <a16:creationId xmlns:a16="http://schemas.microsoft.com/office/drawing/2014/main" id="{03B792C3-038C-EA11-1F54-205AF09963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3C0FC3E7-00C3-4109-7DF4-4CDB2671E0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9262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Stepping Stool">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2" name="Straight Connector 11"/>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2F67F99E-2390-C878-C647-44CB7E254239}"/>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1E5B9A14-A0B6-46D3-E944-204C59BA12A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6918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g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6263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202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74160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meline 6">
    <p:spTree>
      <p:nvGrpSpPr>
        <p:cNvPr id="1" name=""/>
        <p:cNvGrpSpPr/>
        <p:nvPr/>
      </p:nvGrpSpPr>
      <p:grpSpPr>
        <a:xfrm>
          <a:off x="0" y="0"/>
          <a:ext cx="0" cy="0"/>
          <a:chOff x="0" y="0"/>
          <a:chExt cx="0" cy="0"/>
        </a:xfrm>
      </p:grpSpPr>
      <p:cxnSp>
        <p:nvCxnSpPr>
          <p:cNvPr id="3" name="Straight Connector 2"/>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Oval 5"/>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Oval 6"/>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Oval 1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4" name="Straight Connector 23"/>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27" name="Oval 2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extBox 29"/>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31" name="TextBox 30"/>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4" name="Picture Placeholder 15"/>
          <p:cNvSpPr>
            <a:spLocks noGrp="1"/>
          </p:cNvSpPr>
          <p:nvPr>
            <p:ph type="pic" sz="quarter" idx="11"/>
          </p:nvPr>
        </p:nvSpPr>
        <p:spPr>
          <a:xfrm>
            <a:off x="1940499" y="1437911"/>
            <a:ext cx="1073868" cy="742950"/>
          </a:xfrm>
        </p:spPr>
        <p:txBody>
          <a:bodyPr/>
          <a:lstStyle>
            <a:lvl1pPr marL="0" indent="0">
              <a:buNone/>
              <a:defRPr/>
            </a:lvl1pPr>
          </a:lstStyle>
          <a:p>
            <a:r>
              <a:rPr lang="en-US"/>
              <a:t>Click icon to add picture</a:t>
            </a:r>
            <a:endParaRPr lang="en-CA" dirty="0"/>
          </a:p>
        </p:txBody>
      </p:sp>
      <p:sp>
        <p:nvSpPr>
          <p:cNvPr id="35" name="Picture Placeholder 15"/>
          <p:cNvSpPr>
            <a:spLocks noGrp="1"/>
          </p:cNvSpPr>
          <p:nvPr>
            <p:ph type="pic" sz="quarter" idx="12"/>
          </p:nvPr>
        </p:nvSpPr>
        <p:spPr>
          <a:xfrm>
            <a:off x="3426293" y="1437668"/>
            <a:ext cx="1083645" cy="742950"/>
          </a:xfrm>
        </p:spPr>
        <p:txBody>
          <a:bodyPr/>
          <a:lstStyle>
            <a:lvl1pPr marL="0" indent="0">
              <a:buNone/>
              <a:defRPr/>
            </a:lvl1pPr>
          </a:lstStyle>
          <a:p>
            <a:r>
              <a:rPr lang="en-US"/>
              <a:t>Click icon to add picture</a:t>
            </a:r>
            <a:endParaRPr lang="en-CA"/>
          </a:p>
        </p:txBody>
      </p:sp>
      <p:sp>
        <p:nvSpPr>
          <p:cNvPr id="36" name="Picture Placeholder 15"/>
          <p:cNvSpPr>
            <a:spLocks noGrp="1"/>
          </p:cNvSpPr>
          <p:nvPr>
            <p:ph type="pic" sz="quarter" idx="13"/>
          </p:nvPr>
        </p:nvSpPr>
        <p:spPr>
          <a:xfrm>
            <a:off x="4921059" y="1435497"/>
            <a:ext cx="1080373" cy="742950"/>
          </a:xfrm>
        </p:spPr>
        <p:txBody>
          <a:bodyPr/>
          <a:lstStyle>
            <a:lvl1pPr marL="0" indent="0">
              <a:buNone/>
              <a:defRPr/>
            </a:lvl1pPr>
          </a:lstStyle>
          <a:p>
            <a:r>
              <a:rPr lang="en-US"/>
              <a:t>Click icon to add picture</a:t>
            </a:r>
            <a:endParaRPr lang="en-CA" dirty="0"/>
          </a:p>
        </p:txBody>
      </p:sp>
      <p:sp>
        <p:nvSpPr>
          <p:cNvPr id="37" name="Picture Placeholder 15"/>
          <p:cNvSpPr>
            <a:spLocks noGrp="1"/>
          </p:cNvSpPr>
          <p:nvPr>
            <p:ph type="pic" sz="quarter" idx="14"/>
          </p:nvPr>
        </p:nvSpPr>
        <p:spPr>
          <a:xfrm>
            <a:off x="6412549" y="1435497"/>
            <a:ext cx="1079567" cy="742950"/>
          </a:xfrm>
        </p:spPr>
        <p:txBody>
          <a:bodyPr/>
          <a:lstStyle>
            <a:lvl1pPr marL="0" indent="0">
              <a:buNone/>
              <a:defRPr/>
            </a:lvl1pPr>
          </a:lstStyle>
          <a:p>
            <a:r>
              <a:rPr lang="en-US"/>
              <a:t>Click icon to add picture</a:t>
            </a:r>
            <a:endParaRPr lang="en-CA"/>
          </a:p>
        </p:txBody>
      </p:sp>
      <p:sp>
        <p:nvSpPr>
          <p:cNvPr id="38" name="Picture Placeholder 15"/>
          <p:cNvSpPr>
            <a:spLocks noGrp="1"/>
          </p:cNvSpPr>
          <p:nvPr>
            <p:ph type="pic" sz="quarter" idx="15"/>
          </p:nvPr>
        </p:nvSpPr>
        <p:spPr>
          <a:xfrm>
            <a:off x="449815" y="1445893"/>
            <a:ext cx="1074187" cy="742950"/>
          </a:xfrm>
        </p:spPr>
        <p:txBody>
          <a:bodyPr/>
          <a:lstStyle>
            <a:lvl1pPr marL="0" indent="0">
              <a:buNone/>
              <a:defRPr/>
            </a:lvl1pPr>
          </a:lstStyle>
          <a:p>
            <a:r>
              <a:rPr lang="en-US"/>
              <a:t>Click icon to add picture</a:t>
            </a:r>
            <a:endParaRPr lang="en-CA" dirty="0"/>
          </a:p>
        </p:txBody>
      </p:sp>
      <p:sp>
        <p:nvSpPr>
          <p:cNvPr id="23" name="Text Placeholder 22"/>
          <p:cNvSpPr>
            <a:spLocks noGrp="1"/>
          </p:cNvSpPr>
          <p:nvPr>
            <p:ph type="body" sz="quarter" idx="17"/>
          </p:nvPr>
        </p:nvSpPr>
        <p:spPr>
          <a:xfrm>
            <a:off x="449814" y="2525964"/>
            <a:ext cx="1074186"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8" name="Text Placeholder 47"/>
          <p:cNvSpPr>
            <a:spLocks noGrp="1"/>
          </p:cNvSpPr>
          <p:nvPr>
            <p:ph type="body" sz="quarter" idx="18"/>
          </p:nvPr>
        </p:nvSpPr>
        <p:spPr>
          <a:xfrm rot="16200000">
            <a:off x="-512500"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59" name="Text Placeholder 22"/>
          <p:cNvSpPr>
            <a:spLocks noGrp="1"/>
          </p:cNvSpPr>
          <p:nvPr>
            <p:ph type="body" sz="quarter" idx="19"/>
          </p:nvPr>
        </p:nvSpPr>
        <p:spPr>
          <a:xfrm>
            <a:off x="1940499" y="2525964"/>
            <a:ext cx="1073869"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0" name="Text Placeholder 47"/>
          <p:cNvSpPr>
            <a:spLocks noGrp="1"/>
          </p:cNvSpPr>
          <p:nvPr>
            <p:ph type="body" sz="quarter" idx="20"/>
          </p:nvPr>
        </p:nvSpPr>
        <p:spPr>
          <a:xfrm rot="16200000">
            <a:off x="978503"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1" name="Text Placeholder 22"/>
          <p:cNvSpPr>
            <a:spLocks noGrp="1"/>
          </p:cNvSpPr>
          <p:nvPr>
            <p:ph type="body" sz="quarter" idx="21"/>
          </p:nvPr>
        </p:nvSpPr>
        <p:spPr>
          <a:xfrm>
            <a:off x="3431183" y="2525964"/>
            <a:ext cx="1078757"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2" name="Text Placeholder 47"/>
          <p:cNvSpPr>
            <a:spLocks noGrp="1"/>
          </p:cNvSpPr>
          <p:nvPr>
            <p:ph type="body" sz="quarter" idx="22"/>
          </p:nvPr>
        </p:nvSpPr>
        <p:spPr>
          <a:xfrm rot="16200000">
            <a:off x="2463982"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3" name="Text Placeholder 22"/>
          <p:cNvSpPr>
            <a:spLocks noGrp="1"/>
          </p:cNvSpPr>
          <p:nvPr>
            <p:ph type="body" sz="quarter" idx="23"/>
          </p:nvPr>
        </p:nvSpPr>
        <p:spPr>
          <a:xfrm>
            <a:off x="4921867"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4" name="Text Placeholder 47"/>
          <p:cNvSpPr>
            <a:spLocks noGrp="1"/>
          </p:cNvSpPr>
          <p:nvPr>
            <p:ph type="body" sz="quarter" idx="24"/>
          </p:nvPr>
        </p:nvSpPr>
        <p:spPr>
          <a:xfrm rot="16200000">
            <a:off x="3958747"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5" name="Text Placeholder 22"/>
          <p:cNvSpPr>
            <a:spLocks noGrp="1"/>
          </p:cNvSpPr>
          <p:nvPr>
            <p:ph type="body" sz="quarter" idx="25"/>
          </p:nvPr>
        </p:nvSpPr>
        <p:spPr>
          <a:xfrm>
            <a:off x="6412552"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6" name="Text Placeholder 47"/>
          <p:cNvSpPr>
            <a:spLocks noGrp="1"/>
          </p:cNvSpPr>
          <p:nvPr>
            <p:ph type="body" sz="quarter" idx="26"/>
          </p:nvPr>
        </p:nvSpPr>
        <p:spPr>
          <a:xfrm rot="16200000">
            <a:off x="5450237"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8" name="Text Placeholder 47"/>
          <p:cNvSpPr>
            <a:spLocks noGrp="1"/>
          </p:cNvSpPr>
          <p:nvPr>
            <p:ph type="body" sz="quarter" idx="28"/>
          </p:nvPr>
        </p:nvSpPr>
        <p:spPr>
          <a:xfrm rot="16200000">
            <a:off x="6940921"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40" name="Picture Placeholder 15"/>
          <p:cNvSpPr>
            <a:spLocks noGrp="1"/>
          </p:cNvSpPr>
          <p:nvPr>
            <p:ph type="pic" sz="quarter" idx="16"/>
          </p:nvPr>
        </p:nvSpPr>
        <p:spPr>
          <a:xfrm>
            <a:off x="7869342" y="1429764"/>
            <a:ext cx="1122258" cy="792166"/>
          </a:xfrm>
        </p:spPr>
        <p:txBody>
          <a:bodyPr/>
          <a:lstStyle>
            <a:lvl1pPr marL="0" indent="0">
              <a:buNone/>
              <a:defRPr/>
            </a:lvl1pPr>
          </a:lstStyle>
          <a:p>
            <a:r>
              <a:rPr lang="en-US"/>
              <a:t>Click icon to add picture</a:t>
            </a:r>
            <a:endParaRPr lang="en-CA"/>
          </a:p>
        </p:txBody>
      </p:sp>
      <p:sp>
        <p:nvSpPr>
          <p:cNvPr id="41" name="Text Placeholder 22"/>
          <p:cNvSpPr>
            <a:spLocks noGrp="1"/>
          </p:cNvSpPr>
          <p:nvPr>
            <p:ph type="body" sz="quarter" idx="27"/>
          </p:nvPr>
        </p:nvSpPr>
        <p:spPr>
          <a:xfrm>
            <a:off x="7903233" y="2525964"/>
            <a:ext cx="1088368" cy="2381250"/>
          </a:xfrm>
        </p:spPr>
        <p:txBody>
          <a:bodyPr>
            <a:noAutofit/>
          </a:bodyPr>
          <a:lstStyle>
            <a:lvl1pPr marL="180967" indent="-180967">
              <a:defRPr sz="1400"/>
            </a:lvl1pPr>
            <a:lvl2pPr marL="269861" indent="-96833">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9" name="Straight Connector 38"/>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Oval 44"/>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9" name="Straight Connector 48"/>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1" name="Oval 50"/>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3" name="TextBox 52"/>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54" name="Straight Connector 5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6" name="TextBox 5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Oval 66"/>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Oval 68"/>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Oval 6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1" name="Straight Connector 70"/>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3" name="Oval 7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4" name="TextBox 7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5" name="TextBox 74"/>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76" name="Straight Connector 7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77" name="TextBox 76"/>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78" name="Straight Connector 77">
            <a:extLst>
              <a:ext uri="{FF2B5EF4-FFF2-40B4-BE49-F238E27FC236}">
                <a16:creationId xmlns:a16="http://schemas.microsoft.com/office/drawing/2014/main" id="{075E24F3-FCBB-90B3-79DF-DD9CB63A435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D993E11-6168-D61F-48B4-E7ADBC674163}"/>
              </a:ext>
            </a:extLst>
          </p:cNvPr>
          <p:cNvCxnSpPr>
            <a:stCxn id="27" idx="6"/>
            <a:endCxn id="26" idx="2"/>
          </p:cNvCxnSpPr>
          <p:nvPr userDrawn="1"/>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F341E927-53E0-43DF-D3FD-06FE9A3B6B49}"/>
              </a:ext>
            </a:extLst>
          </p:cNvPr>
          <p:cNvSpPr/>
          <p:nvPr userDrawn="1"/>
        </p:nvSpPr>
        <p:spPr>
          <a:xfrm>
            <a:off x="1710695"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Oval 80">
            <a:extLst>
              <a:ext uri="{FF2B5EF4-FFF2-40B4-BE49-F238E27FC236}">
                <a16:creationId xmlns:a16="http://schemas.microsoft.com/office/drawing/2014/main" id="{2029953B-0F4F-90E7-4060-47D2275FE394}"/>
              </a:ext>
            </a:extLst>
          </p:cNvPr>
          <p:cNvSpPr/>
          <p:nvPr userDrawn="1"/>
        </p:nvSpPr>
        <p:spPr>
          <a:xfrm>
            <a:off x="3192672"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Oval 81">
            <a:extLst>
              <a:ext uri="{FF2B5EF4-FFF2-40B4-BE49-F238E27FC236}">
                <a16:creationId xmlns:a16="http://schemas.microsoft.com/office/drawing/2014/main" id="{F869CE8D-E3C0-1E85-DDB2-48E190BDBF97}"/>
              </a:ext>
            </a:extLst>
          </p:cNvPr>
          <p:cNvSpPr/>
          <p:nvPr userDrawn="1"/>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Oval 82">
            <a:extLst>
              <a:ext uri="{FF2B5EF4-FFF2-40B4-BE49-F238E27FC236}">
                <a16:creationId xmlns:a16="http://schemas.microsoft.com/office/drawing/2014/main" id="{0018436F-CF6E-6B57-555B-FBF9787F5584}"/>
              </a:ext>
            </a:extLst>
          </p:cNvPr>
          <p:cNvSpPr/>
          <p:nvPr userDrawn="1"/>
        </p:nvSpPr>
        <p:spPr>
          <a:xfrm>
            <a:off x="617813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4" name="Straight Connector 83">
            <a:extLst>
              <a:ext uri="{FF2B5EF4-FFF2-40B4-BE49-F238E27FC236}">
                <a16:creationId xmlns:a16="http://schemas.microsoft.com/office/drawing/2014/main" id="{662A944F-4B7A-C2D6-AA8B-4B0227F4E570}"/>
              </a:ext>
            </a:extLst>
          </p:cNvPr>
          <p:cNvCxnSpPr/>
          <p:nvPr userDrawn="1"/>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A7C8BB65-3999-29BF-E4FF-91572B26771F}"/>
              </a:ext>
            </a:extLst>
          </p:cNvPr>
          <p:cNvSpPr/>
          <p:nvPr userDrawn="1"/>
        </p:nvSpPr>
        <p:spPr>
          <a:xfrm>
            <a:off x="7691815"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6" name="Oval 85">
            <a:extLst>
              <a:ext uri="{FF2B5EF4-FFF2-40B4-BE49-F238E27FC236}">
                <a16:creationId xmlns:a16="http://schemas.microsoft.com/office/drawing/2014/main" id="{36C1E6F5-1C62-BFE8-27A0-8BABECC8DF44}"/>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7" name="TextBox 86">
            <a:extLst>
              <a:ext uri="{FF2B5EF4-FFF2-40B4-BE49-F238E27FC236}">
                <a16:creationId xmlns:a16="http://schemas.microsoft.com/office/drawing/2014/main" id="{4098394D-960A-B4EC-C4F2-E855CF30C4D6}"/>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8" name="TextBox 87">
            <a:extLst>
              <a:ext uri="{FF2B5EF4-FFF2-40B4-BE49-F238E27FC236}">
                <a16:creationId xmlns:a16="http://schemas.microsoft.com/office/drawing/2014/main" id="{A32C8F21-20CF-1D27-AD25-5DA09E533DF5}"/>
              </a:ext>
            </a:extLst>
          </p:cNvPr>
          <p:cNvSpPr txBox="1"/>
          <p:nvPr userDrawn="1"/>
        </p:nvSpPr>
        <p:spPr>
          <a:xfrm>
            <a:off x="7653890"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89" name="Straight Connector 88">
            <a:extLst>
              <a:ext uri="{FF2B5EF4-FFF2-40B4-BE49-F238E27FC236}">
                <a16:creationId xmlns:a16="http://schemas.microsoft.com/office/drawing/2014/main" id="{0DE080AC-87DE-0C35-2BE0-4C7F1ED72DA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0" name="TextBox 89">
            <a:extLst>
              <a:ext uri="{FF2B5EF4-FFF2-40B4-BE49-F238E27FC236}">
                <a16:creationId xmlns:a16="http://schemas.microsoft.com/office/drawing/2014/main" id="{8A89090E-D4F3-E9C9-3396-B97CC6311E39}"/>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84055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22" presetClass="entr" presetSubtype="8"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800"/>
                                        <p:tgtEl>
                                          <p:spTgt spid="4"/>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86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112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53" presetClass="entr" presetSubtype="16" fill="hold" grpId="0" nodeType="withEffect">
                                  <p:stCondLst>
                                    <p:cond delay="1370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50" fill="hold"/>
                                        <p:tgtEl>
                                          <p:spTgt spid="26"/>
                                        </p:tgtEl>
                                        <p:attrNameLst>
                                          <p:attrName>ppt_w</p:attrName>
                                        </p:attrNameLst>
                                      </p:cBhvr>
                                      <p:tavLst>
                                        <p:tav tm="0">
                                          <p:val>
                                            <p:fltVal val="0"/>
                                          </p:val>
                                        </p:tav>
                                        <p:tav tm="100000">
                                          <p:val>
                                            <p:strVal val="#ppt_w"/>
                                          </p:val>
                                        </p:tav>
                                      </p:tavLst>
                                    </p:anim>
                                    <p:anim calcmode="lin" valueType="num">
                                      <p:cBhvr>
                                        <p:cTn id="29" dur="550" fill="hold"/>
                                        <p:tgtEl>
                                          <p:spTgt spid="26"/>
                                        </p:tgtEl>
                                        <p:attrNameLst>
                                          <p:attrName>ppt_h</p:attrName>
                                        </p:attrNameLst>
                                      </p:cBhvr>
                                      <p:tavLst>
                                        <p:tav tm="0">
                                          <p:val>
                                            <p:fltVal val="0"/>
                                          </p:val>
                                        </p:tav>
                                        <p:tav tm="100000">
                                          <p:val>
                                            <p:strVal val="#ppt_h"/>
                                          </p:val>
                                        </p:tav>
                                      </p:tavLst>
                                    </p:anim>
                                    <p:animEffect transition="in" filter="fade">
                                      <p:cBhvr>
                                        <p:cTn id="30" dur="550"/>
                                        <p:tgtEl>
                                          <p:spTgt spid="26"/>
                                        </p:tgtEl>
                                      </p:cBhvr>
                                    </p:animEffect>
                                  </p:childTnLst>
                                </p:cTn>
                              </p:par>
                              <p:par>
                                <p:cTn id="31" presetID="22" presetClass="entr" presetSubtype="4" fill="hold" nodeType="withEffect">
                                  <p:stCondLst>
                                    <p:cond delay="1580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800"/>
                                        <p:tgtEl>
                                          <p:spTgt spid="24"/>
                                        </p:tgtEl>
                                      </p:cBhvr>
                                    </p:animEffect>
                                  </p:childTnLst>
                                </p:cTn>
                              </p:par>
                              <p:par>
                                <p:cTn id="34" presetID="10" presetClass="entr" presetSubtype="0" fill="hold" grpId="0" nodeType="withEffect">
                                  <p:stCondLst>
                                    <p:cond delay="17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17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22" presetClass="entr" presetSubtype="4" fill="hold" nodeType="withEffect">
                                  <p:stCondLst>
                                    <p:cond delay="30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750"/>
                                        <p:tgtEl>
                                          <p:spTgt spid="39"/>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22" presetClass="entr" presetSubtype="8" fill="hold" nodeType="withEffect">
                                  <p:stCondLst>
                                    <p:cond delay="10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800"/>
                                        <p:tgtEl>
                                          <p:spTgt spid="43"/>
                                        </p:tgtEl>
                                      </p:cBhvr>
                                    </p:animEffect>
                                  </p:childTnLst>
                                </p:cTn>
                              </p:par>
                              <p:par>
                                <p:cTn id="49" presetID="10" presetClass="entr" presetSubtype="0" fill="hold" grpId="0" nodeType="withEffect">
                                  <p:stCondLst>
                                    <p:cond delay="370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grpId="0" nodeType="withEffect">
                                  <p:stCondLst>
                                    <p:cond delay="600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86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grpId="0" nodeType="withEffect">
                                  <p:stCondLst>
                                    <p:cond delay="1120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53" presetClass="entr" presetSubtype="16" fill="hold" grpId="0" nodeType="withEffect">
                                  <p:stCondLst>
                                    <p:cond delay="1370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50" fill="hold"/>
                                        <p:tgtEl>
                                          <p:spTgt spid="50"/>
                                        </p:tgtEl>
                                        <p:attrNameLst>
                                          <p:attrName>ppt_w</p:attrName>
                                        </p:attrNameLst>
                                      </p:cBhvr>
                                      <p:tavLst>
                                        <p:tav tm="0">
                                          <p:val>
                                            <p:fltVal val="0"/>
                                          </p:val>
                                        </p:tav>
                                        <p:tav tm="100000">
                                          <p:val>
                                            <p:strVal val="#ppt_w"/>
                                          </p:val>
                                        </p:tav>
                                      </p:tavLst>
                                    </p:anim>
                                    <p:anim calcmode="lin" valueType="num">
                                      <p:cBhvr>
                                        <p:cTn id="64" dur="550" fill="hold"/>
                                        <p:tgtEl>
                                          <p:spTgt spid="50"/>
                                        </p:tgtEl>
                                        <p:attrNameLst>
                                          <p:attrName>ppt_h</p:attrName>
                                        </p:attrNameLst>
                                      </p:cBhvr>
                                      <p:tavLst>
                                        <p:tav tm="0">
                                          <p:val>
                                            <p:fltVal val="0"/>
                                          </p:val>
                                        </p:tav>
                                        <p:tav tm="100000">
                                          <p:val>
                                            <p:strVal val="#ppt_h"/>
                                          </p:val>
                                        </p:tav>
                                      </p:tavLst>
                                    </p:anim>
                                    <p:animEffect transition="in" filter="fade">
                                      <p:cBhvr>
                                        <p:cTn id="65" dur="550"/>
                                        <p:tgtEl>
                                          <p:spTgt spid="50"/>
                                        </p:tgtEl>
                                      </p:cBhvr>
                                    </p:animEffect>
                                  </p:childTnLst>
                                </p:cTn>
                              </p:par>
                              <p:par>
                                <p:cTn id="66" presetID="22" presetClass="entr" presetSubtype="4" fill="hold" nodeType="withEffect">
                                  <p:stCondLst>
                                    <p:cond delay="1580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800"/>
                                        <p:tgtEl>
                                          <p:spTgt spid="49"/>
                                        </p:tgtEl>
                                      </p:cBhvr>
                                    </p:animEffect>
                                  </p:childTnLst>
                                </p:cTn>
                              </p:par>
                              <p:par>
                                <p:cTn id="69" presetID="10" presetClass="entr" presetSubtype="0" fill="hold" grpId="0" nodeType="withEffect">
                                  <p:stCondLst>
                                    <p:cond delay="170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cTn>
                              </p:par>
                              <p:par>
                                <p:cTn id="72" presetID="10" presetClass="entr" presetSubtype="0" fill="hold" grpId="0" nodeType="withEffect">
                                  <p:stCondLst>
                                    <p:cond delay="170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par>
                                <p:cTn id="75" presetID="22" presetClass="entr" presetSubtype="4" fill="hold" nodeType="withEffect">
                                  <p:stCondLst>
                                    <p:cond delay="30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750"/>
                                        <p:tgtEl>
                                          <p:spTgt spid="55"/>
                                        </p:tgtEl>
                                      </p:cBhvr>
                                    </p:animEffect>
                                  </p:childTnLst>
                                </p:cTn>
                              </p:par>
                              <p:par>
                                <p:cTn id="78" presetID="10" presetClass="entr" presetSubtype="0" fill="hold" grpId="0" nodeType="withEffect">
                                  <p:stCondLst>
                                    <p:cond delay="50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500"/>
                                        <p:tgtEl>
                                          <p:spTgt spid="73"/>
                                        </p:tgtEl>
                                      </p:cBhvr>
                                    </p:animEffect>
                                  </p:childTnLst>
                                </p:cTn>
                              </p:par>
                              <p:par>
                                <p:cTn id="81" presetID="22" presetClass="entr" presetSubtype="8" fill="hold" nodeType="withEffect">
                                  <p:stCondLst>
                                    <p:cond delay="1000"/>
                                  </p:stCondLst>
                                  <p:childTnLst>
                                    <p:set>
                                      <p:cBhvr>
                                        <p:cTn id="82" dur="1" fill="hold">
                                          <p:stCondLst>
                                            <p:cond delay="0"/>
                                          </p:stCondLst>
                                        </p:cTn>
                                        <p:tgtEl>
                                          <p:spTgt spid="57"/>
                                        </p:tgtEl>
                                        <p:attrNameLst>
                                          <p:attrName>style.visibility</p:attrName>
                                        </p:attrNameLst>
                                      </p:cBhvr>
                                      <p:to>
                                        <p:strVal val="visible"/>
                                      </p:to>
                                    </p:set>
                                    <p:animEffect transition="in" filter="wipe(left)">
                                      <p:cBhvr>
                                        <p:cTn id="83" dur="800"/>
                                        <p:tgtEl>
                                          <p:spTgt spid="57"/>
                                        </p:tgtEl>
                                      </p:cBhvr>
                                    </p:animEffect>
                                  </p:childTnLst>
                                </p:cTn>
                              </p:par>
                              <p:par>
                                <p:cTn id="84" presetID="10" presetClass="entr" presetSubtype="0" fill="hold" grpId="0" nodeType="withEffect">
                                  <p:stCondLst>
                                    <p:cond delay="370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par>
                                <p:cTn id="87" presetID="10" presetClass="entr" presetSubtype="0" fill="hold" grpId="0" nodeType="withEffect">
                                  <p:stCondLst>
                                    <p:cond delay="600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500"/>
                                        <p:tgtEl>
                                          <p:spTgt spid="67"/>
                                        </p:tgtEl>
                                      </p:cBhvr>
                                    </p:animEffect>
                                  </p:childTnLst>
                                </p:cTn>
                              </p:par>
                              <p:par>
                                <p:cTn id="90" presetID="10" presetClass="entr" presetSubtype="0" fill="hold" grpId="0" nodeType="withEffect">
                                  <p:stCondLst>
                                    <p:cond delay="860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childTnLst>
                                </p:cTn>
                              </p:par>
                              <p:par>
                                <p:cTn id="93" presetID="10" presetClass="entr" presetSubtype="0" fill="hold" grpId="0" nodeType="withEffect">
                                  <p:stCondLst>
                                    <p:cond delay="11200"/>
                                  </p:stCondLst>
                                  <p:childTnLst>
                                    <p:set>
                                      <p:cBhvr>
                                        <p:cTn id="94" dur="1" fill="hold">
                                          <p:stCondLst>
                                            <p:cond delay="0"/>
                                          </p:stCondLst>
                                        </p:cTn>
                                        <p:tgtEl>
                                          <p:spTgt spid="70"/>
                                        </p:tgtEl>
                                        <p:attrNameLst>
                                          <p:attrName>style.visibility</p:attrName>
                                        </p:attrNameLst>
                                      </p:cBhvr>
                                      <p:to>
                                        <p:strVal val="visible"/>
                                      </p:to>
                                    </p:set>
                                    <p:animEffect transition="in" filter="fade">
                                      <p:cBhvr>
                                        <p:cTn id="95" dur="500"/>
                                        <p:tgtEl>
                                          <p:spTgt spid="70"/>
                                        </p:tgtEl>
                                      </p:cBhvr>
                                    </p:animEffect>
                                  </p:childTnLst>
                                </p:cTn>
                              </p:par>
                              <p:par>
                                <p:cTn id="96" presetID="53" presetClass="entr" presetSubtype="16" fill="hold" grpId="0" nodeType="withEffect">
                                  <p:stCondLst>
                                    <p:cond delay="13700"/>
                                  </p:stCondLst>
                                  <p:childTnLst>
                                    <p:set>
                                      <p:cBhvr>
                                        <p:cTn id="97" dur="1" fill="hold">
                                          <p:stCondLst>
                                            <p:cond delay="0"/>
                                          </p:stCondLst>
                                        </p:cTn>
                                        <p:tgtEl>
                                          <p:spTgt spid="72"/>
                                        </p:tgtEl>
                                        <p:attrNameLst>
                                          <p:attrName>style.visibility</p:attrName>
                                        </p:attrNameLst>
                                      </p:cBhvr>
                                      <p:to>
                                        <p:strVal val="visible"/>
                                      </p:to>
                                    </p:set>
                                    <p:anim calcmode="lin" valueType="num">
                                      <p:cBhvr>
                                        <p:cTn id="98" dur="550" fill="hold"/>
                                        <p:tgtEl>
                                          <p:spTgt spid="72"/>
                                        </p:tgtEl>
                                        <p:attrNameLst>
                                          <p:attrName>ppt_w</p:attrName>
                                        </p:attrNameLst>
                                      </p:cBhvr>
                                      <p:tavLst>
                                        <p:tav tm="0">
                                          <p:val>
                                            <p:fltVal val="0"/>
                                          </p:val>
                                        </p:tav>
                                        <p:tav tm="100000">
                                          <p:val>
                                            <p:strVal val="#ppt_w"/>
                                          </p:val>
                                        </p:tav>
                                      </p:tavLst>
                                    </p:anim>
                                    <p:anim calcmode="lin" valueType="num">
                                      <p:cBhvr>
                                        <p:cTn id="99" dur="550" fill="hold"/>
                                        <p:tgtEl>
                                          <p:spTgt spid="72"/>
                                        </p:tgtEl>
                                        <p:attrNameLst>
                                          <p:attrName>ppt_h</p:attrName>
                                        </p:attrNameLst>
                                      </p:cBhvr>
                                      <p:tavLst>
                                        <p:tav tm="0">
                                          <p:val>
                                            <p:fltVal val="0"/>
                                          </p:val>
                                        </p:tav>
                                        <p:tav tm="100000">
                                          <p:val>
                                            <p:strVal val="#ppt_h"/>
                                          </p:val>
                                        </p:tav>
                                      </p:tavLst>
                                    </p:anim>
                                    <p:animEffect transition="in" filter="fade">
                                      <p:cBhvr>
                                        <p:cTn id="100" dur="550"/>
                                        <p:tgtEl>
                                          <p:spTgt spid="72"/>
                                        </p:tgtEl>
                                      </p:cBhvr>
                                    </p:animEffect>
                                  </p:childTnLst>
                                </p:cTn>
                              </p:par>
                              <p:par>
                                <p:cTn id="101" presetID="22" presetClass="entr" presetSubtype="4" fill="hold" nodeType="withEffect">
                                  <p:stCondLst>
                                    <p:cond delay="15800"/>
                                  </p:stCondLst>
                                  <p:childTnLst>
                                    <p:set>
                                      <p:cBhvr>
                                        <p:cTn id="102" dur="1" fill="hold">
                                          <p:stCondLst>
                                            <p:cond delay="0"/>
                                          </p:stCondLst>
                                        </p:cTn>
                                        <p:tgtEl>
                                          <p:spTgt spid="71"/>
                                        </p:tgtEl>
                                        <p:attrNameLst>
                                          <p:attrName>style.visibility</p:attrName>
                                        </p:attrNameLst>
                                      </p:cBhvr>
                                      <p:to>
                                        <p:strVal val="visible"/>
                                      </p:to>
                                    </p:set>
                                    <p:animEffect transition="in" filter="wipe(down)">
                                      <p:cBhvr>
                                        <p:cTn id="103" dur="800"/>
                                        <p:tgtEl>
                                          <p:spTgt spid="71"/>
                                        </p:tgtEl>
                                      </p:cBhvr>
                                    </p:animEffect>
                                  </p:childTnLst>
                                </p:cTn>
                              </p:par>
                              <p:par>
                                <p:cTn id="104" presetID="10" presetClass="entr" presetSubtype="0" fill="hold" grpId="0" nodeType="withEffect">
                                  <p:stCondLst>
                                    <p:cond delay="1700"/>
                                  </p:stCondLst>
                                  <p:childTnLst>
                                    <p:set>
                                      <p:cBhvr>
                                        <p:cTn id="105" dur="1" fill="hold">
                                          <p:stCondLst>
                                            <p:cond delay="0"/>
                                          </p:stCondLst>
                                        </p:cTn>
                                        <p:tgtEl>
                                          <p:spTgt spid="74"/>
                                        </p:tgtEl>
                                        <p:attrNameLst>
                                          <p:attrName>style.visibility</p:attrName>
                                        </p:attrNameLst>
                                      </p:cBhvr>
                                      <p:to>
                                        <p:strVal val="visible"/>
                                      </p:to>
                                    </p:set>
                                    <p:animEffect transition="in" filter="fade">
                                      <p:cBhvr>
                                        <p:cTn id="106" dur="500"/>
                                        <p:tgtEl>
                                          <p:spTgt spid="74"/>
                                        </p:tgtEl>
                                      </p:cBhvr>
                                    </p:animEffect>
                                  </p:childTnLst>
                                </p:cTn>
                              </p:par>
                              <p:par>
                                <p:cTn id="107" presetID="10" presetClass="entr" presetSubtype="0" fill="hold" grpId="0" nodeType="withEffect">
                                  <p:stCondLst>
                                    <p:cond delay="1700"/>
                                  </p:stCondLst>
                                  <p:childTnLst>
                                    <p:set>
                                      <p:cBhvr>
                                        <p:cTn id="108" dur="1" fill="hold">
                                          <p:stCondLst>
                                            <p:cond delay="0"/>
                                          </p:stCondLst>
                                        </p:cTn>
                                        <p:tgtEl>
                                          <p:spTgt spid="75"/>
                                        </p:tgtEl>
                                        <p:attrNameLst>
                                          <p:attrName>style.visibility</p:attrName>
                                        </p:attrNameLst>
                                      </p:cBhvr>
                                      <p:to>
                                        <p:strVal val="visible"/>
                                      </p:to>
                                    </p:set>
                                    <p:animEffect transition="in" filter="fade">
                                      <p:cBhvr>
                                        <p:cTn id="109" dur="500"/>
                                        <p:tgtEl>
                                          <p:spTgt spid="75"/>
                                        </p:tgtEl>
                                      </p:cBhvr>
                                    </p:animEffect>
                                  </p:childTnLst>
                                </p:cTn>
                              </p:par>
                              <p:par>
                                <p:cTn id="110" presetID="22" presetClass="entr" presetSubtype="4" fill="hold" nodeType="withEffect">
                                  <p:stCondLst>
                                    <p:cond delay="300"/>
                                  </p:stCondLst>
                                  <p:childTnLst>
                                    <p:set>
                                      <p:cBhvr>
                                        <p:cTn id="111" dur="1" fill="hold">
                                          <p:stCondLst>
                                            <p:cond delay="0"/>
                                          </p:stCondLst>
                                        </p:cTn>
                                        <p:tgtEl>
                                          <p:spTgt spid="78"/>
                                        </p:tgtEl>
                                        <p:attrNameLst>
                                          <p:attrName>style.visibility</p:attrName>
                                        </p:attrNameLst>
                                      </p:cBhvr>
                                      <p:to>
                                        <p:strVal val="visible"/>
                                      </p:to>
                                    </p:set>
                                    <p:animEffect transition="in" filter="wipe(down)">
                                      <p:cBhvr>
                                        <p:cTn id="112" dur="750"/>
                                        <p:tgtEl>
                                          <p:spTgt spid="78"/>
                                        </p:tgtEl>
                                      </p:cBhvr>
                                    </p:animEffect>
                                  </p:childTnLst>
                                </p:cTn>
                              </p:par>
                              <p:par>
                                <p:cTn id="113" presetID="10" presetClass="entr" presetSubtype="0" fill="hold" grpId="0" nodeType="withEffect">
                                  <p:stCondLst>
                                    <p:cond delay="5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22" presetClass="entr" presetSubtype="8" fill="hold" nodeType="withEffect">
                                  <p:stCondLst>
                                    <p:cond delay="1000"/>
                                  </p:stCondLst>
                                  <p:childTnLst>
                                    <p:set>
                                      <p:cBhvr>
                                        <p:cTn id="117" dur="1" fill="hold">
                                          <p:stCondLst>
                                            <p:cond delay="0"/>
                                          </p:stCondLst>
                                        </p:cTn>
                                        <p:tgtEl>
                                          <p:spTgt spid="79"/>
                                        </p:tgtEl>
                                        <p:attrNameLst>
                                          <p:attrName>style.visibility</p:attrName>
                                        </p:attrNameLst>
                                      </p:cBhvr>
                                      <p:to>
                                        <p:strVal val="visible"/>
                                      </p:to>
                                    </p:set>
                                    <p:animEffect transition="in" filter="wipe(left)">
                                      <p:cBhvr>
                                        <p:cTn id="118" dur="800"/>
                                        <p:tgtEl>
                                          <p:spTgt spid="79"/>
                                        </p:tgtEl>
                                      </p:cBhvr>
                                    </p:animEffect>
                                  </p:childTnLst>
                                </p:cTn>
                              </p:par>
                              <p:par>
                                <p:cTn id="119" presetID="10" presetClass="entr" presetSubtype="0" fill="hold" grpId="0" nodeType="withEffect">
                                  <p:stCondLst>
                                    <p:cond delay="3700"/>
                                  </p:stCondLst>
                                  <p:childTnLst>
                                    <p:set>
                                      <p:cBhvr>
                                        <p:cTn id="120" dur="1" fill="hold">
                                          <p:stCondLst>
                                            <p:cond delay="0"/>
                                          </p:stCondLst>
                                        </p:cTn>
                                        <p:tgtEl>
                                          <p:spTgt spid="80"/>
                                        </p:tgtEl>
                                        <p:attrNameLst>
                                          <p:attrName>style.visibility</p:attrName>
                                        </p:attrNameLst>
                                      </p:cBhvr>
                                      <p:to>
                                        <p:strVal val="visible"/>
                                      </p:to>
                                    </p:set>
                                    <p:animEffect transition="in" filter="fade">
                                      <p:cBhvr>
                                        <p:cTn id="121" dur="500"/>
                                        <p:tgtEl>
                                          <p:spTgt spid="80"/>
                                        </p:tgtEl>
                                      </p:cBhvr>
                                    </p:animEffect>
                                  </p:childTnLst>
                                </p:cTn>
                              </p:par>
                              <p:par>
                                <p:cTn id="122" presetID="10" presetClass="entr" presetSubtype="0" fill="hold" grpId="0" nodeType="withEffect">
                                  <p:stCondLst>
                                    <p:cond delay="6000"/>
                                  </p:stCondLst>
                                  <p:childTnLst>
                                    <p:set>
                                      <p:cBhvr>
                                        <p:cTn id="123" dur="1" fill="hold">
                                          <p:stCondLst>
                                            <p:cond delay="0"/>
                                          </p:stCondLst>
                                        </p:cTn>
                                        <p:tgtEl>
                                          <p:spTgt spid="81"/>
                                        </p:tgtEl>
                                        <p:attrNameLst>
                                          <p:attrName>style.visibility</p:attrName>
                                        </p:attrNameLst>
                                      </p:cBhvr>
                                      <p:to>
                                        <p:strVal val="visible"/>
                                      </p:to>
                                    </p:set>
                                    <p:animEffect transition="in" filter="fade">
                                      <p:cBhvr>
                                        <p:cTn id="124" dur="500"/>
                                        <p:tgtEl>
                                          <p:spTgt spid="81"/>
                                        </p:tgtEl>
                                      </p:cBhvr>
                                    </p:animEffect>
                                  </p:childTnLst>
                                </p:cTn>
                              </p:par>
                              <p:par>
                                <p:cTn id="125" presetID="10" presetClass="entr" presetSubtype="0" fill="hold" grpId="0" nodeType="withEffect">
                                  <p:stCondLst>
                                    <p:cond delay="8600"/>
                                  </p:stCondLst>
                                  <p:childTnLst>
                                    <p:set>
                                      <p:cBhvr>
                                        <p:cTn id="126" dur="1" fill="hold">
                                          <p:stCondLst>
                                            <p:cond delay="0"/>
                                          </p:stCondLst>
                                        </p:cTn>
                                        <p:tgtEl>
                                          <p:spTgt spid="82"/>
                                        </p:tgtEl>
                                        <p:attrNameLst>
                                          <p:attrName>style.visibility</p:attrName>
                                        </p:attrNameLst>
                                      </p:cBhvr>
                                      <p:to>
                                        <p:strVal val="visible"/>
                                      </p:to>
                                    </p:set>
                                    <p:animEffect transition="in" filter="fade">
                                      <p:cBhvr>
                                        <p:cTn id="127" dur="500"/>
                                        <p:tgtEl>
                                          <p:spTgt spid="82"/>
                                        </p:tgtEl>
                                      </p:cBhvr>
                                    </p:animEffect>
                                  </p:childTnLst>
                                </p:cTn>
                              </p:par>
                              <p:par>
                                <p:cTn id="128" presetID="10" presetClass="entr" presetSubtype="0" fill="hold" grpId="0" nodeType="withEffect">
                                  <p:stCondLst>
                                    <p:cond delay="11200"/>
                                  </p:stCondLst>
                                  <p:childTnLst>
                                    <p:set>
                                      <p:cBhvr>
                                        <p:cTn id="129" dur="1" fill="hold">
                                          <p:stCondLst>
                                            <p:cond delay="0"/>
                                          </p:stCondLst>
                                        </p:cTn>
                                        <p:tgtEl>
                                          <p:spTgt spid="83"/>
                                        </p:tgtEl>
                                        <p:attrNameLst>
                                          <p:attrName>style.visibility</p:attrName>
                                        </p:attrNameLst>
                                      </p:cBhvr>
                                      <p:to>
                                        <p:strVal val="visible"/>
                                      </p:to>
                                    </p:set>
                                    <p:animEffect transition="in" filter="fade">
                                      <p:cBhvr>
                                        <p:cTn id="130" dur="500"/>
                                        <p:tgtEl>
                                          <p:spTgt spid="83"/>
                                        </p:tgtEl>
                                      </p:cBhvr>
                                    </p:animEffect>
                                  </p:childTnLst>
                                </p:cTn>
                              </p:par>
                              <p:par>
                                <p:cTn id="131" presetID="53" presetClass="entr" presetSubtype="16" fill="hold" grpId="0" nodeType="withEffect">
                                  <p:stCondLst>
                                    <p:cond delay="13700"/>
                                  </p:stCondLst>
                                  <p:childTnLst>
                                    <p:set>
                                      <p:cBhvr>
                                        <p:cTn id="132" dur="1" fill="hold">
                                          <p:stCondLst>
                                            <p:cond delay="0"/>
                                          </p:stCondLst>
                                        </p:cTn>
                                        <p:tgtEl>
                                          <p:spTgt spid="85"/>
                                        </p:tgtEl>
                                        <p:attrNameLst>
                                          <p:attrName>style.visibility</p:attrName>
                                        </p:attrNameLst>
                                      </p:cBhvr>
                                      <p:to>
                                        <p:strVal val="visible"/>
                                      </p:to>
                                    </p:set>
                                    <p:anim calcmode="lin" valueType="num">
                                      <p:cBhvr>
                                        <p:cTn id="133" dur="550" fill="hold"/>
                                        <p:tgtEl>
                                          <p:spTgt spid="85"/>
                                        </p:tgtEl>
                                        <p:attrNameLst>
                                          <p:attrName>ppt_w</p:attrName>
                                        </p:attrNameLst>
                                      </p:cBhvr>
                                      <p:tavLst>
                                        <p:tav tm="0">
                                          <p:val>
                                            <p:fltVal val="0"/>
                                          </p:val>
                                        </p:tav>
                                        <p:tav tm="100000">
                                          <p:val>
                                            <p:strVal val="#ppt_w"/>
                                          </p:val>
                                        </p:tav>
                                      </p:tavLst>
                                    </p:anim>
                                    <p:anim calcmode="lin" valueType="num">
                                      <p:cBhvr>
                                        <p:cTn id="134" dur="550" fill="hold"/>
                                        <p:tgtEl>
                                          <p:spTgt spid="85"/>
                                        </p:tgtEl>
                                        <p:attrNameLst>
                                          <p:attrName>ppt_h</p:attrName>
                                        </p:attrNameLst>
                                      </p:cBhvr>
                                      <p:tavLst>
                                        <p:tav tm="0">
                                          <p:val>
                                            <p:fltVal val="0"/>
                                          </p:val>
                                        </p:tav>
                                        <p:tav tm="100000">
                                          <p:val>
                                            <p:strVal val="#ppt_h"/>
                                          </p:val>
                                        </p:tav>
                                      </p:tavLst>
                                    </p:anim>
                                    <p:animEffect transition="in" filter="fade">
                                      <p:cBhvr>
                                        <p:cTn id="135" dur="550"/>
                                        <p:tgtEl>
                                          <p:spTgt spid="85"/>
                                        </p:tgtEl>
                                      </p:cBhvr>
                                    </p:animEffect>
                                  </p:childTnLst>
                                </p:cTn>
                              </p:par>
                              <p:par>
                                <p:cTn id="136" presetID="22" presetClass="entr" presetSubtype="4" fill="hold" nodeType="withEffect">
                                  <p:stCondLst>
                                    <p:cond delay="15800"/>
                                  </p:stCondLst>
                                  <p:childTnLst>
                                    <p:set>
                                      <p:cBhvr>
                                        <p:cTn id="137" dur="1" fill="hold">
                                          <p:stCondLst>
                                            <p:cond delay="0"/>
                                          </p:stCondLst>
                                        </p:cTn>
                                        <p:tgtEl>
                                          <p:spTgt spid="84"/>
                                        </p:tgtEl>
                                        <p:attrNameLst>
                                          <p:attrName>style.visibility</p:attrName>
                                        </p:attrNameLst>
                                      </p:cBhvr>
                                      <p:to>
                                        <p:strVal val="visible"/>
                                      </p:to>
                                    </p:set>
                                    <p:animEffect transition="in" filter="wipe(down)">
                                      <p:cBhvr>
                                        <p:cTn id="138" dur="800"/>
                                        <p:tgtEl>
                                          <p:spTgt spid="84"/>
                                        </p:tgtEl>
                                      </p:cBhvr>
                                    </p:animEffect>
                                  </p:childTnLst>
                                </p:cTn>
                              </p:par>
                              <p:par>
                                <p:cTn id="139" presetID="10" presetClass="entr" presetSubtype="0" fill="hold" grpId="0" nodeType="withEffect">
                                  <p:stCondLst>
                                    <p:cond delay="170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500"/>
                                        <p:tgtEl>
                                          <p:spTgt spid="87"/>
                                        </p:tgtEl>
                                      </p:cBhvr>
                                    </p:animEffect>
                                  </p:childTnLst>
                                </p:cTn>
                              </p:par>
                              <p:par>
                                <p:cTn id="142" presetID="10" presetClass="entr" presetSubtype="0" fill="hold" grpId="0" nodeType="withEffect">
                                  <p:stCondLst>
                                    <p:cond delay="1700"/>
                                  </p:stCondLst>
                                  <p:childTnLst>
                                    <p:set>
                                      <p:cBhvr>
                                        <p:cTn id="143" dur="1" fill="hold">
                                          <p:stCondLst>
                                            <p:cond delay="0"/>
                                          </p:stCondLst>
                                        </p:cTn>
                                        <p:tgtEl>
                                          <p:spTgt spid="88"/>
                                        </p:tgtEl>
                                        <p:attrNameLst>
                                          <p:attrName>style.visibility</p:attrName>
                                        </p:attrNameLst>
                                      </p:cBhvr>
                                      <p:to>
                                        <p:strVal val="visible"/>
                                      </p:to>
                                    </p:set>
                                    <p:animEffect transition="in" filter="fade">
                                      <p:cBhvr>
                                        <p:cTn id="14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0" grpId="0" animBg="1"/>
      <p:bldP spid="26" grpId="0" animBg="1"/>
      <p:bldP spid="27" grpId="0" animBg="1"/>
      <p:bldP spid="30" grpId="0"/>
      <p:bldP spid="31" grpId="0"/>
      <p:bldP spid="44" grpId="0" animBg="1"/>
      <p:bldP spid="45" grpId="0" animBg="1"/>
      <p:bldP spid="46" grpId="0" animBg="1"/>
      <p:bldP spid="47" grpId="0" animBg="1"/>
      <p:bldP spid="50" grpId="0" animBg="1"/>
      <p:bldP spid="51" grpId="0" animBg="1"/>
      <p:bldP spid="52" grpId="0"/>
      <p:bldP spid="53" grpId="0"/>
      <p:bldP spid="58" grpId="0" animBg="1"/>
      <p:bldP spid="67" grpId="0" animBg="1"/>
      <p:bldP spid="69" grpId="0" animBg="1"/>
      <p:bldP spid="70" grpId="0" animBg="1"/>
      <p:bldP spid="72" grpId="0" animBg="1"/>
      <p:bldP spid="73" grpId="0" animBg="1"/>
      <p:bldP spid="74" grpId="0"/>
      <p:bldP spid="75" grpId="0"/>
      <p:bldP spid="80" grpId="0" animBg="1"/>
      <p:bldP spid="81" grpId="0" animBg="1"/>
      <p:bldP spid="82" grpId="0" animBg="1"/>
      <p:bldP spid="83" grpId="0" animBg="1"/>
      <p:bldP spid="85" grpId="0" animBg="1"/>
      <p:bldP spid="86" grpId="0" animBg="1"/>
      <p:bldP spid="87" grpId="0"/>
      <p:bldP spid="88"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meline 5">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150238" y="1437911"/>
            <a:ext cx="1431162" cy="742950"/>
          </a:xfrm>
        </p:spPr>
        <p:txBody>
          <a:bodyPr/>
          <a:lstStyle>
            <a:lvl1pPr marL="0" indent="0">
              <a:buNone/>
              <a:defRPr/>
            </a:lvl1pPr>
          </a:lstStyle>
          <a:p>
            <a:r>
              <a:rPr lang="en-US"/>
              <a:t>Click icon to add picture</a:t>
            </a:r>
            <a:endParaRPr lang="en-CA" dirty="0"/>
          </a:p>
        </p:txBody>
      </p:sp>
      <p:sp>
        <p:nvSpPr>
          <p:cNvPr id="54" name="Picture Placeholder 15"/>
          <p:cNvSpPr>
            <a:spLocks noGrp="1"/>
          </p:cNvSpPr>
          <p:nvPr>
            <p:ph type="pic" sz="quarter" idx="12"/>
          </p:nvPr>
        </p:nvSpPr>
        <p:spPr>
          <a:xfrm>
            <a:off x="3915385" y="1436412"/>
            <a:ext cx="1441748"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3" y="1445893"/>
            <a:ext cx="1373163"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5" y="2519254"/>
            <a:ext cx="1373162"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150238" y="2519254"/>
            <a:ext cx="1431163"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188242"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2" name="Text Placeholder 22"/>
          <p:cNvSpPr>
            <a:spLocks noGrp="1"/>
          </p:cNvSpPr>
          <p:nvPr>
            <p:ph type="body" sz="quarter" idx="21"/>
          </p:nvPr>
        </p:nvSpPr>
        <p:spPr>
          <a:xfrm>
            <a:off x="3918637"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3" name="Text Placeholder 47"/>
          <p:cNvSpPr>
            <a:spLocks noGrp="1"/>
          </p:cNvSpPr>
          <p:nvPr>
            <p:ph type="body" sz="quarter" idx="22"/>
          </p:nvPr>
        </p:nvSpPr>
        <p:spPr>
          <a:xfrm rot="16200000">
            <a:off x="295307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6497903"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1" name="Oval 30"/>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Picture Placeholder 15"/>
          <p:cNvSpPr>
            <a:spLocks noGrp="1"/>
          </p:cNvSpPr>
          <p:nvPr>
            <p:ph type="pic" sz="quarter" idx="29"/>
          </p:nvPr>
        </p:nvSpPr>
        <p:spPr>
          <a:xfrm>
            <a:off x="5685276" y="1429764"/>
            <a:ext cx="1441748" cy="742950"/>
          </a:xfrm>
        </p:spPr>
        <p:txBody>
          <a:bodyPr/>
          <a:lstStyle>
            <a:lvl1pPr marL="0" indent="0">
              <a:buNone/>
              <a:defRPr/>
            </a:lvl1pPr>
          </a:lstStyle>
          <a:p>
            <a:r>
              <a:rPr lang="en-US"/>
              <a:t>Click icon to add picture</a:t>
            </a:r>
            <a:endParaRPr lang="en-CA" dirty="0"/>
          </a:p>
        </p:txBody>
      </p:sp>
      <p:sp>
        <p:nvSpPr>
          <p:cNvPr id="35" name="Text Placeholder 22"/>
          <p:cNvSpPr>
            <a:spLocks noGrp="1"/>
          </p:cNvSpPr>
          <p:nvPr>
            <p:ph type="body" sz="quarter" idx="30"/>
          </p:nvPr>
        </p:nvSpPr>
        <p:spPr>
          <a:xfrm>
            <a:off x="5688528"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36" name="Text Placeholder 47"/>
          <p:cNvSpPr>
            <a:spLocks noGrp="1"/>
          </p:cNvSpPr>
          <p:nvPr>
            <p:ph type="body" sz="quarter" idx="31"/>
          </p:nvPr>
        </p:nvSpPr>
        <p:spPr>
          <a:xfrm rot="16200000">
            <a:off x="472296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7" name="Picture Placeholder 15"/>
          <p:cNvSpPr>
            <a:spLocks noGrp="1"/>
          </p:cNvSpPr>
          <p:nvPr>
            <p:ph type="pic" sz="quarter" idx="32"/>
          </p:nvPr>
        </p:nvSpPr>
        <p:spPr>
          <a:xfrm>
            <a:off x="7467028" y="1429764"/>
            <a:ext cx="1441748" cy="742950"/>
          </a:xfrm>
        </p:spPr>
        <p:txBody>
          <a:bodyPr/>
          <a:lstStyle>
            <a:lvl1pPr marL="0" indent="0">
              <a:buNone/>
              <a:defRPr/>
            </a:lvl1pPr>
          </a:lstStyle>
          <a:p>
            <a:r>
              <a:rPr lang="en-US"/>
              <a:t>Click icon to add picture</a:t>
            </a:r>
            <a:endParaRPr lang="en-CA" dirty="0"/>
          </a:p>
        </p:txBody>
      </p:sp>
      <p:sp>
        <p:nvSpPr>
          <p:cNvPr id="38" name="Text Placeholder 22"/>
          <p:cNvSpPr>
            <a:spLocks noGrp="1"/>
          </p:cNvSpPr>
          <p:nvPr>
            <p:ph type="body" sz="quarter" idx="33"/>
          </p:nvPr>
        </p:nvSpPr>
        <p:spPr>
          <a:xfrm>
            <a:off x="7470280"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0" name="Straight Connector 2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5" name="Straight Connector 4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56" name="Straight Connector 55"/>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0" name="Oval 5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2" name="TextBox 6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3" name="Oval 62"/>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5" name="Straight Connector 6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Oval 67"/>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4" name="Straight Connector 73"/>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6" name="Oval 75"/>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TextBox 76"/>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9" name="TextBox 78"/>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0" name="Oval 79"/>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TextBox 80"/>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2" name="Straight Connector 81">
            <a:extLst>
              <a:ext uri="{FF2B5EF4-FFF2-40B4-BE49-F238E27FC236}">
                <a16:creationId xmlns:a16="http://schemas.microsoft.com/office/drawing/2014/main" id="{A7059C14-E7F3-FD31-97A8-C33E3C143250}"/>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83" name="Straight Connector 82">
            <a:extLst>
              <a:ext uri="{FF2B5EF4-FFF2-40B4-BE49-F238E27FC236}">
                <a16:creationId xmlns:a16="http://schemas.microsoft.com/office/drawing/2014/main" id="{A4CCFF6B-02C3-6210-FE37-EAEC8167F50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E8D9ED-3E88-475E-DFC1-3CCF7E9F9B84}"/>
              </a:ext>
            </a:extLst>
          </p:cNvPr>
          <p:cNvCxnSpPr>
            <a:stCxn id="50" idx="6"/>
            <a:endCxn id="49" idx="6"/>
          </p:cNvCxnSpPr>
          <p:nvPr userDrawn="1"/>
        </p:nvCxnSpPr>
        <p:spPr>
          <a:xfrm flipV="1">
            <a:off x="409161"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3524DFC0-92CA-983F-BC5C-A5494E94AE69}"/>
              </a:ext>
            </a:extLst>
          </p:cNvPr>
          <p:cNvSpPr/>
          <p:nvPr userDrawn="1"/>
        </p:nvSpPr>
        <p:spPr>
          <a:xfrm>
            <a:off x="1920434"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Oval 85">
            <a:extLst>
              <a:ext uri="{FF2B5EF4-FFF2-40B4-BE49-F238E27FC236}">
                <a16:creationId xmlns:a16="http://schemas.microsoft.com/office/drawing/2014/main" id="{58911FFA-E899-D15C-4765-B7E37CD597B4}"/>
              </a:ext>
            </a:extLst>
          </p:cNvPr>
          <p:cNvSpPr/>
          <p:nvPr userDrawn="1"/>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7" name="Straight Connector 86">
            <a:extLst>
              <a:ext uri="{FF2B5EF4-FFF2-40B4-BE49-F238E27FC236}">
                <a16:creationId xmlns:a16="http://schemas.microsoft.com/office/drawing/2014/main" id="{E4B61E08-CD5E-A9F1-CCEA-D94A10140F82}"/>
              </a:ext>
            </a:extLst>
          </p:cNvPr>
          <p:cNvCxnSpPr/>
          <p:nvPr userDrawn="1"/>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3A9E41E6-0100-829A-EDEB-6D4C5FD9F6E0}"/>
              </a:ext>
            </a:extLst>
          </p:cNvPr>
          <p:cNvSpPr/>
          <p:nvPr userDrawn="1"/>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9" name="Oval 88">
            <a:extLst>
              <a:ext uri="{FF2B5EF4-FFF2-40B4-BE49-F238E27FC236}">
                <a16:creationId xmlns:a16="http://schemas.microsoft.com/office/drawing/2014/main" id="{975E85D2-381C-C321-FD47-0BD777492A2B}"/>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0" name="TextBox 89">
            <a:extLst>
              <a:ext uri="{FF2B5EF4-FFF2-40B4-BE49-F238E27FC236}">
                <a16:creationId xmlns:a16="http://schemas.microsoft.com/office/drawing/2014/main" id="{323D01B5-E393-A5F0-2FFD-47FB1ABBB36F}"/>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91" name="TextBox 90">
            <a:extLst>
              <a:ext uri="{FF2B5EF4-FFF2-40B4-BE49-F238E27FC236}">
                <a16:creationId xmlns:a16="http://schemas.microsoft.com/office/drawing/2014/main" id="{DCA5801D-8AD7-8086-7D86-F3C273B77D57}"/>
              </a:ext>
            </a:extLst>
          </p:cNvPr>
          <p:cNvSpPr txBox="1"/>
          <p:nvPr userDrawn="1"/>
        </p:nvSpPr>
        <p:spPr>
          <a:xfrm>
            <a:off x="7210872"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92" name="Oval 91">
            <a:extLst>
              <a:ext uri="{FF2B5EF4-FFF2-40B4-BE49-F238E27FC236}">
                <a16:creationId xmlns:a16="http://schemas.microsoft.com/office/drawing/2014/main" id="{517EDD82-DE4B-5EEE-E059-1980927092F5}"/>
              </a:ext>
            </a:extLst>
          </p:cNvPr>
          <p:cNvSpPr/>
          <p:nvPr userDrawn="1"/>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3" name="TextBox 92">
            <a:extLst>
              <a:ext uri="{FF2B5EF4-FFF2-40B4-BE49-F238E27FC236}">
                <a16:creationId xmlns:a16="http://schemas.microsoft.com/office/drawing/2014/main" id="{9DC5515E-F3F9-D562-62AE-B9A345E4D42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3938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grpId="0" nodeType="withEffect">
                                  <p:stCondLst>
                                    <p:cond delay="60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22" presetClass="entr" presetSubtype="4" fill="hold" nodeType="withEffect">
                                  <p:stCondLst>
                                    <p:cond delay="30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750"/>
                                        <p:tgtEl>
                                          <p:spTgt spid="45"/>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22" presetClass="entr" presetSubtype="8" fill="hold" nodeType="withEffect">
                                  <p:stCondLst>
                                    <p:cond delay="100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800"/>
                                        <p:tgtEl>
                                          <p:spTgt spid="46"/>
                                        </p:tgtEl>
                                      </p:cBhvr>
                                    </p:animEffect>
                                  </p:childTnLst>
                                </p:cTn>
                              </p:par>
                              <p:par>
                                <p:cTn id="46" presetID="10" presetClass="entr" presetSubtype="0" fill="hold" grpId="0" nodeType="withEffect">
                                  <p:stCondLst>
                                    <p:cond delay="370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600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53" presetClass="entr" presetSubtype="16" fill="hold" grpId="0" nodeType="withEffect">
                                  <p:stCondLst>
                                    <p:cond delay="1370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50" fill="hold"/>
                                        <p:tgtEl>
                                          <p:spTgt spid="59"/>
                                        </p:tgtEl>
                                        <p:attrNameLst>
                                          <p:attrName>ppt_w</p:attrName>
                                        </p:attrNameLst>
                                      </p:cBhvr>
                                      <p:tavLst>
                                        <p:tav tm="0">
                                          <p:val>
                                            <p:fltVal val="0"/>
                                          </p:val>
                                        </p:tav>
                                        <p:tav tm="100000">
                                          <p:val>
                                            <p:strVal val="#ppt_w"/>
                                          </p:val>
                                        </p:tav>
                                      </p:tavLst>
                                    </p:anim>
                                    <p:anim calcmode="lin" valueType="num">
                                      <p:cBhvr>
                                        <p:cTn id="55" dur="550" fill="hold"/>
                                        <p:tgtEl>
                                          <p:spTgt spid="59"/>
                                        </p:tgtEl>
                                        <p:attrNameLst>
                                          <p:attrName>ppt_h</p:attrName>
                                        </p:attrNameLst>
                                      </p:cBhvr>
                                      <p:tavLst>
                                        <p:tav tm="0">
                                          <p:val>
                                            <p:fltVal val="0"/>
                                          </p:val>
                                        </p:tav>
                                        <p:tav tm="100000">
                                          <p:val>
                                            <p:strVal val="#ppt_h"/>
                                          </p:val>
                                        </p:tav>
                                      </p:tavLst>
                                    </p:anim>
                                    <p:animEffect transition="in" filter="fade">
                                      <p:cBhvr>
                                        <p:cTn id="56" dur="550"/>
                                        <p:tgtEl>
                                          <p:spTgt spid="59"/>
                                        </p:tgtEl>
                                      </p:cBhvr>
                                    </p:animEffect>
                                  </p:childTnLst>
                                </p:cTn>
                              </p:par>
                              <p:par>
                                <p:cTn id="57" presetID="22" presetClass="entr" presetSubtype="4" fill="hold" nodeType="withEffect">
                                  <p:stCondLst>
                                    <p:cond delay="15800"/>
                                  </p:stCondLst>
                                  <p:childTnLst>
                                    <p:set>
                                      <p:cBhvr>
                                        <p:cTn id="58" dur="1" fill="hold">
                                          <p:stCondLst>
                                            <p:cond delay="0"/>
                                          </p:stCondLst>
                                        </p:cTn>
                                        <p:tgtEl>
                                          <p:spTgt spid="56"/>
                                        </p:tgtEl>
                                        <p:attrNameLst>
                                          <p:attrName>style.visibility</p:attrName>
                                        </p:attrNameLst>
                                      </p:cBhvr>
                                      <p:to>
                                        <p:strVal val="visible"/>
                                      </p:to>
                                    </p:set>
                                    <p:animEffect transition="in" filter="wipe(down)">
                                      <p:cBhvr>
                                        <p:cTn id="59" dur="800"/>
                                        <p:tgtEl>
                                          <p:spTgt spid="56"/>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170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grpId="0" nodeType="withEffect">
                                  <p:stCondLst>
                                    <p:cond delay="60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4" fill="hold" nodeType="withEffect">
                                  <p:stCondLst>
                                    <p:cond delay="300"/>
                                  </p:stCondLst>
                                  <p:childTnLst>
                                    <p:set>
                                      <p:cBhvr>
                                        <p:cTn id="70" dur="1" fill="hold">
                                          <p:stCondLst>
                                            <p:cond delay="0"/>
                                          </p:stCondLst>
                                        </p:cTn>
                                        <p:tgtEl>
                                          <p:spTgt spid="65"/>
                                        </p:tgtEl>
                                        <p:attrNameLst>
                                          <p:attrName>style.visibility</p:attrName>
                                        </p:attrNameLst>
                                      </p:cBhvr>
                                      <p:to>
                                        <p:strVal val="visible"/>
                                      </p:to>
                                    </p:set>
                                    <p:animEffect transition="in" filter="wipe(down)">
                                      <p:cBhvr>
                                        <p:cTn id="71" dur="750"/>
                                        <p:tgtEl>
                                          <p:spTgt spid="65"/>
                                        </p:tgtEl>
                                      </p:cBhvr>
                                    </p:animEffect>
                                  </p:childTnLst>
                                </p:cTn>
                              </p:par>
                              <p:par>
                                <p:cTn id="72" presetID="10" presetClass="entr" presetSubtype="0" fill="hold" grpId="0" nodeType="withEffect">
                                  <p:stCondLst>
                                    <p:cond delay="500"/>
                                  </p:stCondLst>
                                  <p:childTnLst>
                                    <p:set>
                                      <p:cBhvr>
                                        <p:cTn id="73" dur="1" fill="hold">
                                          <p:stCondLst>
                                            <p:cond delay="0"/>
                                          </p:stCondLst>
                                        </p:cTn>
                                        <p:tgtEl>
                                          <p:spTgt spid="76"/>
                                        </p:tgtEl>
                                        <p:attrNameLst>
                                          <p:attrName>style.visibility</p:attrName>
                                        </p:attrNameLst>
                                      </p:cBhvr>
                                      <p:to>
                                        <p:strVal val="visible"/>
                                      </p:to>
                                    </p:set>
                                    <p:animEffect transition="in" filter="fade">
                                      <p:cBhvr>
                                        <p:cTn id="74" dur="500"/>
                                        <p:tgtEl>
                                          <p:spTgt spid="76"/>
                                        </p:tgtEl>
                                      </p:cBhvr>
                                    </p:animEffect>
                                  </p:childTnLst>
                                </p:cTn>
                              </p:par>
                              <p:par>
                                <p:cTn id="75" presetID="22" presetClass="entr" presetSubtype="8" fill="hold" nodeType="withEffect">
                                  <p:stCondLst>
                                    <p:cond delay="1000"/>
                                  </p:stCondLst>
                                  <p:childTnLst>
                                    <p:set>
                                      <p:cBhvr>
                                        <p:cTn id="76" dur="1" fill="hold">
                                          <p:stCondLst>
                                            <p:cond delay="0"/>
                                          </p:stCondLst>
                                        </p:cTn>
                                        <p:tgtEl>
                                          <p:spTgt spid="66"/>
                                        </p:tgtEl>
                                        <p:attrNameLst>
                                          <p:attrName>style.visibility</p:attrName>
                                        </p:attrNameLst>
                                      </p:cBhvr>
                                      <p:to>
                                        <p:strVal val="visible"/>
                                      </p:to>
                                    </p:set>
                                    <p:animEffect transition="in" filter="wipe(left)">
                                      <p:cBhvr>
                                        <p:cTn id="77" dur="800"/>
                                        <p:tgtEl>
                                          <p:spTgt spid="66"/>
                                        </p:tgtEl>
                                      </p:cBhvr>
                                    </p:animEffect>
                                  </p:childTnLst>
                                </p:cTn>
                              </p:par>
                              <p:par>
                                <p:cTn id="78" presetID="10" presetClass="entr" presetSubtype="0" fill="hold" grpId="0" nodeType="withEffect">
                                  <p:stCondLst>
                                    <p:cond delay="370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par>
                                <p:cTn id="81" presetID="10" presetClass="entr" presetSubtype="0" fill="hold" grpId="0" nodeType="withEffect">
                                  <p:stCondLst>
                                    <p:cond delay="600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par>
                                <p:cTn id="84" presetID="53" presetClass="entr" presetSubtype="16" fill="hold" grpId="0" nodeType="withEffect">
                                  <p:stCondLst>
                                    <p:cond delay="13700"/>
                                  </p:stCondLst>
                                  <p:childTnLst>
                                    <p:set>
                                      <p:cBhvr>
                                        <p:cTn id="85" dur="1" fill="hold">
                                          <p:stCondLst>
                                            <p:cond delay="0"/>
                                          </p:stCondLst>
                                        </p:cTn>
                                        <p:tgtEl>
                                          <p:spTgt spid="75"/>
                                        </p:tgtEl>
                                        <p:attrNameLst>
                                          <p:attrName>style.visibility</p:attrName>
                                        </p:attrNameLst>
                                      </p:cBhvr>
                                      <p:to>
                                        <p:strVal val="visible"/>
                                      </p:to>
                                    </p:set>
                                    <p:anim calcmode="lin" valueType="num">
                                      <p:cBhvr>
                                        <p:cTn id="86" dur="550" fill="hold"/>
                                        <p:tgtEl>
                                          <p:spTgt spid="75"/>
                                        </p:tgtEl>
                                        <p:attrNameLst>
                                          <p:attrName>ppt_w</p:attrName>
                                        </p:attrNameLst>
                                      </p:cBhvr>
                                      <p:tavLst>
                                        <p:tav tm="0">
                                          <p:val>
                                            <p:fltVal val="0"/>
                                          </p:val>
                                        </p:tav>
                                        <p:tav tm="100000">
                                          <p:val>
                                            <p:strVal val="#ppt_w"/>
                                          </p:val>
                                        </p:tav>
                                      </p:tavLst>
                                    </p:anim>
                                    <p:anim calcmode="lin" valueType="num">
                                      <p:cBhvr>
                                        <p:cTn id="87" dur="550" fill="hold"/>
                                        <p:tgtEl>
                                          <p:spTgt spid="75"/>
                                        </p:tgtEl>
                                        <p:attrNameLst>
                                          <p:attrName>ppt_h</p:attrName>
                                        </p:attrNameLst>
                                      </p:cBhvr>
                                      <p:tavLst>
                                        <p:tav tm="0">
                                          <p:val>
                                            <p:fltVal val="0"/>
                                          </p:val>
                                        </p:tav>
                                        <p:tav tm="100000">
                                          <p:val>
                                            <p:strVal val="#ppt_h"/>
                                          </p:val>
                                        </p:tav>
                                      </p:tavLst>
                                    </p:anim>
                                    <p:animEffect transition="in" filter="fade">
                                      <p:cBhvr>
                                        <p:cTn id="88" dur="550"/>
                                        <p:tgtEl>
                                          <p:spTgt spid="75"/>
                                        </p:tgtEl>
                                      </p:cBhvr>
                                    </p:animEffect>
                                  </p:childTnLst>
                                </p:cTn>
                              </p:par>
                              <p:par>
                                <p:cTn id="89" presetID="22" presetClass="entr" presetSubtype="4" fill="hold" nodeType="withEffect">
                                  <p:stCondLst>
                                    <p:cond delay="15800"/>
                                  </p:stCondLst>
                                  <p:childTnLst>
                                    <p:set>
                                      <p:cBhvr>
                                        <p:cTn id="90" dur="1" fill="hold">
                                          <p:stCondLst>
                                            <p:cond delay="0"/>
                                          </p:stCondLst>
                                        </p:cTn>
                                        <p:tgtEl>
                                          <p:spTgt spid="74"/>
                                        </p:tgtEl>
                                        <p:attrNameLst>
                                          <p:attrName>style.visibility</p:attrName>
                                        </p:attrNameLst>
                                      </p:cBhvr>
                                      <p:to>
                                        <p:strVal val="visible"/>
                                      </p:to>
                                    </p:set>
                                    <p:animEffect transition="in" filter="wipe(down)">
                                      <p:cBhvr>
                                        <p:cTn id="91" dur="800"/>
                                        <p:tgtEl>
                                          <p:spTgt spid="74"/>
                                        </p:tgtEl>
                                      </p:cBhvr>
                                    </p:animEffect>
                                  </p:childTnLst>
                                </p:cTn>
                              </p:par>
                              <p:par>
                                <p:cTn id="92" presetID="10" presetClass="entr" presetSubtype="0" fill="hold" grpId="0" nodeType="withEffect">
                                  <p:stCondLst>
                                    <p:cond delay="170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500"/>
                                        <p:tgtEl>
                                          <p:spTgt spid="77"/>
                                        </p:tgtEl>
                                      </p:cBhvr>
                                    </p:animEffect>
                                  </p:childTnLst>
                                </p:cTn>
                              </p:par>
                              <p:par>
                                <p:cTn id="95" presetID="10" presetClass="entr" presetSubtype="0" fill="hold" grpId="0" nodeType="withEffect">
                                  <p:stCondLst>
                                    <p:cond delay="17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10" presetClass="entr" presetSubtype="0" fill="hold" grpId="0" nodeType="withEffect">
                                  <p:stCondLst>
                                    <p:cond delay="6000"/>
                                  </p:stCondLst>
                                  <p:childTnLst>
                                    <p:set>
                                      <p:cBhvr>
                                        <p:cTn id="99" dur="1" fill="hold">
                                          <p:stCondLst>
                                            <p:cond delay="0"/>
                                          </p:stCondLst>
                                        </p:cTn>
                                        <p:tgtEl>
                                          <p:spTgt spid="80"/>
                                        </p:tgtEl>
                                        <p:attrNameLst>
                                          <p:attrName>style.visibility</p:attrName>
                                        </p:attrNameLst>
                                      </p:cBhvr>
                                      <p:to>
                                        <p:strVal val="visible"/>
                                      </p:to>
                                    </p:set>
                                    <p:animEffect transition="in" filter="fade">
                                      <p:cBhvr>
                                        <p:cTn id="100" dur="500"/>
                                        <p:tgtEl>
                                          <p:spTgt spid="80"/>
                                        </p:tgtEl>
                                      </p:cBhvr>
                                    </p:animEffect>
                                  </p:childTnLst>
                                </p:cTn>
                              </p:par>
                              <p:par>
                                <p:cTn id="101" presetID="22" presetClass="entr" presetSubtype="4" fill="hold" nodeType="withEffect">
                                  <p:stCondLst>
                                    <p:cond delay="300"/>
                                  </p:stCondLst>
                                  <p:childTnLst>
                                    <p:set>
                                      <p:cBhvr>
                                        <p:cTn id="102" dur="1" fill="hold">
                                          <p:stCondLst>
                                            <p:cond delay="0"/>
                                          </p:stCondLst>
                                        </p:cTn>
                                        <p:tgtEl>
                                          <p:spTgt spid="83"/>
                                        </p:tgtEl>
                                        <p:attrNameLst>
                                          <p:attrName>style.visibility</p:attrName>
                                        </p:attrNameLst>
                                      </p:cBhvr>
                                      <p:to>
                                        <p:strVal val="visible"/>
                                      </p:to>
                                    </p:set>
                                    <p:animEffect transition="in" filter="wipe(down)">
                                      <p:cBhvr>
                                        <p:cTn id="103" dur="750"/>
                                        <p:tgtEl>
                                          <p:spTgt spid="83"/>
                                        </p:tgtEl>
                                      </p:cBhvr>
                                    </p:animEffect>
                                  </p:childTnLst>
                                </p:cTn>
                              </p:par>
                              <p:par>
                                <p:cTn id="104" presetID="10" presetClass="entr" presetSubtype="0" fill="hold" grpId="0" nodeType="withEffect">
                                  <p:stCondLst>
                                    <p:cond delay="500"/>
                                  </p:stCondLst>
                                  <p:childTnLst>
                                    <p:set>
                                      <p:cBhvr>
                                        <p:cTn id="105" dur="1" fill="hold">
                                          <p:stCondLst>
                                            <p:cond delay="0"/>
                                          </p:stCondLst>
                                        </p:cTn>
                                        <p:tgtEl>
                                          <p:spTgt spid="89"/>
                                        </p:tgtEl>
                                        <p:attrNameLst>
                                          <p:attrName>style.visibility</p:attrName>
                                        </p:attrNameLst>
                                      </p:cBhvr>
                                      <p:to>
                                        <p:strVal val="visible"/>
                                      </p:to>
                                    </p:set>
                                    <p:animEffect transition="in" filter="fade">
                                      <p:cBhvr>
                                        <p:cTn id="106" dur="500"/>
                                        <p:tgtEl>
                                          <p:spTgt spid="89"/>
                                        </p:tgtEl>
                                      </p:cBhvr>
                                    </p:animEffect>
                                  </p:childTnLst>
                                </p:cTn>
                              </p:par>
                              <p:par>
                                <p:cTn id="107" presetID="22" presetClass="entr" presetSubtype="8" fill="hold" nodeType="withEffect">
                                  <p:stCondLst>
                                    <p:cond delay="1000"/>
                                  </p:stCondLst>
                                  <p:childTnLst>
                                    <p:set>
                                      <p:cBhvr>
                                        <p:cTn id="108" dur="1" fill="hold">
                                          <p:stCondLst>
                                            <p:cond delay="0"/>
                                          </p:stCondLst>
                                        </p:cTn>
                                        <p:tgtEl>
                                          <p:spTgt spid="84"/>
                                        </p:tgtEl>
                                        <p:attrNameLst>
                                          <p:attrName>style.visibility</p:attrName>
                                        </p:attrNameLst>
                                      </p:cBhvr>
                                      <p:to>
                                        <p:strVal val="visible"/>
                                      </p:to>
                                    </p:set>
                                    <p:animEffect transition="in" filter="wipe(left)">
                                      <p:cBhvr>
                                        <p:cTn id="109" dur="800"/>
                                        <p:tgtEl>
                                          <p:spTgt spid="84"/>
                                        </p:tgtEl>
                                      </p:cBhvr>
                                    </p:animEffect>
                                  </p:childTnLst>
                                </p:cTn>
                              </p:par>
                              <p:par>
                                <p:cTn id="110" presetID="10" presetClass="entr" presetSubtype="0" fill="hold" grpId="0" nodeType="withEffect">
                                  <p:stCondLst>
                                    <p:cond delay="3700"/>
                                  </p:stCondLst>
                                  <p:childTnLst>
                                    <p:set>
                                      <p:cBhvr>
                                        <p:cTn id="111" dur="1" fill="hold">
                                          <p:stCondLst>
                                            <p:cond delay="0"/>
                                          </p:stCondLst>
                                        </p:cTn>
                                        <p:tgtEl>
                                          <p:spTgt spid="85"/>
                                        </p:tgtEl>
                                        <p:attrNameLst>
                                          <p:attrName>style.visibility</p:attrName>
                                        </p:attrNameLst>
                                      </p:cBhvr>
                                      <p:to>
                                        <p:strVal val="visible"/>
                                      </p:to>
                                    </p:set>
                                    <p:animEffect transition="in" filter="fade">
                                      <p:cBhvr>
                                        <p:cTn id="112" dur="500"/>
                                        <p:tgtEl>
                                          <p:spTgt spid="85"/>
                                        </p:tgtEl>
                                      </p:cBhvr>
                                    </p:animEffect>
                                  </p:childTnLst>
                                </p:cTn>
                              </p:par>
                              <p:par>
                                <p:cTn id="113" presetID="10" presetClass="entr" presetSubtype="0" fill="hold" grpId="0" nodeType="withEffect">
                                  <p:stCondLst>
                                    <p:cond delay="60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53" presetClass="entr" presetSubtype="16" fill="hold" grpId="0" nodeType="withEffect">
                                  <p:stCondLst>
                                    <p:cond delay="1370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550" fill="hold"/>
                                        <p:tgtEl>
                                          <p:spTgt spid="88"/>
                                        </p:tgtEl>
                                        <p:attrNameLst>
                                          <p:attrName>ppt_w</p:attrName>
                                        </p:attrNameLst>
                                      </p:cBhvr>
                                      <p:tavLst>
                                        <p:tav tm="0">
                                          <p:val>
                                            <p:fltVal val="0"/>
                                          </p:val>
                                        </p:tav>
                                        <p:tav tm="100000">
                                          <p:val>
                                            <p:strVal val="#ppt_w"/>
                                          </p:val>
                                        </p:tav>
                                      </p:tavLst>
                                    </p:anim>
                                    <p:anim calcmode="lin" valueType="num">
                                      <p:cBhvr>
                                        <p:cTn id="119" dur="550" fill="hold"/>
                                        <p:tgtEl>
                                          <p:spTgt spid="88"/>
                                        </p:tgtEl>
                                        <p:attrNameLst>
                                          <p:attrName>ppt_h</p:attrName>
                                        </p:attrNameLst>
                                      </p:cBhvr>
                                      <p:tavLst>
                                        <p:tav tm="0">
                                          <p:val>
                                            <p:fltVal val="0"/>
                                          </p:val>
                                        </p:tav>
                                        <p:tav tm="100000">
                                          <p:val>
                                            <p:strVal val="#ppt_h"/>
                                          </p:val>
                                        </p:tav>
                                      </p:tavLst>
                                    </p:anim>
                                    <p:animEffect transition="in" filter="fade">
                                      <p:cBhvr>
                                        <p:cTn id="120" dur="550"/>
                                        <p:tgtEl>
                                          <p:spTgt spid="88"/>
                                        </p:tgtEl>
                                      </p:cBhvr>
                                    </p:animEffect>
                                  </p:childTnLst>
                                </p:cTn>
                              </p:par>
                              <p:par>
                                <p:cTn id="121" presetID="22" presetClass="entr" presetSubtype="4" fill="hold" nodeType="withEffect">
                                  <p:stCondLst>
                                    <p:cond delay="15800"/>
                                  </p:stCondLst>
                                  <p:childTnLst>
                                    <p:set>
                                      <p:cBhvr>
                                        <p:cTn id="122" dur="1" fill="hold">
                                          <p:stCondLst>
                                            <p:cond delay="0"/>
                                          </p:stCondLst>
                                        </p:cTn>
                                        <p:tgtEl>
                                          <p:spTgt spid="87"/>
                                        </p:tgtEl>
                                        <p:attrNameLst>
                                          <p:attrName>style.visibility</p:attrName>
                                        </p:attrNameLst>
                                      </p:cBhvr>
                                      <p:to>
                                        <p:strVal val="visible"/>
                                      </p:to>
                                    </p:set>
                                    <p:animEffect transition="in" filter="wipe(down)">
                                      <p:cBhvr>
                                        <p:cTn id="123" dur="800"/>
                                        <p:tgtEl>
                                          <p:spTgt spid="87"/>
                                        </p:tgtEl>
                                      </p:cBhvr>
                                    </p:animEffect>
                                  </p:childTnLst>
                                </p:cTn>
                              </p:par>
                              <p:par>
                                <p:cTn id="124" presetID="10" presetClass="entr" presetSubtype="0" fill="hold" grpId="0" nodeType="withEffect">
                                  <p:stCondLst>
                                    <p:cond delay="1700"/>
                                  </p:stCondLst>
                                  <p:childTnLst>
                                    <p:set>
                                      <p:cBhvr>
                                        <p:cTn id="125" dur="1" fill="hold">
                                          <p:stCondLst>
                                            <p:cond delay="0"/>
                                          </p:stCondLst>
                                        </p:cTn>
                                        <p:tgtEl>
                                          <p:spTgt spid="90"/>
                                        </p:tgtEl>
                                        <p:attrNameLst>
                                          <p:attrName>style.visibility</p:attrName>
                                        </p:attrNameLst>
                                      </p:cBhvr>
                                      <p:to>
                                        <p:strVal val="visible"/>
                                      </p:to>
                                    </p:set>
                                    <p:animEffect transition="in" filter="fade">
                                      <p:cBhvr>
                                        <p:cTn id="126" dur="500"/>
                                        <p:tgtEl>
                                          <p:spTgt spid="90"/>
                                        </p:tgtEl>
                                      </p:cBhvr>
                                    </p:animEffect>
                                  </p:childTnLst>
                                </p:cTn>
                              </p:par>
                              <p:par>
                                <p:cTn id="127" presetID="10" presetClass="entr" presetSubtype="0" fill="hold" grpId="0" nodeType="withEffect">
                                  <p:stCondLst>
                                    <p:cond delay="1700"/>
                                  </p:stCondLst>
                                  <p:childTnLst>
                                    <p:set>
                                      <p:cBhvr>
                                        <p:cTn id="128" dur="1" fill="hold">
                                          <p:stCondLst>
                                            <p:cond delay="0"/>
                                          </p:stCondLst>
                                        </p:cTn>
                                        <p:tgtEl>
                                          <p:spTgt spid="91"/>
                                        </p:tgtEl>
                                        <p:attrNameLst>
                                          <p:attrName>style.visibility</p:attrName>
                                        </p:attrNameLst>
                                      </p:cBhvr>
                                      <p:to>
                                        <p:strVal val="visible"/>
                                      </p:to>
                                    </p:set>
                                    <p:animEffect transition="in" filter="fade">
                                      <p:cBhvr>
                                        <p:cTn id="129" dur="500"/>
                                        <p:tgtEl>
                                          <p:spTgt spid="91"/>
                                        </p:tgtEl>
                                      </p:cBhvr>
                                    </p:animEffect>
                                  </p:childTnLst>
                                </p:cTn>
                              </p:par>
                              <p:par>
                                <p:cTn id="130" presetID="10" presetClass="entr" presetSubtype="0" fill="hold" grpId="0" nodeType="withEffect">
                                  <p:stCondLst>
                                    <p:cond delay="6000"/>
                                  </p:stCondLst>
                                  <p:childTnLst>
                                    <p:set>
                                      <p:cBhvr>
                                        <p:cTn id="131" dur="1" fill="hold">
                                          <p:stCondLst>
                                            <p:cond delay="0"/>
                                          </p:stCondLst>
                                        </p:cTn>
                                        <p:tgtEl>
                                          <p:spTgt spid="92"/>
                                        </p:tgtEl>
                                        <p:attrNameLst>
                                          <p:attrName>style.visibility</p:attrName>
                                        </p:attrNameLst>
                                      </p:cBhvr>
                                      <p:to>
                                        <p:strVal val="visible"/>
                                      </p:to>
                                    </p:set>
                                    <p:animEffect transition="in" filter="fade">
                                      <p:cBhvr>
                                        <p:cTn id="13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48" grpId="0" animBg="1"/>
      <p:bldP spid="55" grpId="0" animBg="1"/>
      <p:bldP spid="59" grpId="0" animBg="1"/>
      <p:bldP spid="60" grpId="0" animBg="1"/>
      <p:bldP spid="61" grpId="0"/>
      <p:bldP spid="62" grpId="0"/>
      <p:bldP spid="63" grpId="0" animBg="1"/>
      <p:bldP spid="67" grpId="0" animBg="1"/>
      <p:bldP spid="68" grpId="0" animBg="1"/>
      <p:bldP spid="75" grpId="0" animBg="1"/>
      <p:bldP spid="76" grpId="0" animBg="1"/>
      <p:bldP spid="77" grpId="0"/>
      <p:bldP spid="79" grpId="0"/>
      <p:bldP spid="80" grpId="0" animBg="1"/>
      <p:bldP spid="85" grpId="0" animBg="1"/>
      <p:bldP spid="86" grpId="0" animBg="1"/>
      <p:bldP spid="88" grpId="0" animBg="1"/>
      <p:bldP spid="89" grpId="0" animBg="1"/>
      <p:bldP spid="90" grpId="0"/>
      <p:bldP spid="91" grpId="0"/>
      <p:bldP spid="92"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meline 4">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508106" y="1437911"/>
            <a:ext cx="1731509"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2" y="1445893"/>
            <a:ext cx="1640718"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4" y="2528842"/>
            <a:ext cx="1640717" cy="2381250"/>
          </a:xfrm>
        </p:spPr>
        <p:txBody>
          <a:bodyPr>
            <a:noAutofit/>
          </a:bodyPr>
          <a:lstStyle>
            <a:lvl1pPr marL="180967" indent="-180967">
              <a:defRPr sz="1400"/>
            </a:lvl1pPr>
            <a:lvl2pPr marL="360345" indent="-179380">
              <a:tabLst>
                <a:tab pos="269861" algn="l"/>
              </a:tabLst>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508103"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546109"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3" name="Text Placeholder 47"/>
          <p:cNvSpPr>
            <a:spLocks noGrp="1"/>
          </p:cNvSpPr>
          <p:nvPr>
            <p:ph type="body" sz="quarter" idx="22"/>
          </p:nvPr>
        </p:nvSpPr>
        <p:spPr>
          <a:xfrm rot="16200000">
            <a:off x="3691941"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5888302"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0" name="Picture Placeholder 15"/>
          <p:cNvSpPr>
            <a:spLocks noGrp="1"/>
          </p:cNvSpPr>
          <p:nvPr>
            <p:ph type="pic" sz="quarter" idx="34"/>
          </p:nvPr>
        </p:nvSpPr>
        <p:spPr>
          <a:xfrm>
            <a:off x="4651795" y="1426672"/>
            <a:ext cx="1731509" cy="742950"/>
          </a:xfrm>
        </p:spPr>
        <p:txBody>
          <a:bodyPr/>
          <a:lstStyle>
            <a:lvl1pPr marL="0" indent="0">
              <a:buNone/>
              <a:defRPr/>
            </a:lvl1pPr>
          </a:lstStyle>
          <a:p>
            <a:r>
              <a:rPr lang="en-US"/>
              <a:t>Click icon to add picture</a:t>
            </a:r>
            <a:endParaRPr lang="en-CA" dirty="0"/>
          </a:p>
        </p:txBody>
      </p:sp>
      <p:sp>
        <p:nvSpPr>
          <p:cNvPr id="39" name="Text Placeholder 22"/>
          <p:cNvSpPr>
            <a:spLocks noGrp="1"/>
          </p:cNvSpPr>
          <p:nvPr>
            <p:ph type="body" sz="quarter" idx="35"/>
          </p:nvPr>
        </p:nvSpPr>
        <p:spPr>
          <a:xfrm>
            <a:off x="4651792"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5" name="Picture Placeholder 15"/>
          <p:cNvSpPr>
            <a:spLocks noGrp="1"/>
          </p:cNvSpPr>
          <p:nvPr>
            <p:ph type="pic" sz="quarter" idx="36"/>
          </p:nvPr>
        </p:nvSpPr>
        <p:spPr>
          <a:xfrm>
            <a:off x="6857093" y="1426672"/>
            <a:ext cx="1731509" cy="742950"/>
          </a:xfrm>
        </p:spPr>
        <p:txBody>
          <a:bodyPr/>
          <a:lstStyle>
            <a:lvl1pPr marL="0" indent="0">
              <a:buNone/>
              <a:defRPr/>
            </a:lvl1pPr>
          </a:lstStyle>
          <a:p>
            <a:r>
              <a:rPr lang="en-US"/>
              <a:t>Click icon to add picture</a:t>
            </a:r>
            <a:endParaRPr lang="en-CA" dirty="0"/>
          </a:p>
        </p:txBody>
      </p:sp>
      <p:sp>
        <p:nvSpPr>
          <p:cNvPr id="46" name="Text Placeholder 22"/>
          <p:cNvSpPr>
            <a:spLocks noGrp="1"/>
          </p:cNvSpPr>
          <p:nvPr>
            <p:ph type="body" sz="quarter" idx="37"/>
          </p:nvPr>
        </p:nvSpPr>
        <p:spPr>
          <a:xfrm>
            <a:off x="6857090"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8" name="Straight Connector 27"/>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Oval 3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35" name="Straight Connector 34"/>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37" name="Oval 3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TextBox 37"/>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48" name="TextBox 47"/>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4" name="TextBox 5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61" name="Straight Connector 60"/>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3" name="Oval 6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5" name="TextBox 64"/>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6" name="TextBox 6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67" name="Straight Connector 66">
            <a:extLst>
              <a:ext uri="{FF2B5EF4-FFF2-40B4-BE49-F238E27FC236}">
                <a16:creationId xmlns:a16="http://schemas.microsoft.com/office/drawing/2014/main" id="{806E468D-595A-B7C9-6E23-39503BFF414D}"/>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8" name="Straight Connector 67">
            <a:extLst>
              <a:ext uri="{FF2B5EF4-FFF2-40B4-BE49-F238E27FC236}">
                <a16:creationId xmlns:a16="http://schemas.microsoft.com/office/drawing/2014/main" id="{1C9ED947-74BD-A76A-F190-2B80A1C5B315}"/>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CF320B-B422-673F-FEBA-80DE36E61E7C}"/>
              </a:ext>
            </a:extLst>
          </p:cNvPr>
          <p:cNvCxnSpPr>
            <a:stCxn id="50" idx="6"/>
            <a:endCxn id="49" idx="6"/>
          </p:cNvCxnSpPr>
          <p:nvPr userDrawn="1"/>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98BF93B7-4EFD-DC0F-5536-4AB43D97E808}"/>
              </a:ext>
            </a:extLst>
          </p:cNvPr>
          <p:cNvSpPr/>
          <p:nvPr userDrawn="1"/>
        </p:nvSpPr>
        <p:spPr>
          <a:xfrm>
            <a:off x="2278301"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5" name="Oval 74">
            <a:extLst>
              <a:ext uri="{FF2B5EF4-FFF2-40B4-BE49-F238E27FC236}">
                <a16:creationId xmlns:a16="http://schemas.microsoft.com/office/drawing/2014/main" id="{2C062A41-8B4A-B4A7-F516-7D6FD533EE7B}"/>
              </a:ext>
            </a:extLst>
          </p:cNvPr>
          <p:cNvSpPr/>
          <p:nvPr userDrawn="1"/>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6" name="Straight Connector 75">
            <a:extLst>
              <a:ext uri="{FF2B5EF4-FFF2-40B4-BE49-F238E27FC236}">
                <a16:creationId xmlns:a16="http://schemas.microsoft.com/office/drawing/2014/main" id="{7D4860B4-742E-BE69-5371-157E4CE1DC34}"/>
              </a:ext>
            </a:extLst>
          </p:cNvPr>
          <p:cNvCxnSpPr/>
          <p:nvPr userDrawn="1"/>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39924EC8-A9C7-9771-EA3F-90159AD41EEC}"/>
              </a:ext>
            </a:extLst>
          </p:cNvPr>
          <p:cNvSpPr/>
          <p:nvPr userDrawn="1"/>
        </p:nvSpPr>
        <p:spPr>
          <a:xfrm>
            <a:off x="663919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9" name="Oval 78">
            <a:extLst>
              <a:ext uri="{FF2B5EF4-FFF2-40B4-BE49-F238E27FC236}">
                <a16:creationId xmlns:a16="http://schemas.microsoft.com/office/drawing/2014/main" id="{623468C2-87D8-5D5B-90F1-4FE981C64091}"/>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TextBox 79">
            <a:extLst>
              <a:ext uri="{FF2B5EF4-FFF2-40B4-BE49-F238E27FC236}">
                <a16:creationId xmlns:a16="http://schemas.microsoft.com/office/drawing/2014/main" id="{3612C60E-907E-C94E-B4F9-FAFA044F61D4}"/>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1" name="TextBox 80">
            <a:extLst>
              <a:ext uri="{FF2B5EF4-FFF2-40B4-BE49-F238E27FC236}">
                <a16:creationId xmlns:a16="http://schemas.microsoft.com/office/drawing/2014/main" id="{49C6E96B-6AE6-C74C-FF5F-20101EDC7DE1}"/>
              </a:ext>
            </a:extLst>
          </p:cNvPr>
          <p:cNvSpPr txBox="1"/>
          <p:nvPr userDrawn="1"/>
        </p:nvSpPr>
        <p:spPr>
          <a:xfrm>
            <a:off x="660127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2" name="TextBox 81">
            <a:extLst>
              <a:ext uri="{FF2B5EF4-FFF2-40B4-BE49-F238E27FC236}">
                <a16:creationId xmlns:a16="http://schemas.microsoft.com/office/drawing/2014/main" id="{BF110F98-ADF4-6818-8324-748891F4F948}"/>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09683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2" presetClass="entr" presetSubtype="4" fill="hold" nodeType="withEffect">
                                  <p:stCondLst>
                                    <p:cond delay="30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750"/>
                                        <p:tgtEl>
                                          <p:spTgt spid="28"/>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22" presetClass="entr" presetSubtype="8"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800"/>
                                        <p:tgtEl>
                                          <p:spTgt spid="29"/>
                                        </p:tgtEl>
                                      </p:cBhvr>
                                    </p:animEffect>
                                  </p:childTnLst>
                                </p:cTn>
                              </p:par>
                              <p:par>
                                <p:cTn id="43" presetID="10" presetClass="entr" presetSubtype="0" fill="hold" grpId="0" nodeType="withEffect">
                                  <p:stCondLst>
                                    <p:cond delay="37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60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53" presetClass="entr" presetSubtype="16" fill="hold" grpId="0" nodeType="withEffect">
                                  <p:stCondLst>
                                    <p:cond delay="1370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50" fill="hold"/>
                                        <p:tgtEl>
                                          <p:spTgt spid="36"/>
                                        </p:tgtEl>
                                        <p:attrNameLst>
                                          <p:attrName>ppt_w</p:attrName>
                                        </p:attrNameLst>
                                      </p:cBhvr>
                                      <p:tavLst>
                                        <p:tav tm="0">
                                          <p:val>
                                            <p:fltVal val="0"/>
                                          </p:val>
                                        </p:tav>
                                        <p:tav tm="100000">
                                          <p:val>
                                            <p:strVal val="#ppt_w"/>
                                          </p:val>
                                        </p:tav>
                                      </p:tavLst>
                                    </p:anim>
                                    <p:anim calcmode="lin" valueType="num">
                                      <p:cBhvr>
                                        <p:cTn id="52" dur="550" fill="hold"/>
                                        <p:tgtEl>
                                          <p:spTgt spid="36"/>
                                        </p:tgtEl>
                                        <p:attrNameLst>
                                          <p:attrName>ppt_h</p:attrName>
                                        </p:attrNameLst>
                                      </p:cBhvr>
                                      <p:tavLst>
                                        <p:tav tm="0">
                                          <p:val>
                                            <p:fltVal val="0"/>
                                          </p:val>
                                        </p:tav>
                                        <p:tav tm="100000">
                                          <p:val>
                                            <p:strVal val="#ppt_h"/>
                                          </p:val>
                                        </p:tav>
                                      </p:tavLst>
                                    </p:anim>
                                    <p:animEffect transition="in" filter="fade">
                                      <p:cBhvr>
                                        <p:cTn id="53" dur="550"/>
                                        <p:tgtEl>
                                          <p:spTgt spid="36"/>
                                        </p:tgtEl>
                                      </p:cBhvr>
                                    </p:animEffect>
                                  </p:childTnLst>
                                </p:cTn>
                              </p:par>
                              <p:par>
                                <p:cTn id="54" presetID="22" presetClass="entr" presetSubtype="4" fill="hold" nodeType="withEffect">
                                  <p:stCondLst>
                                    <p:cond delay="1580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800"/>
                                        <p:tgtEl>
                                          <p:spTgt spid="35"/>
                                        </p:tgtEl>
                                      </p:cBhvr>
                                    </p:animEffect>
                                  </p:childTnLst>
                                </p:cTn>
                              </p:par>
                              <p:par>
                                <p:cTn id="57" presetID="10" presetClass="entr" presetSubtype="0" fill="hold" grpId="0" nodeType="withEffect">
                                  <p:stCondLst>
                                    <p:cond delay="17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22" presetClass="entr" presetSubtype="4" fill="hold" nodeType="withEffect">
                                  <p:stCondLst>
                                    <p:cond delay="300"/>
                                  </p:stCondLst>
                                  <p:childTnLst>
                                    <p:set>
                                      <p:cBhvr>
                                        <p:cTn id="64" dur="1" fill="hold">
                                          <p:stCondLst>
                                            <p:cond delay="0"/>
                                          </p:stCondLst>
                                        </p:cTn>
                                        <p:tgtEl>
                                          <p:spTgt spid="55"/>
                                        </p:tgtEl>
                                        <p:attrNameLst>
                                          <p:attrName>style.visibility</p:attrName>
                                        </p:attrNameLst>
                                      </p:cBhvr>
                                      <p:to>
                                        <p:strVal val="visible"/>
                                      </p:to>
                                    </p:set>
                                    <p:animEffect transition="in" filter="wipe(down)">
                                      <p:cBhvr>
                                        <p:cTn id="65" dur="750"/>
                                        <p:tgtEl>
                                          <p:spTgt spid="55"/>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8" fill="hold" nodeType="withEffect">
                                  <p:stCondLst>
                                    <p:cond delay="1000"/>
                                  </p:stCondLst>
                                  <p:childTnLst>
                                    <p:set>
                                      <p:cBhvr>
                                        <p:cTn id="70" dur="1" fill="hold">
                                          <p:stCondLst>
                                            <p:cond delay="0"/>
                                          </p:stCondLst>
                                        </p:cTn>
                                        <p:tgtEl>
                                          <p:spTgt spid="56"/>
                                        </p:tgtEl>
                                        <p:attrNameLst>
                                          <p:attrName>style.visibility</p:attrName>
                                        </p:attrNameLst>
                                      </p:cBhvr>
                                      <p:to>
                                        <p:strVal val="visible"/>
                                      </p:to>
                                    </p:set>
                                    <p:animEffect transition="in" filter="wipe(left)">
                                      <p:cBhvr>
                                        <p:cTn id="71" dur="800"/>
                                        <p:tgtEl>
                                          <p:spTgt spid="56"/>
                                        </p:tgtEl>
                                      </p:cBhvr>
                                    </p:animEffect>
                                  </p:childTnLst>
                                </p:cTn>
                              </p:par>
                              <p:par>
                                <p:cTn id="72" presetID="10" presetClass="entr" presetSubtype="0" fill="hold" grpId="0" nodeType="withEffect">
                                  <p:stCondLst>
                                    <p:cond delay="370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600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par>
                                <p:cTn id="78" presetID="53" presetClass="entr" presetSubtype="16" fill="hold" grpId="0" nodeType="withEffect">
                                  <p:stCondLst>
                                    <p:cond delay="13700"/>
                                  </p:stCondLst>
                                  <p:childTnLst>
                                    <p:set>
                                      <p:cBhvr>
                                        <p:cTn id="79" dur="1" fill="hold">
                                          <p:stCondLst>
                                            <p:cond delay="0"/>
                                          </p:stCondLst>
                                        </p:cTn>
                                        <p:tgtEl>
                                          <p:spTgt spid="62"/>
                                        </p:tgtEl>
                                        <p:attrNameLst>
                                          <p:attrName>style.visibility</p:attrName>
                                        </p:attrNameLst>
                                      </p:cBhvr>
                                      <p:to>
                                        <p:strVal val="visible"/>
                                      </p:to>
                                    </p:set>
                                    <p:anim calcmode="lin" valueType="num">
                                      <p:cBhvr>
                                        <p:cTn id="80" dur="550" fill="hold"/>
                                        <p:tgtEl>
                                          <p:spTgt spid="62"/>
                                        </p:tgtEl>
                                        <p:attrNameLst>
                                          <p:attrName>ppt_w</p:attrName>
                                        </p:attrNameLst>
                                      </p:cBhvr>
                                      <p:tavLst>
                                        <p:tav tm="0">
                                          <p:val>
                                            <p:fltVal val="0"/>
                                          </p:val>
                                        </p:tav>
                                        <p:tav tm="100000">
                                          <p:val>
                                            <p:strVal val="#ppt_w"/>
                                          </p:val>
                                        </p:tav>
                                      </p:tavLst>
                                    </p:anim>
                                    <p:anim calcmode="lin" valueType="num">
                                      <p:cBhvr>
                                        <p:cTn id="81" dur="550" fill="hold"/>
                                        <p:tgtEl>
                                          <p:spTgt spid="62"/>
                                        </p:tgtEl>
                                        <p:attrNameLst>
                                          <p:attrName>ppt_h</p:attrName>
                                        </p:attrNameLst>
                                      </p:cBhvr>
                                      <p:tavLst>
                                        <p:tav tm="0">
                                          <p:val>
                                            <p:fltVal val="0"/>
                                          </p:val>
                                        </p:tav>
                                        <p:tav tm="100000">
                                          <p:val>
                                            <p:strVal val="#ppt_h"/>
                                          </p:val>
                                        </p:tav>
                                      </p:tavLst>
                                    </p:anim>
                                    <p:animEffect transition="in" filter="fade">
                                      <p:cBhvr>
                                        <p:cTn id="82" dur="550"/>
                                        <p:tgtEl>
                                          <p:spTgt spid="62"/>
                                        </p:tgtEl>
                                      </p:cBhvr>
                                    </p:animEffect>
                                  </p:childTnLst>
                                </p:cTn>
                              </p:par>
                              <p:par>
                                <p:cTn id="83" presetID="22" presetClass="entr" presetSubtype="4" fill="hold" nodeType="withEffect">
                                  <p:stCondLst>
                                    <p:cond delay="15800"/>
                                  </p:stCondLst>
                                  <p:childTnLst>
                                    <p:set>
                                      <p:cBhvr>
                                        <p:cTn id="84" dur="1" fill="hold">
                                          <p:stCondLst>
                                            <p:cond delay="0"/>
                                          </p:stCondLst>
                                        </p:cTn>
                                        <p:tgtEl>
                                          <p:spTgt spid="61"/>
                                        </p:tgtEl>
                                        <p:attrNameLst>
                                          <p:attrName>style.visibility</p:attrName>
                                        </p:attrNameLst>
                                      </p:cBhvr>
                                      <p:to>
                                        <p:strVal val="visible"/>
                                      </p:to>
                                    </p:set>
                                    <p:animEffect transition="in" filter="wipe(down)">
                                      <p:cBhvr>
                                        <p:cTn id="85" dur="800"/>
                                        <p:tgtEl>
                                          <p:spTgt spid="61"/>
                                        </p:tgtEl>
                                      </p:cBhvr>
                                    </p:animEffect>
                                  </p:childTnLst>
                                </p:cTn>
                              </p:par>
                              <p:par>
                                <p:cTn id="86" presetID="10" presetClass="entr" presetSubtype="0" fill="hold" grpId="0" nodeType="withEffect">
                                  <p:stCondLst>
                                    <p:cond delay="170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grpId="0" nodeType="withEffect">
                                  <p:stCondLst>
                                    <p:cond delay="170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500"/>
                                        <p:tgtEl>
                                          <p:spTgt spid="65"/>
                                        </p:tgtEl>
                                      </p:cBhvr>
                                    </p:animEffect>
                                  </p:childTnLst>
                                </p:cTn>
                              </p:par>
                              <p:par>
                                <p:cTn id="92" presetID="22" presetClass="entr" presetSubtype="4" fill="hold" nodeType="withEffect">
                                  <p:stCondLst>
                                    <p:cond delay="300"/>
                                  </p:stCondLst>
                                  <p:childTnLst>
                                    <p:set>
                                      <p:cBhvr>
                                        <p:cTn id="93" dur="1" fill="hold">
                                          <p:stCondLst>
                                            <p:cond delay="0"/>
                                          </p:stCondLst>
                                        </p:cTn>
                                        <p:tgtEl>
                                          <p:spTgt spid="68"/>
                                        </p:tgtEl>
                                        <p:attrNameLst>
                                          <p:attrName>style.visibility</p:attrName>
                                        </p:attrNameLst>
                                      </p:cBhvr>
                                      <p:to>
                                        <p:strVal val="visible"/>
                                      </p:to>
                                    </p:set>
                                    <p:animEffect transition="in" filter="wipe(down)">
                                      <p:cBhvr>
                                        <p:cTn id="94" dur="750"/>
                                        <p:tgtEl>
                                          <p:spTgt spid="68"/>
                                        </p:tgtEl>
                                      </p:cBhvr>
                                    </p:animEffect>
                                  </p:childTnLst>
                                </p:cTn>
                              </p:par>
                              <p:par>
                                <p:cTn id="95" presetID="10" presetClass="entr" presetSubtype="0" fill="hold" grpId="0" nodeType="withEffect">
                                  <p:stCondLst>
                                    <p:cond delay="5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22" presetClass="entr" presetSubtype="8" fill="hold" nodeType="withEffect">
                                  <p:stCondLst>
                                    <p:cond delay="1000"/>
                                  </p:stCondLst>
                                  <p:childTnLst>
                                    <p:set>
                                      <p:cBhvr>
                                        <p:cTn id="99" dur="1" fill="hold">
                                          <p:stCondLst>
                                            <p:cond delay="0"/>
                                          </p:stCondLst>
                                        </p:cTn>
                                        <p:tgtEl>
                                          <p:spTgt spid="72"/>
                                        </p:tgtEl>
                                        <p:attrNameLst>
                                          <p:attrName>style.visibility</p:attrName>
                                        </p:attrNameLst>
                                      </p:cBhvr>
                                      <p:to>
                                        <p:strVal val="visible"/>
                                      </p:to>
                                    </p:set>
                                    <p:animEffect transition="in" filter="wipe(left)">
                                      <p:cBhvr>
                                        <p:cTn id="100" dur="800"/>
                                        <p:tgtEl>
                                          <p:spTgt spid="72"/>
                                        </p:tgtEl>
                                      </p:cBhvr>
                                    </p:animEffect>
                                  </p:childTnLst>
                                </p:cTn>
                              </p:par>
                              <p:par>
                                <p:cTn id="101" presetID="10" presetClass="entr" presetSubtype="0" fill="hold" grpId="0" nodeType="withEffect">
                                  <p:stCondLst>
                                    <p:cond delay="3700"/>
                                  </p:stCondLst>
                                  <p:childTnLst>
                                    <p:set>
                                      <p:cBhvr>
                                        <p:cTn id="102" dur="1" fill="hold">
                                          <p:stCondLst>
                                            <p:cond delay="0"/>
                                          </p:stCondLst>
                                        </p:cTn>
                                        <p:tgtEl>
                                          <p:spTgt spid="74"/>
                                        </p:tgtEl>
                                        <p:attrNameLst>
                                          <p:attrName>style.visibility</p:attrName>
                                        </p:attrNameLst>
                                      </p:cBhvr>
                                      <p:to>
                                        <p:strVal val="visible"/>
                                      </p:to>
                                    </p:set>
                                    <p:animEffect transition="in" filter="fade">
                                      <p:cBhvr>
                                        <p:cTn id="103" dur="500"/>
                                        <p:tgtEl>
                                          <p:spTgt spid="74"/>
                                        </p:tgtEl>
                                      </p:cBhvr>
                                    </p:animEffect>
                                  </p:childTnLst>
                                </p:cTn>
                              </p:par>
                              <p:par>
                                <p:cTn id="104" presetID="10" presetClass="entr" presetSubtype="0" fill="hold" grpId="0" nodeType="withEffect">
                                  <p:stCondLst>
                                    <p:cond delay="6000"/>
                                  </p:stCondLst>
                                  <p:childTnLst>
                                    <p:set>
                                      <p:cBhvr>
                                        <p:cTn id="105" dur="1" fill="hold">
                                          <p:stCondLst>
                                            <p:cond delay="0"/>
                                          </p:stCondLst>
                                        </p:cTn>
                                        <p:tgtEl>
                                          <p:spTgt spid="75"/>
                                        </p:tgtEl>
                                        <p:attrNameLst>
                                          <p:attrName>style.visibility</p:attrName>
                                        </p:attrNameLst>
                                      </p:cBhvr>
                                      <p:to>
                                        <p:strVal val="visible"/>
                                      </p:to>
                                    </p:set>
                                    <p:animEffect transition="in" filter="fade">
                                      <p:cBhvr>
                                        <p:cTn id="106" dur="500"/>
                                        <p:tgtEl>
                                          <p:spTgt spid="75"/>
                                        </p:tgtEl>
                                      </p:cBhvr>
                                    </p:animEffect>
                                  </p:childTnLst>
                                </p:cTn>
                              </p:par>
                              <p:par>
                                <p:cTn id="107" presetID="53" presetClass="entr" presetSubtype="16" fill="hold" grpId="0" nodeType="withEffect">
                                  <p:stCondLst>
                                    <p:cond delay="13700"/>
                                  </p:stCondLst>
                                  <p:childTnLst>
                                    <p:set>
                                      <p:cBhvr>
                                        <p:cTn id="108" dur="1" fill="hold">
                                          <p:stCondLst>
                                            <p:cond delay="0"/>
                                          </p:stCondLst>
                                        </p:cTn>
                                        <p:tgtEl>
                                          <p:spTgt spid="77"/>
                                        </p:tgtEl>
                                        <p:attrNameLst>
                                          <p:attrName>style.visibility</p:attrName>
                                        </p:attrNameLst>
                                      </p:cBhvr>
                                      <p:to>
                                        <p:strVal val="visible"/>
                                      </p:to>
                                    </p:set>
                                    <p:anim calcmode="lin" valueType="num">
                                      <p:cBhvr>
                                        <p:cTn id="109" dur="550" fill="hold"/>
                                        <p:tgtEl>
                                          <p:spTgt spid="77"/>
                                        </p:tgtEl>
                                        <p:attrNameLst>
                                          <p:attrName>ppt_w</p:attrName>
                                        </p:attrNameLst>
                                      </p:cBhvr>
                                      <p:tavLst>
                                        <p:tav tm="0">
                                          <p:val>
                                            <p:fltVal val="0"/>
                                          </p:val>
                                        </p:tav>
                                        <p:tav tm="100000">
                                          <p:val>
                                            <p:strVal val="#ppt_w"/>
                                          </p:val>
                                        </p:tav>
                                      </p:tavLst>
                                    </p:anim>
                                    <p:anim calcmode="lin" valueType="num">
                                      <p:cBhvr>
                                        <p:cTn id="110" dur="550" fill="hold"/>
                                        <p:tgtEl>
                                          <p:spTgt spid="77"/>
                                        </p:tgtEl>
                                        <p:attrNameLst>
                                          <p:attrName>ppt_h</p:attrName>
                                        </p:attrNameLst>
                                      </p:cBhvr>
                                      <p:tavLst>
                                        <p:tav tm="0">
                                          <p:val>
                                            <p:fltVal val="0"/>
                                          </p:val>
                                        </p:tav>
                                        <p:tav tm="100000">
                                          <p:val>
                                            <p:strVal val="#ppt_h"/>
                                          </p:val>
                                        </p:tav>
                                      </p:tavLst>
                                    </p:anim>
                                    <p:animEffect transition="in" filter="fade">
                                      <p:cBhvr>
                                        <p:cTn id="111" dur="550"/>
                                        <p:tgtEl>
                                          <p:spTgt spid="77"/>
                                        </p:tgtEl>
                                      </p:cBhvr>
                                    </p:animEffect>
                                  </p:childTnLst>
                                </p:cTn>
                              </p:par>
                              <p:par>
                                <p:cTn id="112" presetID="22" presetClass="entr" presetSubtype="4" fill="hold" nodeType="withEffect">
                                  <p:stCondLst>
                                    <p:cond delay="15800"/>
                                  </p:stCondLst>
                                  <p:childTnLst>
                                    <p:set>
                                      <p:cBhvr>
                                        <p:cTn id="113" dur="1" fill="hold">
                                          <p:stCondLst>
                                            <p:cond delay="0"/>
                                          </p:stCondLst>
                                        </p:cTn>
                                        <p:tgtEl>
                                          <p:spTgt spid="76"/>
                                        </p:tgtEl>
                                        <p:attrNameLst>
                                          <p:attrName>style.visibility</p:attrName>
                                        </p:attrNameLst>
                                      </p:cBhvr>
                                      <p:to>
                                        <p:strVal val="visible"/>
                                      </p:to>
                                    </p:set>
                                    <p:animEffect transition="in" filter="wipe(down)">
                                      <p:cBhvr>
                                        <p:cTn id="114" dur="800"/>
                                        <p:tgtEl>
                                          <p:spTgt spid="76"/>
                                        </p:tgtEl>
                                      </p:cBhvr>
                                    </p:animEffect>
                                  </p:childTnLst>
                                </p:cTn>
                              </p:par>
                              <p:par>
                                <p:cTn id="115" presetID="10" presetClass="entr" presetSubtype="0" fill="hold" grpId="0" nodeType="withEffect">
                                  <p:stCondLst>
                                    <p:cond delay="1700"/>
                                  </p:stCondLst>
                                  <p:childTnLst>
                                    <p:set>
                                      <p:cBhvr>
                                        <p:cTn id="116" dur="1" fill="hold">
                                          <p:stCondLst>
                                            <p:cond delay="0"/>
                                          </p:stCondLst>
                                        </p:cTn>
                                        <p:tgtEl>
                                          <p:spTgt spid="80"/>
                                        </p:tgtEl>
                                        <p:attrNameLst>
                                          <p:attrName>style.visibility</p:attrName>
                                        </p:attrNameLst>
                                      </p:cBhvr>
                                      <p:to>
                                        <p:strVal val="visible"/>
                                      </p:to>
                                    </p:set>
                                    <p:animEffect transition="in" filter="fade">
                                      <p:cBhvr>
                                        <p:cTn id="117" dur="500"/>
                                        <p:tgtEl>
                                          <p:spTgt spid="80"/>
                                        </p:tgtEl>
                                      </p:cBhvr>
                                    </p:animEffect>
                                  </p:childTnLst>
                                </p:cTn>
                              </p:par>
                              <p:par>
                                <p:cTn id="118" presetID="10" presetClass="entr" presetSubtype="0" fill="hold" grpId="0" nodeType="withEffect">
                                  <p:stCondLst>
                                    <p:cond delay="1700"/>
                                  </p:stCondLst>
                                  <p:childTnLst>
                                    <p:set>
                                      <p:cBhvr>
                                        <p:cTn id="119" dur="1" fill="hold">
                                          <p:stCondLst>
                                            <p:cond delay="0"/>
                                          </p:stCondLst>
                                        </p:cTn>
                                        <p:tgtEl>
                                          <p:spTgt spid="81"/>
                                        </p:tgtEl>
                                        <p:attrNameLst>
                                          <p:attrName>style.visibility</p:attrName>
                                        </p:attrNameLst>
                                      </p:cBhvr>
                                      <p:to>
                                        <p:strVal val="visible"/>
                                      </p:to>
                                    </p:set>
                                    <p:animEffect transition="in" filter="fade">
                                      <p:cBhvr>
                                        <p:cTn id="12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34" grpId="0" animBg="1"/>
      <p:bldP spid="36" grpId="0" animBg="1"/>
      <p:bldP spid="37" grpId="0" animBg="1"/>
      <p:bldP spid="38" grpId="0"/>
      <p:bldP spid="48" grpId="0"/>
      <p:bldP spid="59" grpId="0" animBg="1"/>
      <p:bldP spid="60" grpId="0" animBg="1"/>
      <p:bldP spid="62" grpId="0" animBg="1"/>
      <p:bldP spid="63" grpId="0" animBg="1"/>
      <p:bldP spid="64" grpId="0"/>
      <p:bldP spid="65" grpId="0"/>
      <p:bldP spid="74" grpId="0" animBg="1"/>
      <p:bldP spid="75" grpId="0" animBg="1"/>
      <p:bldP spid="77" grpId="0" animBg="1"/>
      <p:bldP spid="79" grpId="0" animBg="1"/>
      <p:bldP spid="80" grpId="0"/>
      <p:bldP spid="81"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85217" y="1567602"/>
            <a:ext cx="3945913"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585217" y="1923048"/>
            <a:ext cx="3944789" cy="246135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585099" y="1567602"/>
            <a:ext cx="3941064"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585099" y="1923049"/>
            <a:ext cx="3941064" cy="2462018"/>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6"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062392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and Side 1">
    <p:spTree>
      <p:nvGrpSpPr>
        <p:cNvPr id="1" name=""/>
        <p:cNvGrpSpPr/>
        <p:nvPr/>
      </p:nvGrpSpPr>
      <p:grpSpPr>
        <a:xfrm>
          <a:off x="0" y="0"/>
          <a:ext cx="0" cy="0"/>
          <a:chOff x="0" y="0"/>
          <a:chExt cx="0" cy="0"/>
        </a:xfrm>
      </p:grpSpPr>
      <p:sp>
        <p:nvSpPr>
          <p:cNvPr id="4" name="Content Placeholder 4"/>
          <p:cNvSpPr>
            <a:spLocks noGrp="1"/>
          </p:cNvSpPr>
          <p:nvPr>
            <p:ph sz="quarter" idx="10" hasCustomPrompt="1"/>
          </p:nvPr>
        </p:nvSpPr>
        <p:spPr>
          <a:xfrm>
            <a:off x="228599" y="1428750"/>
            <a:ext cx="4572000" cy="3276600"/>
          </a:xfrm>
        </p:spPr>
        <p:txBody>
          <a:bodyPr>
            <a:normAutofit/>
          </a:bodyPr>
          <a:lstStyle>
            <a:lvl1pPr marL="180967" indent="-180967">
              <a:buClr>
                <a:schemeClr val="tx2"/>
              </a:buClr>
              <a:buFont typeface="Wingdings" panose="05000000000000000000" pitchFamily="2" charset="2"/>
              <a:buChar char="§"/>
              <a:defRPr sz="1400">
                <a:solidFill>
                  <a:srgbClr val="404040"/>
                </a:solidFill>
              </a:defRPr>
            </a:lvl1pPr>
            <a:lvl2pPr marL="541312" indent="-180967">
              <a:buClr>
                <a:schemeClr val="tx2"/>
              </a:buClr>
              <a:buFont typeface="Wingdings" panose="05000000000000000000" pitchFamily="2" charset="2"/>
              <a:buChar char="§"/>
              <a:defRPr sz="1600">
                <a:solidFill>
                  <a:srgbClr val="404040"/>
                </a:solidFill>
              </a:defRPr>
            </a:lvl2pPr>
            <a:lvl3pPr marL="1142944" indent="-228588">
              <a:buClr>
                <a:schemeClr val="tx2"/>
              </a:buClr>
              <a:buFont typeface="Wingdings" panose="05000000000000000000" pitchFamily="2" charset="2"/>
              <a:buChar char="§"/>
              <a:defRPr sz="1400">
                <a:solidFill>
                  <a:srgbClr val="404040"/>
                </a:solidFill>
                <a:latin typeface="+mj-lt"/>
              </a:defRPr>
            </a:lvl3pPr>
            <a:lvl4pPr marL="1542974" indent="-285736">
              <a:buClr>
                <a:schemeClr val="tx2"/>
              </a:buClr>
              <a:buFont typeface="Wingdings" panose="05000000000000000000" pitchFamily="2" charset="2"/>
              <a:buChar char="§"/>
              <a:defRPr sz="1200">
                <a:solidFill>
                  <a:srgbClr val="404040"/>
                </a:solidFill>
                <a:latin typeface="+mj-lt"/>
              </a:defRPr>
            </a:lvl4pPr>
            <a:lvl5pPr marL="2057297" indent="-228588">
              <a:buClr>
                <a:schemeClr val="tx2"/>
              </a:buClr>
              <a:buFont typeface="Wingdings" panose="05000000000000000000" pitchFamily="2" charset="2"/>
              <a:buChar char="§"/>
              <a:defRPr sz="1100">
                <a:solidFill>
                  <a:srgbClr val="404040"/>
                </a:solidFill>
                <a:latin typeface="+mj-lt"/>
              </a:defRPr>
            </a:lvl5pPr>
          </a:lstStyle>
          <a:p>
            <a:pPr lvl="0"/>
            <a:r>
              <a:rPr lang="en-US" dirty="0"/>
              <a:t>Click to edit Master text styles</a:t>
            </a:r>
          </a:p>
          <a:p>
            <a:pPr lvl="1"/>
            <a:endParaRPr lang="en-US" dirty="0"/>
          </a:p>
        </p:txBody>
      </p:sp>
      <p:sp>
        <p:nvSpPr>
          <p:cNvPr id="5" name="Title 2"/>
          <p:cNvSpPr>
            <a:spLocks noGrp="1"/>
          </p:cNvSpPr>
          <p:nvPr>
            <p:ph type="title"/>
          </p:nvPr>
        </p:nvSpPr>
        <p:spPr>
          <a:xfrm>
            <a:off x="228600" y="453182"/>
            <a:ext cx="4571999"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Picture Placeholder 9"/>
          <p:cNvSpPr>
            <a:spLocks noGrp="1"/>
          </p:cNvSpPr>
          <p:nvPr>
            <p:ph type="pic" sz="quarter" idx="11"/>
          </p:nvPr>
        </p:nvSpPr>
        <p:spPr>
          <a:xfrm>
            <a:off x="5029200" y="0"/>
            <a:ext cx="4114800" cy="5143500"/>
          </a:xfrm>
        </p:spPr>
        <p:txBody>
          <a:bodyPr/>
          <a:lstStyle/>
          <a:p>
            <a:r>
              <a:rPr lang="en-US"/>
              <a:t>Click icon to add picture</a:t>
            </a:r>
            <a:endParaRPr lang="en-CA"/>
          </a:p>
        </p:txBody>
      </p:sp>
      <p:cxnSp>
        <p:nvCxnSpPr>
          <p:cNvPr id="7" name="Straight Connector 6"/>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TextBox 10"/>
          <p:cNvSpPr txBox="1"/>
          <p:nvPr/>
        </p:nvSpPr>
        <p:spPr>
          <a:xfrm>
            <a:off x="3200400" y="49339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 name="Straight Connector 7"/>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7109D788-B147-E9AC-DFD1-D4843E841953}"/>
              </a:ext>
            </a:extLst>
          </p:cNvPr>
          <p:cNvCxnSpPr/>
          <p:nvPr userDrawn="1"/>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9397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and Image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48"/>
            <a:ext cx="4267200" cy="762002"/>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228600" y="1581150"/>
            <a:ext cx="4267200" cy="3429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2" hasCustomPrompt="1"/>
          </p:nvPr>
        </p:nvSpPr>
        <p:spPr>
          <a:xfrm>
            <a:off x="228600" y="1047750"/>
            <a:ext cx="4267200"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9"/>
          <p:cNvSpPr>
            <a:spLocks noGrp="1"/>
          </p:cNvSpPr>
          <p:nvPr>
            <p:ph type="pic" sz="quarter" idx="10"/>
          </p:nvPr>
        </p:nvSpPr>
        <p:spPr>
          <a:xfrm>
            <a:off x="4648201" y="1"/>
            <a:ext cx="4496641" cy="5143499"/>
          </a:xfrm>
        </p:spPr>
        <p:txBody>
          <a:bodyPr/>
          <a:lstStyle>
            <a:lvl1pPr marL="0" indent="0">
              <a:buNone/>
              <a:defRPr/>
            </a:lvl1pPr>
          </a:lstStyle>
          <a:p>
            <a:r>
              <a:rPr lang="en-US"/>
              <a:t>Click icon to add picture</a:t>
            </a:r>
            <a:endParaRPr lang="en-CA" dirty="0"/>
          </a:p>
        </p:txBody>
      </p:sp>
      <p:sp>
        <p:nvSpPr>
          <p:cNvPr id="11" name="Rectangle 10"/>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2819400" y="4935221"/>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5" name="Rectangle 14"/>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7" name="Right Triangle 16"/>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Rectangle 20">
            <a:extLst>
              <a:ext uri="{FF2B5EF4-FFF2-40B4-BE49-F238E27FC236}">
                <a16:creationId xmlns:a16="http://schemas.microsoft.com/office/drawing/2014/main" id="{68EC2359-ED9C-CE5C-E872-EB7CDC863A3D}"/>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Right Triangle 22">
            <a:extLst>
              <a:ext uri="{FF2B5EF4-FFF2-40B4-BE49-F238E27FC236}">
                <a16:creationId xmlns:a16="http://schemas.microsoft.com/office/drawing/2014/main" id="{E7646B20-4FFD-59E2-C32C-E225CEBF9DB5}"/>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5" name="Straight Connector 24">
            <a:extLst>
              <a:ext uri="{FF2B5EF4-FFF2-40B4-BE49-F238E27FC236}">
                <a16:creationId xmlns:a16="http://schemas.microsoft.com/office/drawing/2014/main" id="{20BF0A87-A9B7-28C2-4F54-B15CC54869C1}"/>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2279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and Image 4">
    <p:spTree>
      <p:nvGrpSpPr>
        <p:cNvPr id="1" name=""/>
        <p:cNvGrpSpPr/>
        <p:nvPr/>
      </p:nvGrpSpPr>
      <p:grpSpPr>
        <a:xfrm>
          <a:off x="0" y="0"/>
          <a:ext cx="0" cy="0"/>
          <a:chOff x="0" y="0"/>
          <a:chExt cx="0" cy="0"/>
        </a:xfrm>
      </p:grpSpPr>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Picture Placeholder 19"/>
          <p:cNvSpPr>
            <a:spLocks noGrp="1"/>
          </p:cNvSpPr>
          <p:nvPr>
            <p:ph type="pic" sz="quarter" idx="10"/>
          </p:nvPr>
        </p:nvSpPr>
        <p:spPr>
          <a:xfrm>
            <a:off x="4746578" y="0"/>
            <a:ext cx="4397423" cy="5143500"/>
          </a:xfrm>
        </p:spPr>
        <p:txBody>
          <a:bodyPr/>
          <a:lstStyle>
            <a:lvl1pPr marL="0" indent="0">
              <a:buNone/>
              <a:defRPr/>
            </a:lvl1pPr>
          </a:lstStyle>
          <a:p>
            <a:r>
              <a:rPr lang="en-US"/>
              <a:t>Click icon to add picture</a:t>
            </a:r>
            <a:endParaRPr lang="en-CA" dirty="0"/>
          </a:p>
        </p:txBody>
      </p:sp>
      <p:sp>
        <p:nvSpPr>
          <p:cNvPr id="22" name="Picture Placeholder 21"/>
          <p:cNvSpPr>
            <a:spLocks noGrp="1"/>
          </p:cNvSpPr>
          <p:nvPr>
            <p:ph type="pic" sz="quarter" idx="11" hasCustomPrompt="1"/>
          </p:nvPr>
        </p:nvSpPr>
        <p:spPr>
          <a:xfrm>
            <a:off x="242248" y="1047750"/>
            <a:ext cx="595952" cy="914400"/>
          </a:xfrm>
        </p:spPr>
        <p:txBody>
          <a:bodyPr>
            <a:normAutofit/>
          </a:bodyPr>
          <a:lstStyle>
            <a:lvl1pPr marL="0" indent="0">
              <a:buNone/>
              <a:defRPr sz="900"/>
            </a:lvl1pPr>
          </a:lstStyle>
          <a:p>
            <a:r>
              <a:rPr lang="en-US" dirty="0"/>
              <a:t>icon</a:t>
            </a:r>
            <a:endParaRPr lang="en-CA" dirty="0"/>
          </a:p>
        </p:txBody>
      </p:sp>
      <p:sp>
        <p:nvSpPr>
          <p:cNvPr id="24" name="Text Placeholder 23"/>
          <p:cNvSpPr>
            <a:spLocks noGrp="1"/>
          </p:cNvSpPr>
          <p:nvPr>
            <p:ph type="body" sz="quarter" idx="12"/>
          </p:nvPr>
        </p:nvSpPr>
        <p:spPr>
          <a:xfrm>
            <a:off x="992875" y="1048250"/>
            <a:ext cx="3581400" cy="912897"/>
          </a:xfrm>
        </p:spPr>
        <p:txBody>
          <a:bodyPr/>
          <a:lstStyle>
            <a:lvl1pPr marL="0" indent="0">
              <a:buNone/>
              <a:defRPr sz="1400"/>
            </a:lvl1pPr>
          </a:lstStyle>
          <a:p>
            <a:pPr lvl="0"/>
            <a:r>
              <a:rPr lang="en-US"/>
              <a:t>Click to edit Master text styles</a:t>
            </a:r>
          </a:p>
        </p:txBody>
      </p:sp>
      <p:sp>
        <p:nvSpPr>
          <p:cNvPr id="25" name="Picture Placeholder 21"/>
          <p:cNvSpPr>
            <a:spLocks noGrp="1"/>
          </p:cNvSpPr>
          <p:nvPr>
            <p:ph type="pic" sz="quarter" idx="13" hasCustomPrompt="1"/>
          </p:nvPr>
        </p:nvSpPr>
        <p:spPr>
          <a:xfrm>
            <a:off x="239975" y="2114550"/>
            <a:ext cx="598227" cy="838200"/>
          </a:xfrm>
        </p:spPr>
        <p:txBody>
          <a:bodyPr>
            <a:normAutofit/>
          </a:bodyPr>
          <a:lstStyle>
            <a:lvl1pPr marL="0" indent="0">
              <a:buNone/>
              <a:defRPr sz="900"/>
            </a:lvl1pPr>
          </a:lstStyle>
          <a:p>
            <a:r>
              <a:rPr lang="en-US" dirty="0"/>
              <a:t>icon</a:t>
            </a:r>
            <a:endParaRPr lang="en-CA" dirty="0"/>
          </a:p>
        </p:txBody>
      </p:sp>
      <p:sp>
        <p:nvSpPr>
          <p:cNvPr id="26" name="Text Placeholder 23"/>
          <p:cNvSpPr>
            <a:spLocks noGrp="1"/>
          </p:cNvSpPr>
          <p:nvPr>
            <p:ph type="body" sz="quarter" idx="14"/>
          </p:nvPr>
        </p:nvSpPr>
        <p:spPr>
          <a:xfrm>
            <a:off x="990600" y="2114550"/>
            <a:ext cx="3581400" cy="838200"/>
          </a:xfrm>
        </p:spPr>
        <p:txBody>
          <a:bodyPr>
            <a:normAutofit/>
          </a:bodyPr>
          <a:lstStyle>
            <a:lvl1pPr marL="0" indent="0">
              <a:buNone/>
              <a:defRPr sz="1400"/>
            </a:lvl1pPr>
          </a:lstStyle>
          <a:p>
            <a:pPr lvl="0"/>
            <a:r>
              <a:rPr lang="en-US"/>
              <a:t>Click to edit Master text styles</a:t>
            </a:r>
          </a:p>
        </p:txBody>
      </p:sp>
      <p:sp>
        <p:nvSpPr>
          <p:cNvPr id="27" name="Picture Placeholder 21"/>
          <p:cNvSpPr>
            <a:spLocks noGrp="1"/>
          </p:cNvSpPr>
          <p:nvPr>
            <p:ph type="pic" sz="quarter" idx="15" hasCustomPrompt="1"/>
          </p:nvPr>
        </p:nvSpPr>
        <p:spPr>
          <a:xfrm>
            <a:off x="228600" y="3105150"/>
            <a:ext cx="609600" cy="914400"/>
          </a:xfrm>
        </p:spPr>
        <p:txBody>
          <a:bodyPr>
            <a:normAutofit/>
          </a:bodyPr>
          <a:lstStyle>
            <a:lvl1pPr marL="0" indent="0">
              <a:buNone/>
              <a:defRPr sz="900"/>
            </a:lvl1pPr>
          </a:lstStyle>
          <a:p>
            <a:r>
              <a:rPr lang="en-US" dirty="0"/>
              <a:t>icon</a:t>
            </a:r>
            <a:endParaRPr lang="en-CA" dirty="0"/>
          </a:p>
        </p:txBody>
      </p:sp>
      <p:sp>
        <p:nvSpPr>
          <p:cNvPr id="28" name="Text Placeholder 23"/>
          <p:cNvSpPr>
            <a:spLocks noGrp="1"/>
          </p:cNvSpPr>
          <p:nvPr>
            <p:ph type="body" sz="quarter" idx="16"/>
          </p:nvPr>
        </p:nvSpPr>
        <p:spPr>
          <a:xfrm>
            <a:off x="990600" y="3106152"/>
            <a:ext cx="3581400" cy="913398"/>
          </a:xfrm>
        </p:spPr>
        <p:txBody>
          <a:bodyPr>
            <a:normAutofit/>
          </a:bodyPr>
          <a:lstStyle>
            <a:lvl1pPr marL="0" indent="0">
              <a:buNone/>
              <a:defRPr sz="1400"/>
            </a:lvl1pPr>
          </a:lstStyle>
          <a:p>
            <a:pPr lvl="0"/>
            <a:r>
              <a:rPr lang="en-US"/>
              <a:t>Click to edit Master text styles</a:t>
            </a:r>
          </a:p>
        </p:txBody>
      </p:sp>
      <p:sp>
        <p:nvSpPr>
          <p:cNvPr id="31" name="Picture Placeholder 21"/>
          <p:cNvSpPr>
            <a:spLocks noGrp="1"/>
          </p:cNvSpPr>
          <p:nvPr>
            <p:ph type="pic" sz="quarter" idx="17" hasCustomPrompt="1"/>
          </p:nvPr>
        </p:nvSpPr>
        <p:spPr>
          <a:xfrm>
            <a:off x="239975" y="4171949"/>
            <a:ext cx="598227" cy="838701"/>
          </a:xfrm>
        </p:spPr>
        <p:txBody>
          <a:bodyPr>
            <a:normAutofit/>
          </a:bodyPr>
          <a:lstStyle>
            <a:lvl1pPr marL="0" indent="0">
              <a:buNone/>
              <a:defRPr sz="900"/>
            </a:lvl1pPr>
          </a:lstStyle>
          <a:p>
            <a:r>
              <a:rPr lang="en-US" dirty="0"/>
              <a:t>icon</a:t>
            </a:r>
            <a:endParaRPr lang="en-CA" dirty="0"/>
          </a:p>
        </p:txBody>
      </p:sp>
      <p:sp>
        <p:nvSpPr>
          <p:cNvPr id="32" name="Text Placeholder 23"/>
          <p:cNvSpPr>
            <a:spLocks noGrp="1"/>
          </p:cNvSpPr>
          <p:nvPr>
            <p:ph type="body" sz="quarter" idx="18"/>
          </p:nvPr>
        </p:nvSpPr>
        <p:spPr>
          <a:xfrm>
            <a:off x="990600" y="4172451"/>
            <a:ext cx="3581400" cy="838200"/>
          </a:xfrm>
        </p:spPr>
        <p:txBody>
          <a:bodyPr>
            <a:normAutofit/>
          </a:bodyPr>
          <a:lstStyle>
            <a:lvl1pPr marL="0" indent="0">
              <a:buNone/>
              <a:defRPr sz="1400"/>
            </a:lvl1pPr>
          </a:lstStyle>
          <a:p>
            <a:pPr lvl="0"/>
            <a:r>
              <a:rPr lang="en-US"/>
              <a:t>Click to edit Master text styles</a:t>
            </a: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2927959"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24F380B3-F82C-A185-D40B-7B84EC7ED69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7307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orient="horz" pos="660">
          <p15:clr>
            <a:srgbClr val="FBAE40"/>
          </p15:clr>
        </p15:guide>
        <p15:guide id="14" orient="horz" pos="1332">
          <p15:clr>
            <a:srgbClr val="FBAE40"/>
          </p15:clr>
        </p15:guide>
        <p15:guide id="15" orient="horz" pos="1956">
          <p15:clr>
            <a:srgbClr val="FBAE40"/>
          </p15:clr>
        </p15:guide>
        <p15:guide id="16" orient="horz" pos="2628">
          <p15:clr>
            <a:srgbClr val="FBAE40"/>
          </p15:clr>
        </p15:guide>
        <p15:guide id="17" orient="horz" pos="1236">
          <p15:clr>
            <a:srgbClr val="FBAE40"/>
          </p15:clr>
        </p15:guide>
        <p15:guide id="18" orient="horz" pos="2532">
          <p15:clr>
            <a:srgbClr val="FBAE40"/>
          </p15:clr>
        </p15:guide>
        <p15:guide id="19" orient="horz" pos="3156">
          <p15:clr>
            <a:srgbClr val="FBAE40"/>
          </p15:clr>
        </p15:guide>
        <p15:guide id="20" orient="horz" pos="1860">
          <p15:clr>
            <a:srgbClr val="FBAE40"/>
          </p15:clr>
        </p15:guide>
        <p15:guide id="21" pos="144">
          <p15:clr>
            <a:srgbClr val="FBAE40"/>
          </p15:clr>
        </p15:guide>
        <p15:guide id="22" pos="528">
          <p15:clr>
            <a:srgbClr val="FBAE40"/>
          </p15:clr>
        </p15:guide>
        <p15:guide id="23" pos="624">
          <p15:clr>
            <a:srgbClr val="FBAE40"/>
          </p15:clr>
        </p15:guide>
        <p15:guide id="24"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and Image 5">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152400" y="4095750"/>
            <a:ext cx="4343400" cy="914400"/>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Picture Placeholder 7"/>
          <p:cNvSpPr>
            <a:spLocks noGrp="1"/>
          </p:cNvSpPr>
          <p:nvPr>
            <p:ph type="pic" sz="quarter" idx="12"/>
          </p:nvPr>
        </p:nvSpPr>
        <p:spPr>
          <a:xfrm>
            <a:off x="0" y="1047750"/>
            <a:ext cx="9144000" cy="2895600"/>
          </a:xfrm>
        </p:spPr>
        <p:txBody>
          <a:bodyPr/>
          <a:lstStyle>
            <a:lvl1pPr marL="0" indent="0">
              <a:buNone/>
              <a:defRPr/>
            </a:lvl1pPr>
          </a:lstStyle>
          <a:p>
            <a:r>
              <a:rPr lang="en-US"/>
              <a:t>Click icon to add picture</a:t>
            </a:r>
            <a:endParaRPr lang="en-CA"/>
          </a:p>
        </p:txBody>
      </p:sp>
      <p:sp>
        <p:nvSpPr>
          <p:cNvPr id="10" name="TextBox 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9" name="Content Placeholder 4"/>
          <p:cNvSpPr>
            <a:spLocks noGrp="1"/>
          </p:cNvSpPr>
          <p:nvPr>
            <p:ph sz="quarter" idx="13" hasCustomPrompt="1"/>
          </p:nvPr>
        </p:nvSpPr>
        <p:spPr>
          <a:xfrm>
            <a:off x="4648200" y="4096535"/>
            <a:ext cx="4343400" cy="818213"/>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86F4E360-0B2C-D63F-0154-4AC0EA7A86C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114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and Layout 6">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5" name="Content Placeholder 4"/>
          <p:cNvSpPr>
            <a:spLocks noGrp="1"/>
          </p:cNvSpPr>
          <p:nvPr>
            <p:ph sz="quarter" idx="11" hasCustomPrompt="1"/>
          </p:nvPr>
        </p:nvSpPr>
        <p:spPr>
          <a:xfrm>
            <a:off x="1066800" y="3943352"/>
            <a:ext cx="7010400" cy="990599"/>
          </a:xfrm>
        </p:spPr>
        <p:txBody>
          <a:bodyPr>
            <a:normAutofit/>
          </a:bodyPr>
          <a:lstStyle>
            <a:lvl1pPr marL="0" indent="0" algn="ct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8" name="TextBox 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1576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and Layout 7">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6" name="Content Placeholder 4"/>
          <p:cNvSpPr>
            <a:spLocks noGrp="1"/>
          </p:cNvSpPr>
          <p:nvPr>
            <p:ph sz="quarter" idx="11" hasCustomPrompt="1"/>
          </p:nvPr>
        </p:nvSpPr>
        <p:spPr>
          <a:xfrm>
            <a:off x="228600" y="39433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3" hasCustomPrompt="1"/>
          </p:nvPr>
        </p:nvSpPr>
        <p:spPr>
          <a:xfrm>
            <a:off x="4648200" y="39433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405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8" hasCustomPrompt="1"/>
          </p:nvPr>
        </p:nvSpPr>
        <p:spPr>
          <a:xfrm>
            <a:off x="4569914"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Picture Placeholder 14"/>
          <p:cNvSpPr>
            <a:spLocks noGrp="1"/>
          </p:cNvSpPr>
          <p:nvPr>
            <p:ph type="pic" sz="quarter" idx="24"/>
          </p:nvPr>
        </p:nvSpPr>
        <p:spPr>
          <a:xfrm>
            <a:off x="4585145" y="1581152"/>
            <a:ext cx="1282257" cy="1820983"/>
          </a:xfrm>
          <a:prstGeom prst="snip1Rect">
            <a:avLst/>
          </a:prstGeom>
        </p:spPr>
        <p:txBody>
          <a:bodyPr/>
          <a:lstStyle>
            <a:lvl1pPr marL="0" indent="0">
              <a:buNone/>
              <a:defRPr/>
            </a:lvl1pPr>
          </a:lstStyle>
          <a:p>
            <a:r>
              <a:rPr lang="en-US"/>
              <a:t>Click icon to add picture</a:t>
            </a:r>
            <a:endParaRPr lang="en-CA"/>
          </a:p>
        </p:txBody>
      </p:sp>
      <p:sp>
        <p:nvSpPr>
          <p:cNvPr id="31" name="Content Placeholder 4"/>
          <p:cNvSpPr>
            <a:spLocks noGrp="1"/>
          </p:cNvSpPr>
          <p:nvPr>
            <p:ph sz="quarter" idx="25" hasCustomPrompt="1"/>
          </p:nvPr>
        </p:nvSpPr>
        <p:spPr>
          <a:xfrm>
            <a:off x="7467602" y="3562350"/>
            <a:ext cx="129748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2" name="Content Placeholder 4"/>
          <p:cNvSpPr>
            <a:spLocks noGrp="1"/>
          </p:cNvSpPr>
          <p:nvPr>
            <p:ph sz="quarter" idx="26" hasCustomPrompt="1"/>
          </p:nvPr>
        </p:nvSpPr>
        <p:spPr>
          <a:xfrm>
            <a:off x="7467600"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3" name="Picture Placeholder 14"/>
          <p:cNvSpPr>
            <a:spLocks noGrp="1"/>
          </p:cNvSpPr>
          <p:nvPr>
            <p:ph type="pic" sz="quarter" idx="27"/>
          </p:nvPr>
        </p:nvSpPr>
        <p:spPr>
          <a:xfrm>
            <a:off x="7467602" y="1581152"/>
            <a:ext cx="1297487" cy="1820983"/>
          </a:xfrm>
          <a:prstGeom prst="snip1Rect">
            <a:avLst/>
          </a:prstGeom>
        </p:spPr>
        <p:txBody>
          <a:bodyPr/>
          <a:lstStyle>
            <a:lvl1pPr marL="0" indent="0">
              <a:buNone/>
              <a:defRPr/>
            </a:lvl1pPr>
          </a:lstStyle>
          <a:p>
            <a:r>
              <a:rPr lang="en-US"/>
              <a:t>Click icon to add picture</a:t>
            </a:r>
            <a:endParaRPr lang="en-CA"/>
          </a:p>
        </p:txBody>
      </p:sp>
      <p:sp>
        <p:nvSpPr>
          <p:cNvPr id="34" name="Content Placeholder 4"/>
          <p:cNvSpPr>
            <a:spLocks noGrp="1"/>
          </p:cNvSpPr>
          <p:nvPr>
            <p:ph sz="quarter" idx="28" hasCustomPrompt="1"/>
          </p:nvPr>
        </p:nvSpPr>
        <p:spPr>
          <a:xfrm>
            <a:off x="6020455" y="3562350"/>
            <a:ext cx="129474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5" name="Content Placeholder 4"/>
          <p:cNvSpPr>
            <a:spLocks noGrp="1"/>
          </p:cNvSpPr>
          <p:nvPr>
            <p:ph sz="quarter" idx="29" hasCustomPrompt="1"/>
          </p:nvPr>
        </p:nvSpPr>
        <p:spPr>
          <a:xfrm>
            <a:off x="6017712"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6" name="Picture Placeholder 14"/>
          <p:cNvSpPr>
            <a:spLocks noGrp="1"/>
          </p:cNvSpPr>
          <p:nvPr>
            <p:ph type="pic" sz="quarter" idx="30"/>
          </p:nvPr>
        </p:nvSpPr>
        <p:spPr>
          <a:xfrm>
            <a:off x="6020455" y="1581152"/>
            <a:ext cx="1294747" cy="1820983"/>
          </a:xfrm>
          <a:prstGeom prst="snip1Rect">
            <a:avLst/>
          </a:prstGeom>
        </p:spPr>
        <p:txBody>
          <a:bodyPr/>
          <a:lstStyle>
            <a:lvl1pPr marL="0" indent="0">
              <a:buNone/>
              <a:defRPr/>
            </a:lvl1pPr>
          </a:lstStyle>
          <a:p>
            <a:r>
              <a:rPr lang="en-US"/>
              <a:t>Click icon to add picture</a:t>
            </a:r>
            <a:endParaRPr lang="en-CA"/>
          </a:p>
        </p:txBody>
      </p:sp>
      <p:sp>
        <p:nvSpPr>
          <p:cNvPr id="23" name="Content Placeholder 4"/>
          <p:cNvSpPr>
            <a:spLocks noGrp="1"/>
          </p:cNvSpPr>
          <p:nvPr>
            <p:ph sz="quarter" idx="31" hasCustomPrompt="1"/>
          </p:nvPr>
        </p:nvSpPr>
        <p:spPr>
          <a:xfrm>
            <a:off x="2286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32" hasCustomPrompt="1"/>
          </p:nvPr>
        </p:nvSpPr>
        <p:spPr>
          <a:xfrm>
            <a:off x="2286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Picture Placeholder 14"/>
          <p:cNvSpPr>
            <a:spLocks noGrp="1"/>
          </p:cNvSpPr>
          <p:nvPr>
            <p:ph type="pic" sz="quarter" idx="33"/>
          </p:nvPr>
        </p:nvSpPr>
        <p:spPr>
          <a:xfrm>
            <a:off x="243832" y="1581152"/>
            <a:ext cx="1269114" cy="1820983"/>
          </a:xfrm>
          <a:prstGeom prst="snip1Rect">
            <a:avLst/>
          </a:prstGeom>
        </p:spPr>
        <p:txBody>
          <a:bodyPr/>
          <a:lstStyle>
            <a:lvl1pPr marL="0" indent="0">
              <a:buNone/>
              <a:defRPr/>
            </a:lvl1pPr>
          </a:lstStyle>
          <a:p>
            <a:r>
              <a:rPr lang="en-US"/>
              <a:t>Click icon to add picture</a:t>
            </a:r>
            <a:endParaRPr lang="en-CA"/>
          </a:p>
        </p:txBody>
      </p:sp>
      <p:sp>
        <p:nvSpPr>
          <p:cNvPr id="27" name="Content Placeholder 4"/>
          <p:cNvSpPr>
            <a:spLocks noGrp="1"/>
          </p:cNvSpPr>
          <p:nvPr>
            <p:ph sz="quarter" idx="34" hasCustomPrompt="1"/>
          </p:nvPr>
        </p:nvSpPr>
        <p:spPr>
          <a:xfrm>
            <a:off x="16764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35" hasCustomPrompt="1"/>
          </p:nvPr>
        </p:nvSpPr>
        <p:spPr>
          <a:xfrm>
            <a:off x="16764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Picture Placeholder 14"/>
          <p:cNvSpPr>
            <a:spLocks noGrp="1"/>
          </p:cNvSpPr>
          <p:nvPr>
            <p:ph type="pic" sz="quarter" idx="36"/>
          </p:nvPr>
        </p:nvSpPr>
        <p:spPr>
          <a:xfrm>
            <a:off x="1691633" y="1581152"/>
            <a:ext cx="1275149" cy="1820983"/>
          </a:xfrm>
          <a:prstGeom prst="snip1Rect">
            <a:avLst/>
          </a:prstGeom>
        </p:spPr>
        <p:txBody>
          <a:bodyPr/>
          <a:lstStyle>
            <a:lvl1pPr marL="0" indent="0">
              <a:buNone/>
              <a:defRPr/>
            </a:lvl1pPr>
          </a:lstStyle>
          <a:p>
            <a:r>
              <a:rPr lang="en-US"/>
              <a:t>Click icon to add picture</a:t>
            </a:r>
            <a:endParaRPr lang="en-CA"/>
          </a:p>
        </p:txBody>
      </p:sp>
      <p:sp>
        <p:nvSpPr>
          <p:cNvPr id="30" name="Content Placeholder 4"/>
          <p:cNvSpPr>
            <a:spLocks noGrp="1"/>
          </p:cNvSpPr>
          <p:nvPr>
            <p:ph sz="quarter" idx="37" hasCustomPrompt="1"/>
          </p:nvPr>
        </p:nvSpPr>
        <p:spPr>
          <a:xfrm>
            <a:off x="3124202"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38" hasCustomPrompt="1"/>
          </p:nvPr>
        </p:nvSpPr>
        <p:spPr>
          <a:xfrm>
            <a:off x="3130237"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Picture Placeholder 14"/>
          <p:cNvSpPr>
            <a:spLocks noGrp="1"/>
          </p:cNvSpPr>
          <p:nvPr>
            <p:ph type="pic" sz="quarter" idx="39"/>
          </p:nvPr>
        </p:nvSpPr>
        <p:spPr>
          <a:xfrm>
            <a:off x="3124201" y="1581152"/>
            <a:ext cx="1295400" cy="1820983"/>
          </a:xfrm>
          <a:prstGeom prst="snip1Rect">
            <a:avLst/>
          </a:prstGeom>
        </p:spPr>
        <p:txBody>
          <a:bodyPr/>
          <a:lstStyle>
            <a:lvl1pPr marL="0" indent="0">
              <a:buNone/>
              <a:defRPr/>
            </a:lvl1pPr>
          </a:lstStyle>
          <a:p>
            <a:r>
              <a:rPr lang="en-US"/>
              <a:t>Click icon to add picture</a:t>
            </a:r>
            <a:endParaRPr lang="en-CA" dirty="0"/>
          </a:p>
        </p:txBody>
      </p:sp>
      <p:cxnSp>
        <p:nvCxnSpPr>
          <p:cNvPr id="39" name="Straight Connector 3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40"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2" name="TextBox 4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1" name="Straight Connector 4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3" name="Straight Connector 42">
            <a:extLst>
              <a:ext uri="{FF2B5EF4-FFF2-40B4-BE49-F238E27FC236}">
                <a16:creationId xmlns:a16="http://schemas.microsoft.com/office/drawing/2014/main" id="{9051775B-5488-B013-3CFE-7A39439F3A4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8318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9" pos="144">
          <p15:clr>
            <a:srgbClr val="FBAE40"/>
          </p15:clr>
        </p15:guide>
        <p15:guide id="20" pos="960">
          <p15:clr>
            <a:srgbClr val="FBAE40"/>
          </p15:clr>
        </p15:guide>
        <p15:guide id="21" pos="1056">
          <p15:clr>
            <a:srgbClr val="FBAE40"/>
          </p15:clr>
        </p15:guide>
        <p15:guide id="22" pos="1872">
          <p15:clr>
            <a:srgbClr val="FBAE40"/>
          </p15:clr>
        </p15:guide>
        <p15:guide id="23" pos="2784">
          <p15:clr>
            <a:srgbClr val="FBAE40"/>
          </p15:clr>
        </p15:guide>
        <p15:guide id="24" pos="2880">
          <p15:clr>
            <a:srgbClr val="FBAE40"/>
          </p15:clr>
        </p15:guide>
        <p15:guide id="25" pos="5520">
          <p15:clr>
            <a:srgbClr val="FBAE40"/>
          </p15:clr>
        </p15:guide>
        <p15:guide id="26" pos="1968">
          <p15:clr>
            <a:srgbClr val="FBAE40"/>
          </p15:clr>
        </p15:guide>
        <p15:guide id="27" orient="horz" pos="660">
          <p15:clr>
            <a:srgbClr val="FBAE40"/>
          </p15:clr>
        </p15:guide>
        <p15:guide id="28" pos="3696">
          <p15:clr>
            <a:srgbClr val="FBAE40"/>
          </p15:clr>
        </p15:guide>
        <p15:guide id="29" pos="3792">
          <p15:clr>
            <a:srgbClr val="FBAE40"/>
          </p15:clr>
        </p15:guide>
        <p15:guide id="30" pos="4608">
          <p15:clr>
            <a:srgbClr val="FBAE40"/>
          </p15:clr>
        </p15:guide>
        <p15:guide id="31" pos="4704">
          <p15:clr>
            <a:srgbClr val="FBAE40"/>
          </p15:clr>
        </p15:guide>
        <p15:guide id="32" orient="horz" pos="900">
          <p15:clr>
            <a:srgbClr val="FBAE40"/>
          </p15:clr>
        </p15:guide>
        <p15:guide id="33" orient="horz" pos="996">
          <p15:clr>
            <a:srgbClr val="FBAE40"/>
          </p15:clr>
        </p15:guide>
        <p15:guide id="34" orient="horz" pos="2148">
          <p15:clr>
            <a:srgbClr val="FBAE40"/>
          </p15:clr>
        </p15:guide>
        <p15:guide id="35" orient="horz" pos="2244">
          <p15:clr>
            <a:srgbClr val="FBAE40"/>
          </p15:clr>
        </p15:guide>
        <p15:guide id="36" orient="horz" pos="310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3" name="Content Placeholder 4"/>
          <p:cNvSpPr>
            <a:spLocks noGrp="1"/>
          </p:cNvSpPr>
          <p:nvPr>
            <p:ph sz="quarter" idx="11" hasCustomPrompt="1"/>
          </p:nvPr>
        </p:nvSpPr>
        <p:spPr>
          <a:xfrm>
            <a:off x="6858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 name="Content Placeholder 4"/>
          <p:cNvSpPr>
            <a:spLocks noGrp="1"/>
          </p:cNvSpPr>
          <p:nvPr>
            <p:ph sz="quarter" idx="12" hasCustomPrompt="1"/>
          </p:nvPr>
        </p:nvSpPr>
        <p:spPr>
          <a:xfrm>
            <a:off x="26670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5" name="Content Placeholder 4"/>
          <p:cNvSpPr>
            <a:spLocks noGrp="1"/>
          </p:cNvSpPr>
          <p:nvPr>
            <p:ph sz="quarter" idx="13" hasCustomPrompt="1"/>
          </p:nvPr>
        </p:nvSpPr>
        <p:spPr>
          <a:xfrm>
            <a:off x="46482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4" hasCustomPrompt="1"/>
          </p:nvPr>
        </p:nvSpPr>
        <p:spPr>
          <a:xfrm>
            <a:off x="66294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6858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6" hasCustomPrompt="1"/>
          </p:nvPr>
        </p:nvSpPr>
        <p:spPr>
          <a:xfrm>
            <a:off x="2680145" y="1047750"/>
            <a:ext cx="1815657"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46482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66294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Picture Placeholder 14"/>
          <p:cNvSpPr>
            <a:spLocks noGrp="1"/>
          </p:cNvSpPr>
          <p:nvPr>
            <p:ph type="pic" sz="quarter" idx="21"/>
          </p:nvPr>
        </p:nvSpPr>
        <p:spPr>
          <a:xfrm>
            <a:off x="685800" y="1512769"/>
            <a:ext cx="1828800" cy="1820983"/>
          </a:xfrm>
          <a:prstGeom prst="snip1Rect">
            <a:avLst/>
          </a:prstGeom>
        </p:spPr>
        <p:txBody>
          <a:bodyPr/>
          <a:lstStyle>
            <a:lvl1pPr marL="0" indent="0">
              <a:buNone/>
              <a:defRPr/>
            </a:lvl1pPr>
          </a:lstStyle>
          <a:p>
            <a:r>
              <a:rPr lang="en-US"/>
              <a:t>Click icon to add picture</a:t>
            </a:r>
            <a:endParaRPr lang="en-CA"/>
          </a:p>
        </p:txBody>
      </p:sp>
      <p:sp>
        <p:nvSpPr>
          <p:cNvPr id="12" name="Picture Placeholder 14"/>
          <p:cNvSpPr>
            <a:spLocks noGrp="1"/>
          </p:cNvSpPr>
          <p:nvPr>
            <p:ph type="pic" sz="quarter" idx="22"/>
          </p:nvPr>
        </p:nvSpPr>
        <p:spPr>
          <a:xfrm>
            <a:off x="26670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3" name="Picture Placeholder 14"/>
          <p:cNvSpPr>
            <a:spLocks noGrp="1"/>
          </p:cNvSpPr>
          <p:nvPr>
            <p:ph type="pic" sz="quarter" idx="23"/>
          </p:nvPr>
        </p:nvSpPr>
        <p:spPr>
          <a:xfrm>
            <a:off x="4648200" y="1508860"/>
            <a:ext cx="1828800" cy="1820983"/>
          </a:xfrm>
          <a:prstGeom prst="snip1Rect">
            <a:avLst/>
          </a:prstGeom>
        </p:spPr>
        <p:txBody>
          <a:bodyPr/>
          <a:lstStyle>
            <a:lvl1pPr marL="0" indent="0">
              <a:buNone/>
              <a:defRPr/>
            </a:lvl1pPr>
          </a:lstStyle>
          <a:p>
            <a:r>
              <a:rPr lang="en-US"/>
              <a:t>Click icon to add picture</a:t>
            </a:r>
            <a:endParaRPr lang="en-CA"/>
          </a:p>
        </p:txBody>
      </p:sp>
      <p:sp>
        <p:nvSpPr>
          <p:cNvPr id="14" name="Picture Placeholder 14"/>
          <p:cNvSpPr>
            <a:spLocks noGrp="1"/>
          </p:cNvSpPr>
          <p:nvPr>
            <p:ph type="pic" sz="quarter" idx="24"/>
          </p:nvPr>
        </p:nvSpPr>
        <p:spPr>
          <a:xfrm>
            <a:off x="66294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TextBox 2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C43277D-474B-0D74-444C-2746426CBC24}"/>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7602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orient="horz" pos="660">
          <p15:clr>
            <a:srgbClr val="FBAE40"/>
          </p15:clr>
        </p15:guide>
        <p15:guide id="16" orient="horz" pos="852">
          <p15:clr>
            <a:srgbClr val="FBAE40"/>
          </p15:clr>
        </p15:guide>
        <p15:guide id="17" orient="horz" pos="948">
          <p15:clr>
            <a:srgbClr val="FBAE40"/>
          </p15:clr>
        </p15:guide>
        <p15:guide id="18" orient="horz" pos="2100">
          <p15:clr>
            <a:srgbClr val="FBAE40"/>
          </p15:clr>
        </p15:guide>
        <p15:guide id="19" orient="horz" pos="2196">
          <p15:clr>
            <a:srgbClr val="FBAE40"/>
          </p15:clr>
        </p15:guide>
        <p15:guide id="20" orient="horz" pos="3108">
          <p15:clr>
            <a:srgbClr val="FBAE40"/>
          </p15:clr>
        </p15:guide>
        <p15:guide id="21" pos="1584">
          <p15:clr>
            <a:srgbClr val="FBAE40"/>
          </p15:clr>
        </p15:guide>
        <p15:guide id="22" pos="1680">
          <p15:clr>
            <a:srgbClr val="FBAE40"/>
          </p15:clr>
        </p15:guide>
        <p15:guide id="23" pos="2832">
          <p15:clr>
            <a:srgbClr val="FBAE40"/>
          </p15:clr>
        </p15:guide>
        <p15:guide id="24" pos="2928">
          <p15:clr>
            <a:srgbClr val="FBAE40"/>
          </p15:clr>
        </p15:guide>
        <p15:guide id="25" pos="4080">
          <p15:clr>
            <a:srgbClr val="FBAE40"/>
          </p15:clr>
        </p15:guide>
        <p15:guide id="26" pos="4176">
          <p15:clr>
            <a:srgbClr val="FBAE40"/>
          </p15:clr>
        </p15:guide>
        <p15:guide id="27" pos="5328">
          <p15:clr>
            <a:srgbClr val="FBAE40"/>
          </p15:clr>
        </p15:guide>
        <p15:guide id="28" pos="43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Multi Image 1">
    <p:spTree>
      <p:nvGrpSpPr>
        <p:cNvPr id="1" name=""/>
        <p:cNvGrpSpPr/>
        <p:nvPr/>
      </p:nvGrpSpPr>
      <p:grpSpPr>
        <a:xfrm>
          <a:off x="0" y="0"/>
          <a:ext cx="0" cy="0"/>
          <a:chOff x="0" y="0"/>
          <a:chExt cx="0" cy="0"/>
        </a:xfrm>
      </p:grpSpPr>
      <p:sp>
        <p:nvSpPr>
          <p:cNvPr id="3" name="Title 2"/>
          <p:cNvSpPr>
            <a:spLocks noGrp="1"/>
          </p:cNvSpPr>
          <p:nvPr>
            <p:ph type="title"/>
          </p:nvPr>
        </p:nvSpPr>
        <p:spPr>
          <a:xfrm>
            <a:off x="228600" y="3181352"/>
            <a:ext cx="42672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40957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3181351"/>
            <a:ext cx="4267200" cy="16002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Picture Placeholder 6"/>
          <p:cNvSpPr>
            <a:spLocks noGrp="1"/>
          </p:cNvSpPr>
          <p:nvPr>
            <p:ph type="pic" sz="quarter" idx="13"/>
          </p:nvPr>
        </p:nvSpPr>
        <p:spPr>
          <a:xfrm>
            <a:off x="0" y="211138"/>
            <a:ext cx="1828800" cy="2741612"/>
          </a:xfrm>
        </p:spPr>
        <p:txBody>
          <a:bodyPr/>
          <a:lstStyle>
            <a:lvl1pPr marL="0" indent="0">
              <a:buNone/>
              <a:defRPr/>
            </a:lvl1pPr>
          </a:lstStyle>
          <a:p>
            <a:r>
              <a:rPr lang="en-US"/>
              <a:t>Click icon to add picture</a:t>
            </a:r>
            <a:endParaRPr lang="en-CA"/>
          </a:p>
        </p:txBody>
      </p:sp>
      <p:sp>
        <p:nvSpPr>
          <p:cNvPr id="16" name="Picture Placeholder 13"/>
          <p:cNvSpPr>
            <a:spLocks noGrp="1"/>
          </p:cNvSpPr>
          <p:nvPr>
            <p:ph type="pic" sz="quarter" idx="14"/>
          </p:nvPr>
        </p:nvSpPr>
        <p:spPr>
          <a:xfrm>
            <a:off x="3657600" y="211138"/>
            <a:ext cx="1828800" cy="2741612"/>
          </a:xfrm>
        </p:spPr>
        <p:txBody>
          <a:bodyPr/>
          <a:lstStyle>
            <a:lvl1pPr marL="0" indent="0">
              <a:buNone/>
              <a:defRPr/>
            </a:lvl1pPr>
          </a:lstStyle>
          <a:p>
            <a:r>
              <a:rPr lang="en-US"/>
              <a:t>Click icon to add picture</a:t>
            </a:r>
            <a:endParaRPr lang="en-CA"/>
          </a:p>
        </p:txBody>
      </p:sp>
      <p:sp>
        <p:nvSpPr>
          <p:cNvPr id="17" name="Picture Placeholder 15"/>
          <p:cNvSpPr>
            <a:spLocks noGrp="1"/>
          </p:cNvSpPr>
          <p:nvPr>
            <p:ph type="pic" sz="quarter" idx="15"/>
          </p:nvPr>
        </p:nvSpPr>
        <p:spPr>
          <a:xfrm>
            <a:off x="7315200" y="211138"/>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11138"/>
            <a:ext cx="1828800" cy="2741612"/>
          </a:xfrm>
        </p:spPr>
        <p:txBody>
          <a:bodyPr/>
          <a:lstStyle>
            <a:lvl1pPr marL="0" indent="0">
              <a:buNone/>
              <a:defRPr/>
            </a:lvl1pPr>
          </a:lstStyle>
          <a:p>
            <a:r>
              <a:rPr lang="en-US"/>
              <a:t>Click icon to add picture</a:t>
            </a:r>
            <a:endParaRPr lang="en-CA"/>
          </a:p>
        </p:txBody>
      </p:sp>
      <p:sp>
        <p:nvSpPr>
          <p:cNvPr id="19" name="Picture Placeholder 19"/>
          <p:cNvSpPr>
            <a:spLocks noGrp="1"/>
          </p:cNvSpPr>
          <p:nvPr>
            <p:ph type="pic" sz="quarter" idx="17"/>
          </p:nvPr>
        </p:nvSpPr>
        <p:spPr>
          <a:xfrm>
            <a:off x="1828800" y="211138"/>
            <a:ext cx="1828800" cy="2741612"/>
          </a:xfrm>
        </p:spPr>
        <p:txBody>
          <a:bodyPr/>
          <a:lstStyle>
            <a:lvl1pPr marL="0" indent="0">
              <a:buNone/>
              <a:defRPr/>
            </a:lvl1pPr>
          </a:lstStyle>
          <a:p>
            <a:r>
              <a:rPr lang="en-US"/>
              <a:t>Click icon to add picture</a:t>
            </a:r>
            <a:endParaRPr lang="en-CA"/>
          </a:p>
        </p:txBody>
      </p:sp>
      <p:cxnSp>
        <p:nvCxnSpPr>
          <p:cNvPr id="12" name="Straight Connector 11"/>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230B4C0F-4CEF-E350-A711-6E687E42176B}"/>
              </a:ext>
            </a:extLst>
          </p:cNvPr>
          <p:cNvCxnSpPr/>
          <p:nvPr userDrawn="1"/>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281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2419351"/>
            <a:ext cx="1828800" cy="2741612"/>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2419351"/>
            <a:ext cx="1828800" cy="2741612"/>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2419351"/>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419351"/>
            <a:ext cx="1828800" cy="2741612"/>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2419351"/>
            <a:ext cx="1828800" cy="2741612"/>
          </a:xfrm>
        </p:spPr>
        <p:txBody>
          <a:bodyPr/>
          <a:lstStyle>
            <a:lvl1pPr marL="0" indent="0">
              <a:buNone/>
              <a:defRPr/>
            </a:lvl1pPr>
          </a:lstStyle>
          <a:p>
            <a:r>
              <a:rPr lang="en-US"/>
              <a:t>Click icon to add picture</a:t>
            </a:r>
            <a:endParaRPr lang="en-CA"/>
          </a:p>
        </p:txBody>
      </p:sp>
      <p:sp>
        <p:nvSpPr>
          <p:cNvPr id="12" name="TextBox 11"/>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5200" y="241712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TextBox 20"/>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22" name="Straight Connector 21">
            <a:extLst>
              <a:ext uri="{FF2B5EF4-FFF2-40B4-BE49-F238E27FC236}">
                <a16:creationId xmlns:a16="http://schemas.microsoft.com/office/drawing/2014/main" id="{464AD84A-43BC-8443-4D9D-57957D203E5A}"/>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a:extLst>
              <a:ext uri="{FF2B5EF4-FFF2-40B4-BE49-F238E27FC236}">
                <a16:creationId xmlns:a16="http://schemas.microsoft.com/office/drawing/2014/main" id="{1D1771B1-D825-5EC7-F8A5-71233F701160}"/>
              </a:ext>
            </a:extLst>
          </p:cNvPr>
          <p:cNvSpPr txBox="1"/>
          <p:nvPr userDrawn="1"/>
        </p:nvSpPr>
        <p:spPr>
          <a:xfrm>
            <a:off x="8686800" y="2417119"/>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57507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1" name="Content Placeholder 3"/>
          <p:cNvSpPr>
            <a:spLocks noGrp="1"/>
          </p:cNvSpPr>
          <p:nvPr>
            <p:ph sz="half" idx="2"/>
          </p:nvPr>
        </p:nvSpPr>
        <p:spPr>
          <a:xfrm>
            <a:off x="584200" y="1677591"/>
            <a:ext cx="7941733" cy="13716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2"/>
          <p:cNvSpPr>
            <a:spLocks noGrp="1"/>
          </p:cNvSpPr>
          <p:nvPr>
            <p:ph type="pic" sz="quarter" idx="16"/>
          </p:nvPr>
        </p:nvSpPr>
        <p:spPr>
          <a:xfrm>
            <a:off x="6579098" y="87487"/>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707863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3409952"/>
            <a:ext cx="1828800" cy="1751013"/>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3409952"/>
            <a:ext cx="1828800" cy="1751013"/>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3409952"/>
            <a:ext cx="1828800" cy="1751013"/>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3409952"/>
            <a:ext cx="1828800" cy="1751013"/>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3409952"/>
            <a:ext cx="1828800" cy="1751013"/>
          </a:xfrm>
        </p:spPr>
        <p:txBody>
          <a:bodyPr/>
          <a:lstStyle>
            <a:lvl1pPr marL="0" indent="0">
              <a:buNone/>
              <a:defRPr/>
            </a:lvl1pPr>
          </a:lstStyle>
          <a:p>
            <a:r>
              <a:rPr lang="en-US"/>
              <a:t>Click icon to add picture</a:t>
            </a:r>
            <a:endParaRPr lang="en-CA"/>
          </a:p>
        </p:txBody>
      </p:sp>
      <p:sp>
        <p:nvSpPr>
          <p:cNvPr id="12" name="TextBox 11"/>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4156" y="31813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3D76896D-C4F8-7556-7D8A-A5DD3FB9CC18}"/>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4052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Multi Image 3">
    <p:spTree>
      <p:nvGrpSpPr>
        <p:cNvPr id="1" name=""/>
        <p:cNvGrpSpPr/>
        <p:nvPr/>
      </p:nvGrpSpPr>
      <p:grpSpPr>
        <a:xfrm>
          <a:off x="0" y="0"/>
          <a:ext cx="0" cy="0"/>
          <a:chOff x="0" y="0"/>
          <a:chExt cx="0" cy="0"/>
        </a:xfrm>
      </p:grpSpPr>
      <p:sp>
        <p:nvSpPr>
          <p:cNvPr id="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Content Placeholder 4"/>
          <p:cNvSpPr>
            <a:spLocks noGrp="1"/>
          </p:cNvSpPr>
          <p:nvPr>
            <p:ph sz="quarter" idx="12" hasCustomPrompt="1"/>
          </p:nvPr>
        </p:nvSpPr>
        <p:spPr>
          <a:xfrm>
            <a:off x="6858002" y="1962152"/>
            <a:ext cx="1978029" cy="9905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3" hasCustomPrompt="1"/>
          </p:nvPr>
        </p:nvSpPr>
        <p:spPr>
          <a:xfrm>
            <a:off x="228602" y="1962151"/>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4" hasCustomPrompt="1"/>
          </p:nvPr>
        </p:nvSpPr>
        <p:spPr>
          <a:xfrm>
            <a:off x="6858002" y="3867150"/>
            <a:ext cx="1978029" cy="990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15" hasCustomPrompt="1"/>
          </p:nvPr>
        </p:nvSpPr>
        <p:spPr>
          <a:xfrm>
            <a:off x="228602" y="3867150"/>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0" name="Picture Placeholder 19"/>
          <p:cNvSpPr>
            <a:spLocks noGrp="1"/>
          </p:cNvSpPr>
          <p:nvPr>
            <p:ph type="pic" sz="quarter" idx="16"/>
          </p:nvPr>
        </p:nvSpPr>
        <p:spPr>
          <a:xfrm>
            <a:off x="2362202" y="1200153"/>
            <a:ext cx="2055813" cy="1752334"/>
          </a:xfrm>
        </p:spPr>
        <p:txBody>
          <a:bodyPr/>
          <a:lstStyle>
            <a:lvl1pPr marL="0" indent="0">
              <a:buNone/>
              <a:defRPr/>
            </a:lvl1pPr>
          </a:lstStyle>
          <a:p>
            <a:r>
              <a:rPr lang="en-US"/>
              <a:t>Click icon to add picture</a:t>
            </a:r>
            <a:endParaRPr lang="en-CA" dirty="0"/>
          </a:p>
        </p:txBody>
      </p:sp>
      <p:sp>
        <p:nvSpPr>
          <p:cNvPr id="21" name="Picture Placeholder 19"/>
          <p:cNvSpPr>
            <a:spLocks noGrp="1"/>
          </p:cNvSpPr>
          <p:nvPr>
            <p:ph type="pic" sz="quarter" idx="17"/>
          </p:nvPr>
        </p:nvSpPr>
        <p:spPr>
          <a:xfrm>
            <a:off x="4572000" y="1200153"/>
            <a:ext cx="2133600" cy="1752334"/>
          </a:xfrm>
        </p:spPr>
        <p:txBody>
          <a:bodyPr/>
          <a:lstStyle>
            <a:lvl1pPr marL="0" indent="0">
              <a:buNone/>
              <a:defRPr/>
            </a:lvl1pPr>
          </a:lstStyle>
          <a:p>
            <a:r>
              <a:rPr lang="en-US"/>
              <a:t>Click icon to add picture</a:t>
            </a:r>
            <a:endParaRPr lang="en-CA" dirty="0"/>
          </a:p>
        </p:txBody>
      </p:sp>
      <p:sp>
        <p:nvSpPr>
          <p:cNvPr id="22" name="Picture Placeholder 19"/>
          <p:cNvSpPr>
            <a:spLocks noGrp="1"/>
          </p:cNvSpPr>
          <p:nvPr>
            <p:ph type="pic" sz="quarter" idx="18"/>
          </p:nvPr>
        </p:nvSpPr>
        <p:spPr>
          <a:xfrm>
            <a:off x="2362202" y="3105150"/>
            <a:ext cx="2055813" cy="1752600"/>
          </a:xfrm>
        </p:spPr>
        <p:txBody>
          <a:bodyPr/>
          <a:lstStyle>
            <a:lvl1pPr marL="0" indent="0">
              <a:buNone/>
              <a:defRPr/>
            </a:lvl1pPr>
          </a:lstStyle>
          <a:p>
            <a:r>
              <a:rPr lang="en-US"/>
              <a:t>Click icon to add picture</a:t>
            </a:r>
            <a:endParaRPr lang="en-CA" dirty="0"/>
          </a:p>
        </p:txBody>
      </p:sp>
      <p:sp>
        <p:nvSpPr>
          <p:cNvPr id="23" name="Picture Placeholder 19"/>
          <p:cNvSpPr>
            <a:spLocks noGrp="1"/>
          </p:cNvSpPr>
          <p:nvPr>
            <p:ph type="pic" sz="quarter" idx="19"/>
          </p:nvPr>
        </p:nvSpPr>
        <p:spPr>
          <a:xfrm>
            <a:off x="4572000" y="3105150"/>
            <a:ext cx="2133600" cy="1752600"/>
          </a:xfrm>
        </p:spPr>
        <p:txBody>
          <a:bodyPr/>
          <a:lstStyle>
            <a:lvl1pPr marL="0" indent="0">
              <a:buNone/>
              <a:defRPr/>
            </a:lvl1pPr>
          </a:lstStyle>
          <a:p>
            <a:r>
              <a:rPr lang="en-US"/>
              <a:t>Click icon to add picture</a:t>
            </a:r>
            <a:endParaRPr lang="en-CA" dirty="0"/>
          </a:p>
        </p:txBody>
      </p:sp>
      <p:sp>
        <p:nvSpPr>
          <p:cNvPr id="24" name="Picture Placeholder 21"/>
          <p:cNvSpPr>
            <a:spLocks noGrp="1"/>
          </p:cNvSpPr>
          <p:nvPr>
            <p:ph type="pic" sz="quarter" idx="11" hasCustomPrompt="1"/>
          </p:nvPr>
        </p:nvSpPr>
        <p:spPr>
          <a:xfrm>
            <a:off x="1597029" y="12001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0" hasCustomPrompt="1"/>
          </p:nvPr>
        </p:nvSpPr>
        <p:spPr>
          <a:xfrm>
            <a:off x="6858000" y="12001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21" hasCustomPrompt="1"/>
          </p:nvPr>
        </p:nvSpPr>
        <p:spPr>
          <a:xfrm>
            <a:off x="6858000" y="31051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22" hasCustomPrompt="1"/>
          </p:nvPr>
        </p:nvSpPr>
        <p:spPr>
          <a:xfrm>
            <a:off x="1600200" y="3105150"/>
            <a:ext cx="609600" cy="609600"/>
          </a:xfrm>
        </p:spPr>
        <p:txBody>
          <a:bodyPr>
            <a:normAutofit/>
          </a:bodyPr>
          <a:lstStyle>
            <a:lvl1pPr marL="0" indent="0">
              <a:buNone/>
              <a:defRPr sz="900"/>
            </a:lvl1pPr>
          </a:lstStyle>
          <a:p>
            <a:r>
              <a:rPr lang="en-US" dirty="0"/>
              <a:t>icon</a:t>
            </a:r>
            <a:endParaRPr lang="en-CA" dirty="0"/>
          </a:p>
        </p:txBody>
      </p:sp>
      <p:sp>
        <p:nvSpPr>
          <p:cNvPr id="18" name="TextBox 17"/>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28" name="TextBox 2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9" name="Straight Connector 2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0" name="Straight Connector 29">
            <a:extLst>
              <a:ext uri="{FF2B5EF4-FFF2-40B4-BE49-F238E27FC236}">
                <a16:creationId xmlns:a16="http://schemas.microsoft.com/office/drawing/2014/main" id="{B3943618-B59F-7737-A3AE-5A0F25D5D5C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4020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pos="4224">
          <p15:clr>
            <a:srgbClr val="FBAE40"/>
          </p15:clr>
        </p15:guide>
        <p15:guide id="18" pos="4320">
          <p15:clr>
            <a:srgbClr val="FBAE40"/>
          </p15:clr>
        </p15:guide>
        <p15:guide id="19" pos="1488">
          <p15:clr>
            <a:srgbClr val="FBAE40"/>
          </p15:clr>
        </p15:guide>
        <p15:guide id="20" pos="1392">
          <p15:clr>
            <a:srgbClr val="FBAE40"/>
          </p15:clr>
        </p15:guide>
        <p15:guide id="21" pos="5568">
          <p15:clr>
            <a:srgbClr val="FBAE40"/>
          </p15:clr>
        </p15:guide>
        <p15:guide id="22" pos="144">
          <p15:clr>
            <a:srgbClr val="FBAE40"/>
          </p15:clr>
        </p15:guide>
        <p15:guide id="23" orient="horz" pos="3060">
          <p15:clr>
            <a:srgbClr val="FBAE40"/>
          </p15:clr>
        </p15:guide>
        <p15:guide id="24" orient="horz" pos="1956">
          <p15:clr>
            <a:srgbClr val="FBAE40"/>
          </p15:clr>
        </p15:guide>
        <p15:guide id="25" orient="horz" pos="1860">
          <p15:clr>
            <a:srgbClr val="FBAE40"/>
          </p15:clr>
        </p15:guide>
        <p15:guide id="26" orient="horz" pos="2340">
          <p15:clr>
            <a:srgbClr val="FBAE40"/>
          </p15:clr>
        </p15:guide>
        <p15:guide id="27" orient="horz" pos="2436">
          <p15:clr>
            <a:srgbClr val="FBAE40"/>
          </p15:clr>
        </p15:guide>
        <p15:guide id="28" orient="horz" pos="1236">
          <p15:clr>
            <a:srgbClr val="FBAE40"/>
          </p15:clr>
        </p15:guide>
        <p15:guide id="29" orient="horz" pos="1140">
          <p15:clr>
            <a:srgbClr val="FBAE40"/>
          </p15:clr>
        </p15:guide>
        <p15:guide id="30" orient="horz" pos="756">
          <p15:clr>
            <a:srgbClr val="FBAE40"/>
          </p15:clr>
        </p15:guide>
        <p15:guide id="31" pos="2784">
          <p15:clr>
            <a:srgbClr val="FBAE40"/>
          </p15:clr>
        </p15:guide>
        <p15:guide id="3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Multi Image 4">
    <p:spTree>
      <p:nvGrpSpPr>
        <p:cNvPr id="1" name=""/>
        <p:cNvGrpSpPr/>
        <p:nvPr/>
      </p:nvGrpSpPr>
      <p:grpSpPr>
        <a:xfrm>
          <a:off x="0" y="0"/>
          <a:ext cx="0" cy="0"/>
          <a:chOff x="0" y="0"/>
          <a:chExt cx="0" cy="0"/>
        </a:xfrm>
      </p:grpSpPr>
      <p:sp>
        <p:nvSpPr>
          <p:cNvPr id="7" name="Content Placeholder 4"/>
          <p:cNvSpPr>
            <a:spLocks noGrp="1"/>
          </p:cNvSpPr>
          <p:nvPr>
            <p:ph sz="quarter" idx="16" hasCustomPrompt="1"/>
          </p:nvPr>
        </p:nvSpPr>
        <p:spPr>
          <a:xfrm>
            <a:off x="4114800" y="6667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4114802" y="1333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2745201" y="31813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2745203" y="26479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Title 2"/>
          <p:cNvSpPr>
            <a:spLocks noGrp="1"/>
          </p:cNvSpPr>
          <p:nvPr>
            <p:ph type="title"/>
          </p:nvPr>
        </p:nvSpPr>
        <p:spPr>
          <a:xfrm>
            <a:off x="228601" y="133350"/>
            <a:ext cx="3806000" cy="762001"/>
          </a:xfrm>
        </p:spPr>
        <p:txBody>
          <a:bodyPr/>
          <a:lstStyle>
            <a:lvl1pPr>
              <a:defRPr/>
            </a:lvl1pPr>
          </a:lstStyle>
          <a:p>
            <a:r>
              <a:rPr lang="en-US"/>
              <a:t>Click to edit Master title style</a:t>
            </a:r>
            <a:endParaRPr lang="en-US" dirty="0"/>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Picture Placeholder 14"/>
          <p:cNvSpPr>
            <a:spLocks noGrp="1"/>
          </p:cNvSpPr>
          <p:nvPr>
            <p:ph type="pic" sz="quarter" idx="20"/>
          </p:nvPr>
        </p:nvSpPr>
        <p:spPr>
          <a:xfrm>
            <a:off x="6553200" y="133348"/>
            <a:ext cx="2362612" cy="2281238"/>
          </a:xfrm>
          <a:prstGeom prst="snip1Rect">
            <a:avLst/>
          </a:prstGeom>
        </p:spPr>
        <p:txBody>
          <a:bodyPr/>
          <a:lstStyle>
            <a:lvl1pPr marL="0" indent="0">
              <a:buNone/>
              <a:defRPr/>
            </a:lvl1pPr>
          </a:lstStyle>
          <a:p>
            <a:r>
              <a:rPr lang="en-US"/>
              <a:t>Click icon to add picture</a:t>
            </a:r>
            <a:endParaRPr lang="en-CA"/>
          </a:p>
        </p:txBody>
      </p:sp>
      <p:sp>
        <p:nvSpPr>
          <p:cNvPr id="16" name="Picture Placeholder 14"/>
          <p:cNvSpPr>
            <a:spLocks noGrp="1"/>
          </p:cNvSpPr>
          <p:nvPr>
            <p:ph type="pic" sz="quarter" idx="21"/>
          </p:nvPr>
        </p:nvSpPr>
        <p:spPr>
          <a:xfrm>
            <a:off x="228600" y="2647951"/>
            <a:ext cx="2362200" cy="2281238"/>
          </a:xfrm>
          <a:prstGeom prst="snip1Rect">
            <a:avLst/>
          </a:prstGeom>
        </p:spPr>
        <p:txBody>
          <a:bodyPr/>
          <a:lstStyle>
            <a:lvl1pPr marL="0" indent="0">
              <a:buNone/>
              <a:defRPr/>
            </a:lvl1pPr>
          </a:lstStyle>
          <a:p>
            <a:r>
              <a:rPr lang="en-US"/>
              <a:t>Click icon to add picture</a:t>
            </a:r>
            <a:endParaRPr lang="en-CA"/>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2A325CB0-F123-B7B0-A6F2-C31FD69769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1266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84">
          <p15:clr>
            <a:srgbClr val="FBAE40"/>
          </p15:clr>
        </p15:guide>
        <p15:guide id="18" orient="horz" pos="3108">
          <p15:clr>
            <a:srgbClr val="FBAE40"/>
          </p15:clr>
        </p15:guide>
        <p15:guide id="19" pos="5616">
          <p15:clr>
            <a:srgbClr val="FBAE40"/>
          </p15:clr>
        </p15:guide>
        <p15:guide id="20" pos="144">
          <p15:clr>
            <a:srgbClr val="FBAE40"/>
          </p15:clr>
        </p15:guide>
        <p15:guide id="21" pos="3168">
          <p15:clr>
            <a:srgbClr val="FBAE40"/>
          </p15:clr>
        </p15:guide>
        <p15:guide id="22" orient="horz" pos="1668">
          <p15:clr>
            <a:srgbClr val="FBAE40"/>
          </p15:clr>
        </p15:guide>
        <p15:guide id="23" pos="4128">
          <p15:clr>
            <a:srgbClr val="FBAE40"/>
          </p15:clr>
        </p15:guide>
        <p15:guide id="24" pos="4032">
          <p15:clr>
            <a:srgbClr val="FBAE40"/>
          </p15:clr>
        </p15:guide>
        <p15:guide id="25" pos="1632">
          <p15:clr>
            <a:srgbClr val="FBAE40"/>
          </p15:clr>
        </p15:guide>
        <p15:guide id="26" pos="1728">
          <p15:clr>
            <a:srgbClr val="FBAE40"/>
          </p15:clr>
        </p15:guide>
        <p15:guide id="27" orient="horz" pos="1524">
          <p15:clr>
            <a:srgbClr val="FBAE40"/>
          </p15:clr>
        </p15:guide>
        <p15:guide id="28" pos="2592">
          <p15:clr>
            <a:srgbClr val="FBAE40"/>
          </p15:clr>
        </p15:guide>
        <p15:guide id="29" orient="horz" pos="2004">
          <p15:clr>
            <a:srgbClr val="FBAE40"/>
          </p15:clr>
        </p15:guide>
        <p15:guide id="30" orient="horz" pos="1908">
          <p15:clr>
            <a:srgbClr val="FBAE40"/>
          </p15:clr>
        </p15:guide>
        <p15:guide id="31" orient="horz" pos="324">
          <p15:clr>
            <a:srgbClr val="FBAE40"/>
          </p15:clr>
        </p15:guide>
        <p15:guide id="32" orient="horz" pos="4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ulti Image 5">
    <p:spTree>
      <p:nvGrpSpPr>
        <p:cNvPr id="1" name=""/>
        <p:cNvGrpSpPr/>
        <p:nvPr/>
      </p:nvGrpSpPr>
      <p:grpSpPr>
        <a:xfrm>
          <a:off x="0" y="0"/>
          <a:ext cx="0" cy="0"/>
          <a:chOff x="0" y="0"/>
          <a:chExt cx="0" cy="0"/>
        </a:xfrm>
      </p:grpSpPr>
      <p:sp>
        <p:nvSpPr>
          <p:cNvPr id="6"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5" hasCustomPrompt="1"/>
          </p:nvPr>
        </p:nvSpPr>
        <p:spPr>
          <a:xfrm>
            <a:off x="152401" y="1225640"/>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6172201" y="1222763"/>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3200400" y="1222763"/>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1"/>
          <p:cNvSpPr>
            <a:spLocks noGrp="1"/>
          </p:cNvSpPr>
          <p:nvPr>
            <p:ph type="pic" sz="quarter" idx="18"/>
          </p:nvPr>
        </p:nvSpPr>
        <p:spPr>
          <a:xfrm>
            <a:off x="0" y="1727200"/>
            <a:ext cx="3074988" cy="3054350"/>
          </a:xfrm>
        </p:spPr>
        <p:txBody>
          <a:bodyPr/>
          <a:lstStyle>
            <a:lvl1pPr marL="0" indent="0">
              <a:buNone/>
              <a:defRPr/>
            </a:lvl1pPr>
          </a:lstStyle>
          <a:p>
            <a:r>
              <a:rPr lang="en-US"/>
              <a:t>Click icon to add picture</a:t>
            </a:r>
            <a:endParaRPr lang="en-CA"/>
          </a:p>
        </p:txBody>
      </p:sp>
      <p:sp>
        <p:nvSpPr>
          <p:cNvPr id="14" name="Picture Placeholder 13"/>
          <p:cNvSpPr>
            <a:spLocks noGrp="1"/>
          </p:cNvSpPr>
          <p:nvPr>
            <p:ph type="pic" sz="quarter" idx="19"/>
          </p:nvPr>
        </p:nvSpPr>
        <p:spPr>
          <a:xfrm>
            <a:off x="6069015" y="1727200"/>
            <a:ext cx="3074987" cy="3054350"/>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20"/>
          </p:nvPr>
        </p:nvSpPr>
        <p:spPr>
          <a:xfrm>
            <a:off x="3074990" y="1727200"/>
            <a:ext cx="2994025" cy="3054350"/>
          </a:xfrm>
        </p:spPr>
        <p:txBody>
          <a:bodyPr/>
          <a:lstStyle>
            <a:lvl1pPr marL="0" indent="0">
              <a:buNone/>
              <a:defRPr/>
            </a:lvl1pPr>
          </a:lstStyle>
          <a:p>
            <a:r>
              <a:rPr lang="en-US"/>
              <a:t>Click icon to add picture</a:t>
            </a:r>
            <a:endParaRPr lang="en-CA"/>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6724123E-AC80-3525-1710-1D34BD7320C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3229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ulti Image 6">
    <p:spTree>
      <p:nvGrpSpPr>
        <p:cNvPr id="1" name=""/>
        <p:cNvGrpSpPr/>
        <p:nvPr/>
      </p:nvGrpSpPr>
      <p:grpSpPr>
        <a:xfrm>
          <a:off x="0" y="0"/>
          <a:ext cx="0" cy="0"/>
          <a:chOff x="0" y="0"/>
          <a:chExt cx="0" cy="0"/>
        </a:xfrm>
      </p:grpSpPr>
      <p:sp>
        <p:nvSpPr>
          <p:cNvPr id="6" name="Content Placeholder 4"/>
          <p:cNvSpPr>
            <a:spLocks noGrp="1"/>
          </p:cNvSpPr>
          <p:nvPr>
            <p:ph sz="quarter" idx="15" hasCustomPrompt="1"/>
          </p:nvPr>
        </p:nvSpPr>
        <p:spPr>
          <a:xfrm>
            <a:off x="152401" y="3313134"/>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6" hasCustomPrompt="1"/>
          </p:nvPr>
        </p:nvSpPr>
        <p:spPr>
          <a:xfrm>
            <a:off x="6172201" y="3310257"/>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3200400" y="3310257"/>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3" hasCustomPrompt="1"/>
          </p:nvPr>
        </p:nvSpPr>
        <p:spPr>
          <a:xfrm>
            <a:off x="152401" y="3790950"/>
            <a:ext cx="2819401"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3200401" y="3790950"/>
            <a:ext cx="27432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6172201" y="3790950"/>
            <a:ext cx="28194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0" y="1050627"/>
            <a:ext cx="3074988" cy="2076205"/>
          </a:xfrm>
        </p:spPr>
        <p:txBody>
          <a:bodyPr/>
          <a:lstStyle>
            <a:lvl1pPr marL="0" indent="0">
              <a:buNone/>
              <a:defRPr/>
            </a:lvl1pPr>
          </a:lstStyle>
          <a:p>
            <a:r>
              <a:rPr lang="en-US"/>
              <a:t>Click icon to add picture</a:t>
            </a:r>
            <a:endParaRPr lang="en-CA"/>
          </a:p>
        </p:txBody>
      </p:sp>
      <p:sp>
        <p:nvSpPr>
          <p:cNvPr id="15" name="Picture Placeholder 14"/>
          <p:cNvSpPr>
            <a:spLocks noGrp="1"/>
          </p:cNvSpPr>
          <p:nvPr>
            <p:ph type="pic" sz="quarter" idx="21"/>
          </p:nvPr>
        </p:nvSpPr>
        <p:spPr>
          <a:xfrm>
            <a:off x="6069015" y="1050627"/>
            <a:ext cx="3074987" cy="2076205"/>
          </a:xfrm>
        </p:spPr>
        <p:txBody>
          <a:bodyPr/>
          <a:lstStyle>
            <a:lvl1pPr marL="0" indent="0">
              <a:buNone/>
              <a:defRPr/>
            </a:lvl1pPr>
          </a:lstStyle>
          <a:p>
            <a:r>
              <a:rPr lang="en-US"/>
              <a:t>Click icon to add picture</a:t>
            </a:r>
            <a:endParaRPr lang="en-CA"/>
          </a:p>
        </p:txBody>
      </p:sp>
      <p:sp>
        <p:nvSpPr>
          <p:cNvPr id="17" name="Picture Placeholder 16"/>
          <p:cNvSpPr>
            <a:spLocks noGrp="1"/>
          </p:cNvSpPr>
          <p:nvPr>
            <p:ph type="pic" sz="quarter" idx="22"/>
          </p:nvPr>
        </p:nvSpPr>
        <p:spPr>
          <a:xfrm>
            <a:off x="3074990" y="1050627"/>
            <a:ext cx="2994025" cy="2076205"/>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153FAE81-11E5-DE2F-0D43-5810FF4889E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4859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Multi Icon">
    <p:spTree>
      <p:nvGrpSpPr>
        <p:cNvPr id="1" name=""/>
        <p:cNvGrpSpPr/>
        <p:nvPr/>
      </p:nvGrpSpPr>
      <p:grpSpPr>
        <a:xfrm>
          <a:off x="0" y="0"/>
          <a:ext cx="0" cy="0"/>
          <a:chOff x="0" y="0"/>
          <a:chExt cx="0" cy="0"/>
        </a:xfrm>
      </p:grpSpPr>
      <p:sp>
        <p:nvSpPr>
          <p:cNvPr id="21" name="Picture Placeholder 20"/>
          <p:cNvSpPr>
            <a:spLocks noGrp="1"/>
          </p:cNvSpPr>
          <p:nvPr>
            <p:ph type="pic" sz="quarter" idx="22"/>
          </p:nvPr>
        </p:nvSpPr>
        <p:spPr>
          <a:xfrm>
            <a:off x="0" y="1032748"/>
            <a:ext cx="9144000" cy="1615202"/>
          </a:xfrm>
        </p:spPr>
        <p:txBody>
          <a:bodyPr/>
          <a:lstStyle>
            <a:lvl1pPr marL="0" indent="0">
              <a:buNone/>
              <a:defRPr/>
            </a:lvl1pPr>
          </a:lstStyle>
          <a:p>
            <a:r>
              <a:rPr lang="en-US"/>
              <a:t>Click icon to add picture</a:t>
            </a:r>
            <a:endParaRPr lang="en-CA" dirty="0"/>
          </a:p>
        </p:txBody>
      </p:sp>
      <p:sp>
        <p:nvSpPr>
          <p:cNvPr id="6" name="Content Placeholder 4"/>
          <p:cNvSpPr>
            <a:spLocks noGrp="1"/>
          </p:cNvSpPr>
          <p:nvPr>
            <p:ph sz="quarter" idx="13" hasCustomPrompt="1"/>
          </p:nvPr>
        </p:nvSpPr>
        <p:spPr>
          <a:xfrm>
            <a:off x="152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152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2438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2438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8" hasCustomPrompt="1"/>
          </p:nvPr>
        </p:nvSpPr>
        <p:spPr>
          <a:xfrm>
            <a:off x="4724402"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9" hasCustomPrompt="1"/>
          </p:nvPr>
        </p:nvSpPr>
        <p:spPr>
          <a:xfrm>
            <a:off x="4724402"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Content Placeholder 4"/>
          <p:cNvSpPr>
            <a:spLocks noGrp="1"/>
          </p:cNvSpPr>
          <p:nvPr>
            <p:ph sz="quarter" idx="20" hasCustomPrompt="1"/>
          </p:nvPr>
        </p:nvSpPr>
        <p:spPr>
          <a:xfrm>
            <a:off x="7007111"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1" hasCustomPrompt="1"/>
          </p:nvPr>
        </p:nvSpPr>
        <p:spPr>
          <a:xfrm>
            <a:off x="7007111"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2" name="Picture Placeholder 21"/>
          <p:cNvSpPr>
            <a:spLocks noGrp="1"/>
          </p:cNvSpPr>
          <p:nvPr>
            <p:ph type="pic" sz="quarter" idx="11" hasCustomPrompt="1"/>
          </p:nvPr>
        </p:nvSpPr>
        <p:spPr>
          <a:xfrm>
            <a:off x="152402" y="2814649"/>
            <a:ext cx="540543" cy="540543"/>
          </a:xfrm>
        </p:spPr>
        <p:txBody>
          <a:bodyPr>
            <a:normAutofit/>
          </a:bodyPr>
          <a:lstStyle>
            <a:lvl1pPr marL="0" indent="0">
              <a:buNone/>
              <a:defRPr sz="900"/>
            </a:lvl1pPr>
          </a:lstStyle>
          <a:p>
            <a:r>
              <a:rPr lang="en-US" dirty="0"/>
              <a:t>icon</a:t>
            </a:r>
            <a:endParaRPr lang="en-CA" dirty="0"/>
          </a:p>
        </p:txBody>
      </p:sp>
      <p:sp>
        <p:nvSpPr>
          <p:cNvPr id="23" name="Picture Placeholder 21"/>
          <p:cNvSpPr>
            <a:spLocks noGrp="1"/>
          </p:cNvSpPr>
          <p:nvPr>
            <p:ph type="pic" sz="quarter" idx="23" hasCustomPrompt="1"/>
          </p:nvPr>
        </p:nvSpPr>
        <p:spPr>
          <a:xfrm>
            <a:off x="2438402" y="2814649"/>
            <a:ext cx="540543" cy="540543"/>
          </a:xfrm>
        </p:spPr>
        <p:txBody>
          <a:bodyPr>
            <a:normAutofit/>
          </a:bodyPr>
          <a:lstStyle>
            <a:lvl1pPr marL="0" indent="0">
              <a:buNone/>
              <a:defRPr sz="900"/>
            </a:lvl1pPr>
          </a:lstStyle>
          <a:p>
            <a:r>
              <a:rPr lang="en-US" dirty="0"/>
              <a:t>icon</a:t>
            </a:r>
            <a:endParaRPr lang="en-CA" dirty="0"/>
          </a:p>
        </p:txBody>
      </p:sp>
      <p:sp>
        <p:nvSpPr>
          <p:cNvPr id="24" name="Picture Placeholder 21"/>
          <p:cNvSpPr>
            <a:spLocks noGrp="1"/>
          </p:cNvSpPr>
          <p:nvPr>
            <p:ph type="pic" sz="quarter" idx="24" hasCustomPrompt="1"/>
          </p:nvPr>
        </p:nvSpPr>
        <p:spPr>
          <a:xfrm>
            <a:off x="4724402" y="2814649"/>
            <a:ext cx="540543" cy="540543"/>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5" hasCustomPrompt="1"/>
          </p:nvPr>
        </p:nvSpPr>
        <p:spPr>
          <a:xfrm>
            <a:off x="7007111" y="2814649"/>
            <a:ext cx="540543" cy="540543"/>
          </a:xfrm>
        </p:spPr>
        <p:txBody>
          <a:bodyPr>
            <a:normAutofit/>
          </a:bodyPr>
          <a:lstStyle>
            <a:lvl1pPr marL="0" indent="0">
              <a:buNone/>
              <a:defRPr sz="900"/>
            </a:lvl1pPr>
          </a:lstStyle>
          <a:p>
            <a:r>
              <a:rPr lang="en-US" dirty="0"/>
              <a:t>icon</a:t>
            </a:r>
            <a:endParaRPr lang="en-CA" dirty="0"/>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7" name="TextBox 2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A114CEB1-D003-99E7-50EE-F8905085F485}"/>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922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9" name="Picture Placeholder 7"/>
          <p:cNvSpPr>
            <a:spLocks noGrp="1"/>
          </p:cNvSpPr>
          <p:nvPr>
            <p:ph type="pic" sz="quarter" idx="21"/>
          </p:nvPr>
        </p:nvSpPr>
        <p:spPr>
          <a:xfrm>
            <a:off x="0" y="1062003"/>
            <a:ext cx="2274480" cy="895350"/>
          </a:xfrm>
        </p:spPr>
        <p:txBody>
          <a:bodyPr/>
          <a:lstStyle/>
          <a:p>
            <a:r>
              <a:rPr lang="en-US"/>
              <a:t>Click icon to add picture</a:t>
            </a:r>
            <a:endParaRPr lang="en-CA"/>
          </a:p>
        </p:txBody>
      </p:sp>
      <p:sp>
        <p:nvSpPr>
          <p:cNvPr id="21" name="Picture Placeholder 7"/>
          <p:cNvSpPr>
            <a:spLocks noGrp="1"/>
          </p:cNvSpPr>
          <p:nvPr>
            <p:ph type="pic" sz="quarter" idx="22"/>
          </p:nvPr>
        </p:nvSpPr>
        <p:spPr>
          <a:xfrm>
            <a:off x="2297520" y="1062003"/>
            <a:ext cx="2274480" cy="895350"/>
          </a:xfrm>
        </p:spPr>
        <p:txBody>
          <a:bodyPr/>
          <a:lstStyle/>
          <a:p>
            <a:r>
              <a:rPr lang="en-US"/>
              <a:t>Click icon to add picture</a:t>
            </a:r>
            <a:endParaRPr lang="en-CA"/>
          </a:p>
        </p:txBody>
      </p:sp>
      <p:sp>
        <p:nvSpPr>
          <p:cNvPr id="22" name="Picture Placeholder 7"/>
          <p:cNvSpPr>
            <a:spLocks noGrp="1"/>
          </p:cNvSpPr>
          <p:nvPr>
            <p:ph type="pic" sz="quarter" idx="23"/>
          </p:nvPr>
        </p:nvSpPr>
        <p:spPr>
          <a:xfrm>
            <a:off x="4595040" y="1062003"/>
            <a:ext cx="2274480" cy="895350"/>
          </a:xfrm>
        </p:spPr>
        <p:txBody>
          <a:bodyPr/>
          <a:lstStyle/>
          <a:p>
            <a:r>
              <a:rPr lang="en-US"/>
              <a:t>Click icon to add picture</a:t>
            </a:r>
            <a:endParaRPr lang="en-CA"/>
          </a:p>
        </p:txBody>
      </p:sp>
      <p:sp>
        <p:nvSpPr>
          <p:cNvPr id="23" name="Picture Placeholder 7"/>
          <p:cNvSpPr>
            <a:spLocks noGrp="1"/>
          </p:cNvSpPr>
          <p:nvPr>
            <p:ph type="pic" sz="quarter" idx="24"/>
          </p:nvPr>
        </p:nvSpPr>
        <p:spPr>
          <a:xfrm>
            <a:off x="6869520" y="1062003"/>
            <a:ext cx="2274480" cy="895350"/>
          </a:xfrm>
        </p:spPr>
        <p:txBody>
          <a:bodyPr/>
          <a:lstStyle/>
          <a:p>
            <a:r>
              <a:rPr lang="en-US"/>
              <a:t>Click icon to add picture</a:t>
            </a:r>
            <a:endParaRPr lang="en-CA"/>
          </a:p>
        </p:txBody>
      </p:sp>
      <p:sp>
        <p:nvSpPr>
          <p:cNvPr id="24" name="Content Placeholder 4"/>
          <p:cNvSpPr>
            <a:spLocks noGrp="1"/>
          </p:cNvSpPr>
          <p:nvPr>
            <p:ph sz="quarter" idx="13" hasCustomPrompt="1"/>
          </p:nvPr>
        </p:nvSpPr>
        <p:spPr>
          <a:xfrm>
            <a:off x="152400" y="2574812"/>
            <a:ext cx="20574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5" hasCustomPrompt="1"/>
          </p:nvPr>
        </p:nvSpPr>
        <p:spPr>
          <a:xfrm>
            <a:off x="152400" y="2109753"/>
            <a:ext cx="20574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25" hasCustomPrompt="1"/>
          </p:nvPr>
        </p:nvSpPr>
        <p:spPr>
          <a:xfrm>
            <a:off x="2362202" y="2574812"/>
            <a:ext cx="2133599"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Content Placeholder 4"/>
          <p:cNvSpPr>
            <a:spLocks noGrp="1"/>
          </p:cNvSpPr>
          <p:nvPr>
            <p:ph sz="quarter" idx="26" hasCustomPrompt="1"/>
          </p:nvPr>
        </p:nvSpPr>
        <p:spPr>
          <a:xfrm>
            <a:off x="2362202" y="2109753"/>
            <a:ext cx="2133599"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27" hasCustomPrompt="1"/>
          </p:nvPr>
        </p:nvSpPr>
        <p:spPr>
          <a:xfrm>
            <a:off x="4648200" y="2570015"/>
            <a:ext cx="21336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Content Placeholder 4"/>
          <p:cNvSpPr>
            <a:spLocks noGrp="1"/>
          </p:cNvSpPr>
          <p:nvPr>
            <p:ph sz="quarter" idx="28" hasCustomPrompt="1"/>
          </p:nvPr>
        </p:nvSpPr>
        <p:spPr>
          <a:xfrm>
            <a:off x="4648200" y="2104956"/>
            <a:ext cx="21336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0" name="Content Placeholder 4"/>
          <p:cNvSpPr>
            <a:spLocks noGrp="1"/>
          </p:cNvSpPr>
          <p:nvPr>
            <p:ph sz="quarter" idx="29" hasCustomPrompt="1"/>
          </p:nvPr>
        </p:nvSpPr>
        <p:spPr>
          <a:xfrm>
            <a:off x="6934202" y="2567001"/>
            <a:ext cx="2047651"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1" name="Content Placeholder 4"/>
          <p:cNvSpPr>
            <a:spLocks noGrp="1"/>
          </p:cNvSpPr>
          <p:nvPr>
            <p:ph sz="quarter" idx="30" hasCustomPrompt="1"/>
          </p:nvPr>
        </p:nvSpPr>
        <p:spPr>
          <a:xfrm>
            <a:off x="6934202" y="2101941"/>
            <a:ext cx="2047651"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2" name="TextBox 3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D462B1CA-A1C7-1D23-89DE-8445C7D15C67}"/>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9982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pos="96">
          <p15:clr>
            <a:srgbClr val="FBAE40"/>
          </p15:clr>
        </p15:guide>
        <p15:guide id="16" pos="5664">
          <p15:clr>
            <a:srgbClr val="FBAE40"/>
          </p15:clr>
        </p15:guide>
        <p15:guide id="17" pos="4368">
          <p15:clr>
            <a:srgbClr val="FBAE40"/>
          </p15:clr>
        </p15:guide>
        <p15:guide id="18" pos="4272">
          <p15:clr>
            <a:srgbClr val="FBAE40"/>
          </p15:clr>
        </p15:guide>
        <p15:guide id="19" pos="2928">
          <p15:clr>
            <a:srgbClr val="FBAE40"/>
          </p15:clr>
        </p15:guide>
        <p15:guide id="20" pos="2832">
          <p15:clr>
            <a:srgbClr val="FBAE40"/>
          </p15:clr>
        </p15:guide>
        <p15:guide id="21" pos="1488">
          <p15:clr>
            <a:srgbClr val="FBAE40"/>
          </p15:clr>
        </p15:guide>
        <p15:guide id="22" pos="1392">
          <p15:clr>
            <a:srgbClr val="FBAE40"/>
          </p15:clr>
        </p15:guide>
        <p15:guide id="23" orient="horz" pos="564">
          <p15:clr>
            <a:srgbClr val="FBAE40"/>
          </p15:clr>
        </p15:guide>
        <p15:guide id="24" orient="horz" pos="660">
          <p15:clr>
            <a:srgbClr val="FBAE40"/>
          </p15:clr>
        </p15:guide>
        <p15:guide id="25" orient="horz" pos="852">
          <p15:clr>
            <a:srgbClr val="FBAE40"/>
          </p15:clr>
        </p15:guide>
        <p15:guide id="26" orient="horz" pos="948">
          <p15:clr>
            <a:srgbClr val="FBAE40"/>
          </p15:clr>
        </p15:guide>
        <p15:guide id="27" pos="5760">
          <p15:clr>
            <a:srgbClr val="FBAE40"/>
          </p15:clr>
        </p15:guide>
        <p15:guide id="28" orient="horz" pos="310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Multi Text">
    <p:spTree>
      <p:nvGrpSpPr>
        <p:cNvPr id="1" name=""/>
        <p:cNvGrpSpPr/>
        <p:nvPr/>
      </p:nvGrpSpPr>
      <p:grpSpPr>
        <a:xfrm>
          <a:off x="0" y="0"/>
          <a:ext cx="0" cy="0"/>
          <a:chOff x="0" y="0"/>
          <a:chExt cx="0" cy="0"/>
        </a:xfrm>
      </p:grpSpPr>
      <p:sp>
        <p:nvSpPr>
          <p:cNvPr id="4" name="Title 2"/>
          <p:cNvSpPr>
            <a:spLocks noGrp="1"/>
          </p:cNvSpPr>
          <p:nvPr>
            <p:ph type="title"/>
          </p:nvPr>
        </p:nvSpPr>
        <p:spPr>
          <a:xfrm>
            <a:off x="228600" y="171451"/>
            <a:ext cx="4267200" cy="838201"/>
          </a:xfrm>
        </p:spPr>
        <p:txBody>
          <a:bodyPr/>
          <a:lstStyle>
            <a:lvl1pPr>
              <a:defRPr/>
            </a:lvl1pPr>
          </a:lstStyle>
          <a:p>
            <a:r>
              <a:rPr lang="en-US"/>
              <a:t>Click to edit Master title style</a:t>
            </a:r>
            <a:endParaRPr lang="en-US" dirty="0"/>
          </a:p>
        </p:txBody>
      </p:sp>
      <p:cxnSp>
        <p:nvCxnSpPr>
          <p:cNvPr id="5" name="Straight Connector 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6" hasCustomPrompt="1"/>
          </p:nvPr>
        </p:nvSpPr>
        <p:spPr>
          <a:xfrm>
            <a:off x="6932553" y="15049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0411" y="10509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645460" y="15049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648201" y="10477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6446"/>
            <a:ext cx="4267200" cy="3952874"/>
          </a:xfrm>
        </p:spPr>
        <p:txBody>
          <a:bodyPr/>
          <a:lstStyle>
            <a:lvl1pPr marL="0" indent="0">
              <a:buNone/>
              <a:defRPr/>
            </a:lvl1pPr>
          </a:lstStyle>
          <a:p>
            <a:r>
              <a:rPr lang="en-US"/>
              <a:t>Click icon to add picture</a:t>
            </a:r>
            <a:endParaRPr lang="en-CA"/>
          </a:p>
        </p:txBody>
      </p:sp>
      <p:sp>
        <p:nvSpPr>
          <p:cNvPr id="12" name="Content Placeholder 4"/>
          <p:cNvSpPr>
            <a:spLocks noGrp="1"/>
          </p:cNvSpPr>
          <p:nvPr>
            <p:ph sz="quarter" idx="21" hasCustomPrompt="1"/>
          </p:nvPr>
        </p:nvSpPr>
        <p:spPr>
          <a:xfrm>
            <a:off x="6929812" y="35623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22" hasCustomPrompt="1"/>
          </p:nvPr>
        </p:nvSpPr>
        <p:spPr>
          <a:xfrm>
            <a:off x="6937670" y="31083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3" hasCustomPrompt="1"/>
          </p:nvPr>
        </p:nvSpPr>
        <p:spPr>
          <a:xfrm>
            <a:off x="4642719" y="35623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24" hasCustomPrompt="1"/>
          </p:nvPr>
        </p:nvSpPr>
        <p:spPr>
          <a:xfrm>
            <a:off x="4645460" y="31051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8" name="Straight Connector 17"/>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AA8D0F33-D4D3-B9BC-E020-66D8733A3644}"/>
              </a:ext>
            </a:extLst>
          </p:cNvPr>
          <p:cNvCxnSpPr/>
          <p:nvPr userDrawn="1"/>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745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132">
          <p15:clr>
            <a:srgbClr val="FBAE40"/>
          </p15:clr>
        </p15:guide>
        <p15:guide id="18" orient="horz" pos="612">
          <p15:clr>
            <a:srgbClr val="FBAE40"/>
          </p15:clr>
        </p15:guide>
        <p15:guide id="19" orient="horz" pos="660">
          <p15:clr>
            <a:srgbClr val="FBAE40"/>
          </p15:clr>
        </p15:guide>
        <p15:guide id="20" pos="2928">
          <p15:clr>
            <a:srgbClr val="FBAE40"/>
          </p15:clr>
        </p15:guide>
        <p15:guide id="21" pos="2832">
          <p15:clr>
            <a:srgbClr val="FBAE40"/>
          </p15:clr>
        </p15:guide>
        <p15:guide id="22" pos="5664">
          <p15:clr>
            <a:srgbClr val="FBAE40"/>
          </p15:clr>
        </p15:guide>
        <p15:guide id="23" pos="144">
          <p15:clr>
            <a:srgbClr val="FBAE40"/>
          </p15:clr>
        </p15:guide>
        <p15:guide id="24" orient="horz" pos="3156">
          <p15:clr>
            <a:srgbClr val="FBAE40"/>
          </p15:clr>
        </p15:guide>
        <p15:guide id="25" orient="horz" pos="852">
          <p15:clr>
            <a:srgbClr val="FBAE40"/>
          </p15:clr>
        </p15:guide>
        <p15:guide id="26" orient="horz" pos="948">
          <p15:clr>
            <a:srgbClr val="FBAE40"/>
          </p15:clr>
        </p15:guide>
        <p15:guide id="27" orient="horz" pos="1956">
          <p15:clr>
            <a:srgbClr val="FBAE40"/>
          </p15:clr>
        </p15:guide>
        <p15:guide id="28" orient="horz" pos="1860">
          <p15:clr>
            <a:srgbClr val="FBAE40"/>
          </p15:clr>
        </p15:guide>
        <p15:guide id="29" orient="horz" pos="2148">
          <p15:clr>
            <a:srgbClr val="FBAE40"/>
          </p15:clr>
        </p15:guide>
        <p15:guide id="30" pos="4272">
          <p15:clr>
            <a:srgbClr val="FBAE40"/>
          </p15:clr>
        </p15:guide>
        <p15:guide id="31" pos="4368">
          <p15:clr>
            <a:srgbClr val="FBAE40"/>
          </p15:clr>
        </p15:guide>
        <p15:guide id="32" orient="horz" pos="22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Multi Text">
    <p:spTree>
      <p:nvGrpSpPr>
        <p:cNvPr id="1" name=""/>
        <p:cNvGrpSpPr/>
        <p:nvPr/>
      </p:nvGrpSpPr>
      <p:grpSpPr>
        <a:xfrm>
          <a:off x="0" y="0"/>
          <a:ext cx="0" cy="0"/>
          <a:chOff x="0" y="0"/>
          <a:chExt cx="0" cy="0"/>
        </a:xfrm>
      </p:grpSpPr>
      <p:sp>
        <p:nvSpPr>
          <p:cNvPr id="8" name="Content Placeholder 4"/>
          <p:cNvSpPr>
            <a:spLocks noGrp="1"/>
          </p:cNvSpPr>
          <p:nvPr>
            <p:ph sz="quarter" idx="16" hasCustomPrompt="1"/>
          </p:nvPr>
        </p:nvSpPr>
        <p:spPr>
          <a:xfrm>
            <a:off x="6940680" y="1504951"/>
            <a:ext cx="1980646" cy="3505199"/>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8537" y="1051000"/>
            <a:ext cx="1980646"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721661" y="1504948"/>
            <a:ext cx="2062882" cy="3505200"/>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724400" y="1047750"/>
            <a:ext cx="2062882"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7750"/>
            <a:ext cx="4336270" cy="3952874"/>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F0E8E731-0456-CC00-F1B9-A40C052A671B}"/>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031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64">
          <p15:clr>
            <a:srgbClr val="FBAE40"/>
          </p15:clr>
        </p15:guide>
        <p15:guide id="3" orient="horz" pos="660">
          <p15:clr>
            <a:srgbClr val="FBAE40"/>
          </p15:clr>
        </p15:guide>
        <p15:guide id="4" pos="2928">
          <p15:clr>
            <a:srgbClr val="FBAE40"/>
          </p15:clr>
        </p15:guide>
        <p15:guide id="5" pos="2832">
          <p15:clr>
            <a:srgbClr val="FBAE40"/>
          </p15:clr>
        </p15:guide>
        <p15:guide id="6" pos="5664">
          <p15:clr>
            <a:srgbClr val="FBAE40"/>
          </p15:clr>
        </p15:guide>
        <p15:guide id="7" pos="96">
          <p15:clr>
            <a:srgbClr val="FBAE40"/>
          </p15:clr>
        </p15:guide>
        <p15:guide id="9" orient="horz" pos="852">
          <p15:clr>
            <a:srgbClr val="FBAE40"/>
          </p15:clr>
        </p15:guide>
        <p15:guide id="10" orient="horz" pos="948">
          <p15:clr>
            <a:srgbClr val="FBAE40"/>
          </p15:clr>
        </p15:guide>
        <p15:guide id="14" pos="4272">
          <p15:clr>
            <a:srgbClr val="FBAE40"/>
          </p15:clr>
        </p15:guide>
        <p15:guide id="15" pos="4368">
          <p15:clr>
            <a:srgbClr val="FBAE40"/>
          </p15:clr>
        </p15:guide>
        <p15:guide id="17" orient="horz" pos="3240">
          <p15:clr>
            <a:srgbClr val="FBAE40"/>
          </p15:clr>
        </p15:guide>
        <p15:guide id="18" orient="horz">
          <p15:clr>
            <a:srgbClr val="FBAE40"/>
          </p15:clr>
        </p15:guide>
        <p15:guide id="19" orient="horz" pos="84">
          <p15:clr>
            <a:srgbClr val="FBAE40"/>
          </p15:clr>
        </p15:guide>
        <p15:guide id="20" orient="horz" pos="315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Slide Version 1">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le 2"/>
          <p:cNvSpPr>
            <a:spLocks noGrp="1"/>
          </p:cNvSpPr>
          <p:nvPr>
            <p:ph type="title"/>
          </p:nvPr>
        </p:nvSpPr>
        <p:spPr>
          <a:xfrm>
            <a:off x="228601" y="133350"/>
            <a:ext cx="8686801"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8" name="Rectangle 7"/>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Right Triangle 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2" name="Rectangle 11"/>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6" name="TextBox 1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Rectangle 16">
            <a:extLst>
              <a:ext uri="{FF2B5EF4-FFF2-40B4-BE49-F238E27FC236}">
                <a16:creationId xmlns:a16="http://schemas.microsoft.com/office/drawing/2014/main" id="{094D2ADE-E7EA-D7BE-7A31-840ECBCB886C}"/>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Right Triangle 17">
            <a:extLst>
              <a:ext uri="{FF2B5EF4-FFF2-40B4-BE49-F238E27FC236}">
                <a16:creationId xmlns:a16="http://schemas.microsoft.com/office/drawing/2014/main" id="{0C09D4C2-DE2F-C668-B99A-38382D857DA6}"/>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a:extLst>
              <a:ext uri="{FF2B5EF4-FFF2-40B4-BE49-F238E27FC236}">
                <a16:creationId xmlns:a16="http://schemas.microsoft.com/office/drawing/2014/main" id="{1FAD90ED-EBCC-697C-B9CD-ADC7BA280D4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a:extLst>
              <a:ext uri="{FF2B5EF4-FFF2-40B4-BE49-F238E27FC236}">
                <a16:creationId xmlns:a16="http://schemas.microsoft.com/office/drawing/2014/main" id="{95ADF3FA-F8E6-FDC9-C95A-2EB622F3151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20532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585217" y="1683018"/>
            <a:ext cx="3944789" cy="267898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4585099" y="1683018"/>
            <a:ext cx="3941064" cy="2679701"/>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5"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1971153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ext Slide Version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1853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tabLst>
                <a:tab pos="804823" algn="l"/>
              </a:tabLst>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4648201" y="133352"/>
            <a:ext cx="4267202" cy="761999"/>
          </a:xfrm>
        </p:spPr>
        <p:txBody>
          <a:bodyPr>
            <a:normAutofit/>
          </a:bodyPr>
          <a:lstStyle>
            <a:lvl1pPr marL="0" indent="0">
              <a:buClr>
                <a:schemeClr val="tx2"/>
              </a:buClr>
              <a:buFont typeface="Wingdings" panose="05000000000000000000" pitchFamily="2" charset="2"/>
              <a:buNone/>
              <a:defRPr sz="11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0" name="Rectangle 9"/>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1" name="Right Triangle 1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4" name="Rectangle 1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6" name="Right Triangle 15"/>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20" name="Rectangle 19">
            <a:extLst>
              <a:ext uri="{FF2B5EF4-FFF2-40B4-BE49-F238E27FC236}">
                <a16:creationId xmlns:a16="http://schemas.microsoft.com/office/drawing/2014/main" id="{72E6C6B9-B591-FA80-BBA0-3D2B716EA445}"/>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1" name="Right Triangle 20">
            <a:extLst>
              <a:ext uri="{FF2B5EF4-FFF2-40B4-BE49-F238E27FC236}">
                <a16:creationId xmlns:a16="http://schemas.microsoft.com/office/drawing/2014/main" id="{CF0C5175-70E4-1617-ECEF-600B5ACB5F8D}"/>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3" name="Straight Connector 22">
            <a:extLst>
              <a:ext uri="{FF2B5EF4-FFF2-40B4-BE49-F238E27FC236}">
                <a16:creationId xmlns:a16="http://schemas.microsoft.com/office/drawing/2014/main" id="{77175A87-DE6F-8B71-1F88-4B2637FA8E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TextBox 24">
            <a:extLst>
              <a:ext uri="{FF2B5EF4-FFF2-40B4-BE49-F238E27FC236}">
                <a16:creationId xmlns:a16="http://schemas.microsoft.com/office/drawing/2014/main" id="{996D1235-C9D0-6FBD-C1BE-42E1ADA3E77E}"/>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29199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4" name="TextBox 3"/>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96394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hank You End">
    <p:spTree>
      <p:nvGrpSpPr>
        <p:cNvPr id="1" name=""/>
        <p:cNvGrpSpPr/>
        <p:nvPr/>
      </p:nvGrpSpPr>
      <p:grpSpPr>
        <a:xfrm>
          <a:off x="0" y="0"/>
          <a:ext cx="0" cy="0"/>
          <a:chOff x="0" y="0"/>
          <a:chExt cx="0" cy="0"/>
        </a:xfrm>
      </p:grpSpPr>
      <p:sp>
        <p:nvSpPr>
          <p:cNvPr id="7" name="TextBox 6"/>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6" name="TextBox 15"/>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8" name="TextBox 17"/>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9" name="TextBox 18"/>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sp>
        <p:nvSpPr>
          <p:cNvPr id="12" name="TextBox 11"/>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3" name="TextBox 12"/>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4" name="TextBox 13"/>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5" name="TextBox 14"/>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27" name="Picture 2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26" name="TextBox 25"/>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28" name="TextBox 27"/>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29" name="TextBox 28"/>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0" name="TextBox 29"/>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31" name="Picture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33" name="Picture 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35" name="Picture 3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36" name="TextBox 35">
            <a:extLst>
              <a:ext uri="{FF2B5EF4-FFF2-40B4-BE49-F238E27FC236}">
                <a16:creationId xmlns:a16="http://schemas.microsoft.com/office/drawing/2014/main" id="{BA6F1C48-EF48-555D-2B9E-4768FA158E4A}"/>
              </a:ext>
            </a:extLst>
          </p:cNvPr>
          <p:cNvSpPr txBox="1"/>
          <p:nvPr userDrawn="1"/>
        </p:nvSpPr>
        <p:spPr>
          <a:xfrm>
            <a:off x="7467601" y="4546246"/>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37" name="TextBox 36">
            <a:extLst>
              <a:ext uri="{FF2B5EF4-FFF2-40B4-BE49-F238E27FC236}">
                <a16:creationId xmlns:a16="http://schemas.microsoft.com/office/drawing/2014/main" id="{93A62693-2BCA-28A2-9753-687857A2EA2E}"/>
              </a:ext>
            </a:extLst>
          </p:cNvPr>
          <p:cNvSpPr txBox="1"/>
          <p:nvPr userDrawn="1"/>
        </p:nvSpPr>
        <p:spPr>
          <a:xfrm>
            <a:off x="7391401"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38" name="TextBox 37">
            <a:extLst>
              <a:ext uri="{FF2B5EF4-FFF2-40B4-BE49-F238E27FC236}">
                <a16:creationId xmlns:a16="http://schemas.microsoft.com/office/drawing/2014/main" id="{C0E97EF5-B30E-0A5F-6722-91AFF42635B6}"/>
              </a:ext>
            </a:extLst>
          </p:cNvPr>
          <p:cNvSpPr txBox="1"/>
          <p:nvPr userDrawn="1"/>
        </p:nvSpPr>
        <p:spPr>
          <a:xfrm>
            <a:off x="533400" y="4671597"/>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9" name="TextBox 38">
            <a:extLst>
              <a:ext uri="{FF2B5EF4-FFF2-40B4-BE49-F238E27FC236}">
                <a16:creationId xmlns:a16="http://schemas.microsoft.com/office/drawing/2014/main" id="{91E41C07-3663-094B-F89F-97D6CD63CDC7}"/>
              </a:ext>
            </a:extLst>
          </p:cNvPr>
          <p:cNvSpPr txBox="1"/>
          <p:nvPr userDrawn="1"/>
        </p:nvSpPr>
        <p:spPr>
          <a:xfrm>
            <a:off x="228600" y="3979758"/>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40" name="Picture 39">
            <a:extLst>
              <a:ext uri="{FF2B5EF4-FFF2-40B4-BE49-F238E27FC236}">
                <a16:creationId xmlns:a16="http://schemas.microsoft.com/office/drawing/2014/main" id="{8D725AE7-38F2-860F-94A0-792E68F6D5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7588" y="4603753"/>
            <a:ext cx="166274" cy="166274"/>
          </a:xfrm>
          <a:prstGeom prst="rect">
            <a:avLst/>
          </a:prstGeom>
        </p:spPr>
      </p:pic>
      <p:pic>
        <p:nvPicPr>
          <p:cNvPr id="41" name="Picture 40">
            <a:extLst>
              <a:ext uri="{FF2B5EF4-FFF2-40B4-BE49-F238E27FC236}">
                <a16:creationId xmlns:a16="http://schemas.microsoft.com/office/drawing/2014/main" id="{8F1E8733-A0A1-EBCD-DF68-F82B2C01BB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42" name="Picture 41">
            <a:extLst>
              <a:ext uri="{FF2B5EF4-FFF2-40B4-BE49-F238E27FC236}">
                <a16:creationId xmlns:a16="http://schemas.microsoft.com/office/drawing/2014/main" id="{A5FF18DD-E771-B7E1-0831-D1E2B03F23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61538" y="4598934"/>
            <a:ext cx="175912" cy="175912"/>
          </a:xfrm>
          <a:prstGeom prst="rect">
            <a:avLst/>
          </a:prstGeom>
        </p:spPr>
      </p:pic>
      <p:pic>
        <p:nvPicPr>
          <p:cNvPr id="43" name="Picture 42">
            <a:extLst>
              <a:ext uri="{FF2B5EF4-FFF2-40B4-BE49-F238E27FC236}">
                <a16:creationId xmlns:a16="http://schemas.microsoft.com/office/drawing/2014/main" id="{A725E9F5-E524-4723-04A7-E89951220D8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273800" y="4312827"/>
            <a:ext cx="193801" cy="193801"/>
          </a:xfrm>
          <a:prstGeom prst="rect">
            <a:avLst/>
          </a:prstGeom>
        </p:spPr>
      </p:pic>
      <p:pic>
        <p:nvPicPr>
          <p:cNvPr id="44" name="Picture 43">
            <a:extLst>
              <a:ext uri="{FF2B5EF4-FFF2-40B4-BE49-F238E27FC236}">
                <a16:creationId xmlns:a16="http://schemas.microsoft.com/office/drawing/2014/main" id="{EC916813-F1BA-84FB-AE47-E10582123C0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9144000" cy="3810000"/>
          </a:xfrm>
          <a:prstGeom prst="rect">
            <a:avLst/>
          </a:prstGeom>
        </p:spPr>
      </p:pic>
    </p:spTree>
    <p:extLst>
      <p:ext uri="{BB962C8B-B14F-4D97-AF65-F5344CB8AC3E}">
        <p14:creationId xmlns:p14="http://schemas.microsoft.com/office/powerpoint/2010/main" val="161850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ext Slide Version 1">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itle 2"/>
          <p:cNvSpPr>
            <a:spLocks noGrp="1"/>
          </p:cNvSpPr>
          <p:nvPr>
            <p:ph type="title"/>
          </p:nvPr>
        </p:nvSpPr>
        <p:spPr>
          <a:xfrm>
            <a:off x="228601" y="133351"/>
            <a:ext cx="8686801" cy="457201"/>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0643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Multi Icon 2">
    <p:spTree>
      <p:nvGrpSpPr>
        <p:cNvPr id="1" name=""/>
        <p:cNvGrpSpPr/>
        <p:nvPr/>
      </p:nvGrpSpPr>
      <p:grpSpPr>
        <a:xfrm>
          <a:off x="0" y="0"/>
          <a:ext cx="0" cy="0"/>
          <a:chOff x="0" y="0"/>
          <a:chExt cx="0" cy="0"/>
        </a:xfrm>
      </p:grpSpPr>
      <p:sp>
        <p:nvSpPr>
          <p:cNvPr id="21" name="Picture Placeholder 20"/>
          <p:cNvSpPr>
            <a:spLocks noGrp="1"/>
          </p:cNvSpPr>
          <p:nvPr>
            <p:ph type="pic" sz="quarter" idx="16"/>
          </p:nvPr>
        </p:nvSpPr>
        <p:spPr>
          <a:xfrm>
            <a:off x="457202" y="1253668"/>
            <a:ext cx="3314701" cy="3467101"/>
          </a:xfrm>
          <a:prstGeom prst="diamond">
            <a:avLst/>
          </a:prstGeom>
        </p:spPr>
        <p:txBody>
          <a:bodyPr/>
          <a:lstStyle>
            <a:lvl1pPr marL="0" indent="0">
              <a:buNone/>
              <a:defRPr/>
            </a:lvl1pPr>
          </a:lstStyle>
          <a:p>
            <a:r>
              <a:rPr lang="en-US"/>
              <a:t>Click icon to add picture</a:t>
            </a:r>
            <a:endParaRPr lang="en-CA"/>
          </a:p>
        </p:txBody>
      </p:sp>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16" name="Content Placeholder 4"/>
          <p:cNvSpPr>
            <a:spLocks noGrp="1"/>
          </p:cNvSpPr>
          <p:nvPr>
            <p:ph sz="quarter" idx="12" hasCustomPrompt="1"/>
          </p:nvPr>
        </p:nvSpPr>
        <p:spPr>
          <a:xfrm>
            <a:off x="6781801"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3" hasCustomPrompt="1"/>
          </p:nvPr>
        </p:nvSpPr>
        <p:spPr>
          <a:xfrm>
            <a:off x="4419602"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8" name="Content Placeholder 4"/>
          <p:cNvSpPr>
            <a:spLocks noGrp="1"/>
          </p:cNvSpPr>
          <p:nvPr>
            <p:ph sz="quarter" idx="14" hasCustomPrompt="1"/>
          </p:nvPr>
        </p:nvSpPr>
        <p:spPr>
          <a:xfrm>
            <a:off x="6781801" y="38052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9" name="Content Placeholder 4"/>
          <p:cNvSpPr>
            <a:spLocks noGrp="1"/>
          </p:cNvSpPr>
          <p:nvPr>
            <p:ph sz="quarter" idx="15" hasCustomPrompt="1"/>
          </p:nvPr>
        </p:nvSpPr>
        <p:spPr>
          <a:xfrm>
            <a:off x="4419602" y="3801044"/>
            <a:ext cx="1978029" cy="1056707"/>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Picture Placeholder 21"/>
          <p:cNvSpPr>
            <a:spLocks noGrp="1"/>
          </p:cNvSpPr>
          <p:nvPr>
            <p:ph type="pic" sz="quarter" idx="11" hasCustomPrompt="1"/>
          </p:nvPr>
        </p:nvSpPr>
        <p:spPr>
          <a:xfrm>
            <a:off x="4419600" y="10477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17" hasCustomPrompt="1"/>
          </p:nvPr>
        </p:nvSpPr>
        <p:spPr>
          <a:xfrm>
            <a:off x="6792036" y="10477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18" hasCustomPrompt="1"/>
          </p:nvPr>
        </p:nvSpPr>
        <p:spPr>
          <a:xfrm>
            <a:off x="6781800" y="30289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19" hasCustomPrompt="1"/>
          </p:nvPr>
        </p:nvSpPr>
        <p:spPr>
          <a:xfrm>
            <a:off x="4419600" y="3028950"/>
            <a:ext cx="609600" cy="609600"/>
          </a:xfrm>
        </p:spPr>
        <p:txBody>
          <a:bodyPr>
            <a:normAutofit/>
          </a:bodyPr>
          <a:lstStyle>
            <a:lvl1pPr marL="0" indent="0">
              <a:buNone/>
              <a:defRPr sz="900"/>
            </a:lvl1pPr>
          </a:lstStyle>
          <a:p>
            <a:r>
              <a:rPr lang="en-US" dirty="0"/>
              <a:t>icon</a:t>
            </a:r>
            <a:endParaRPr lang="en-CA" dirty="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Diamond 21"/>
          <p:cNvSpPr/>
          <p:nvPr/>
        </p:nvSpPr>
        <p:spPr>
          <a:xfrm>
            <a:off x="1255485"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9" name="TextBox 28"/>
          <p:cNvSpPr txBox="1"/>
          <p:nvPr/>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a:extLst>
              <a:ext uri="{FF2B5EF4-FFF2-40B4-BE49-F238E27FC236}">
                <a16:creationId xmlns:a16="http://schemas.microsoft.com/office/drawing/2014/main" id="{0B0CC782-0789-8AA2-C500-4A890549ADD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Diamond 22">
            <a:extLst>
              <a:ext uri="{FF2B5EF4-FFF2-40B4-BE49-F238E27FC236}">
                <a16:creationId xmlns:a16="http://schemas.microsoft.com/office/drawing/2014/main" id="{A7B2B6D2-67F7-8676-3BE4-F564F70E9112}"/>
              </a:ext>
            </a:extLst>
          </p:cNvPr>
          <p:cNvSpPr/>
          <p:nvPr userDrawn="1"/>
        </p:nvSpPr>
        <p:spPr>
          <a:xfrm>
            <a:off x="1255484"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a:extLst>
              <a:ext uri="{FF2B5EF4-FFF2-40B4-BE49-F238E27FC236}">
                <a16:creationId xmlns:a16="http://schemas.microsoft.com/office/drawing/2014/main" id="{B5002F42-4EB9-6C7B-1BC8-AEB35DCEB65B}"/>
              </a:ext>
            </a:extLst>
          </p:cNvPr>
          <p:cNvSpPr txBox="1"/>
          <p:nvPr userDrawn="1"/>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36775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smtClean="0"/>
              <a:pPr>
                <a:defRPr/>
              </a:pPr>
              <a:t>2/18/2025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smtClean="0"/>
              <a:pPr>
                <a:defRPr/>
              </a:pPr>
              <a:t>‹#›</a:t>
            </a:fld>
            <a:endParaRPr lang="en-US"/>
          </a:p>
        </p:txBody>
      </p:sp>
    </p:spTree>
    <p:extLst>
      <p:ext uri="{BB962C8B-B14F-4D97-AF65-F5344CB8AC3E}">
        <p14:creationId xmlns:p14="http://schemas.microsoft.com/office/powerpoint/2010/main" val="81842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257B6A-46D2-4131-9A51-10D887A787B4}"/>
              </a:ext>
            </a:extLst>
          </p:cNvPr>
          <p:cNvSpPr>
            <a:spLocks noGrp="1"/>
          </p:cNvSpPr>
          <p:nvPr>
            <p:ph type="sldNum" sz="quarter" idx="10"/>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411598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149C-A696-47A0-9EA6-A867318181D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9DE0CE73-A2B7-4AF4-B3DF-1508FB1FC0FC}"/>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0DEF2E9-50EE-4618-BCB4-0409AA62095E}"/>
              </a:ext>
            </a:extLst>
          </p:cNvPr>
          <p:cNvSpPr>
            <a:spLocks noGrp="1"/>
          </p:cNvSpPr>
          <p:nvPr>
            <p:ph type="dt" sz="half" idx="10"/>
          </p:nvPr>
        </p:nvSpPr>
        <p:spPr/>
        <p:txBody>
          <a:bodyPr/>
          <a:lstStyle/>
          <a:p>
            <a:fld id="{4D61B104-FA48-4B6D-A397-2CE9DDA5D16C}" type="datetimeFigureOut">
              <a:rPr lang="en-CA" smtClean="0"/>
              <a:t>2025-02-18</a:t>
            </a:fld>
            <a:endParaRPr lang="en-CA"/>
          </a:p>
        </p:txBody>
      </p:sp>
      <p:sp>
        <p:nvSpPr>
          <p:cNvPr id="5" name="Footer Placeholder 4">
            <a:extLst>
              <a:ext uri="{FF2B5EF4-FFF2-40B4-BE49-F238E27FC236}">
                <a16:creationId xmlns:a16="http://schemas.microsoft.com/office/drawing/2014/main" id="{3511C96D-8301-4853-A134-424C39927A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4428BE4-3CF3-46D2-A555-D93E0F507D4C}"/>
              </a:ext>
            </a:extLst>
          </p:cNvPr>
          <p:cNvSpPr>
            <a:spLocks noGrp="1"/>
          </p:cNvSpPr>
          <p:nvPr>
            <p:ph type="sldNum" sz="quarter" idx="12"/>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70942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a:pPr>
                <a:defRPr/>
              </a:pPr>
              <a:t>2/18/2025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a:pPr>
                <a:defRPr/>
              </a:pPr>
              <a:t>‹#›</a:t>
            </a:fld>
            <a:endParaRPr lang="en-US"/>
          </a:p>
        </p:txBody>
      </p:sp>
    </p:spTree>
    <p:extLst>
      <p:ext uri="{BB962C8B-B14F-4D97-AF65-F5344CB8AC3E}">
        <p14:creationId xmlns:p14="http://schemas.microsoft.com/office/powerpoint/2010/main" val="44415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5410200" y="2038350"/>
            <a:ext cx="3450864" cy="26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1597821"/>
            <a:ext cx="4953000" cy="464788"/>
          </a:xfrm>
          <a:prstGeom prst="rect">
            <a:avLst/>
          </a:prstGeom>
        </p:spPr>
        <p:txBody>
          <a:bodyPr>
            <a:normAutofit/>
          </a:bodyPr>
          <a:lstStyle>
            <a:lvl1pPr algn="l">
              <a:defRPr sz="2800" baseline="0">
                <a:solidFill>
                  <a:srgbClr val="E63C2F"/>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685800" y="2571750"/>
            <a:ext cx="1752600" cy="381000"/>
          </a:xfrm>
          <a:prstGeom prst="rect">
            <a:avLst/>
          </a:prstGeom>
        </p:spPr>
        <p:txBody>
          <a:bodyPr>
            <a:normAutofit/>
          </a:bodyPr>
          <a:lstStyle>
            <a:lvl1pPr marL="0" indent="0" algn="l">
              <a:buNone/>
              <a:defRPr sz="1600">
                <a:solidFill>
                  <a:srgbClr val="7E808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D90B165F-7B8F-49CF-8422-83FA73884A08}" type="datetimeFigureOut">
              <a:rPr lang="en-US" smtClean="0"/>
              <a:t>2/18/2025</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DC10B0D-13FB-49E6-AB22-9EA691595B22}" type="slidenum">
              <a:rPr lang="en-US" smtClean="0"/>
              <a:t>‹#›</a:t>
            </a:fld>
            <a:endParaRPr lang="en-US"/>
          </a:p>
        </p:txBody>
      </p:sp>
      <p:sp>
        <p:nvSpPr>
          <p:cNvPr id="15" name="Text Placeholder 14"/>
          <p:cNvSpPr>
            <a:spLocks noGrp="1"/>
          </p:cNvSpPr>
          <p:nvPr>
            <p:ph type="body" sz="quarter" idx="13" hasCustomPrompt="1"/>
          </p:nvPr>
        </p:nvSpPr>
        <p:spPr>
          <a:xfrm>
            <a:off x="685800" y="3105151"/>
            <a:ext cx="1752600" cy="357981"/>
          </a:xfrm>
          <a:prstGeom prst="rect">
            <a:avLst/>
          </a:prstGeom>
        </p:spPr>
        <p:txBody>
          <a:bodyPr>
            <a:noAutofit/>
          </a:bodyPr>
          <a:lstStyle>
            <a:lvl1pPr marL="0" indent="0">
              <a:buFontTx/>
              <a:buNone/>
              <a:defRPr sz="1600">
                <a:solidFill>
                  <a:srgbClr val="7E8082"/>
                </a:solidFill>
                <a:latin typeface="+mj-lt"/>
              </a:defRPr>
            </a:lvl1pPr>
          </a:lstStyle>
          <a:p>
            <a:pPr lvl="0"/>
            <a:r>
              <a:rPr lang="en-US"/>
              <a:t>Date</a:t>
            </a:r>
          </a:p>
        </p:txBody>
      </p:sp>
      <p:pic>
        <p:nvPicPr>
          <p:cNvPr id="10" name="Picture 3"/>
          <p:cNvPicPr>
            <a:picLocks noChangeAspect="1"/>
          </p:cNvPicPr>
          <p:nvPr userDrawn="1"/>
        </p:nvPicPr>
        <p:blipFill>
          <a:blip r:embed="rId3" cstate="screen">
            <a:extLst>
              <a:ext uri="{28A0092B-C50C-407E-A947-70E740481C1C}">
                <a14:useLocalDpi xmlns:a14="http://schemas.microsoft.com/office/drawing/2010/main"/>
              </a:ext>
            </a:extLst>
          </a:blip>
          <a:srcRect t="28656"/>
          <a:stretch>
            <a:fillRect/>
          </a:stretch>
        </p:blipFill>
        <p:spPr bwMode="auto">
          <a:xfrm>
            <a:off x="-76200" y="0"/>
            <a:ext cx="5486401"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55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337" r:id="rId10"/>
    <p:sldLayoutId id="2147484338" r:id="rId11"/>
  </p:sldLayoutIdLst>
  <p:hf sldNum="0" hdr="0" dt="0"/>
  <p:txStyles>
    <p:titleStyle>
      <a:lvl1pPr algn="l" rtl="0" eaLnBrk="0" fontAlgn="base" hangingPunct="0">
        <a:spcBef>
          <a:spcPct val="0"/>
        </a:spcBef>
        <a:spcAft>
          <a:spcPct val="0"/>
        </a:spcAft>
        <a:defRPr sz="2200" b="1" kern="1200">
          <a:solidFill>
            <a:schemeClr val="bg1"/>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85752"/>
            <a:ext cx="6172200" cy="674689"/>
          </a:xfrm>
          <a:prstGeom prst="rect">
            <a:avLst/>
          </a:prstGeom>
        </p:spPr>
        <p:txBody>
          <a:bodyPr vert="horz" lIns="91440" tIns="45720" rIns="91440" bIns="45720" rtlCol="0" anchor="ctr">
            <a:normAutofit/>
          </a:bodyPr>
          <a:lstStyle/>
          <a:p>
            <a:r>
              <a:rPr lang="en-CA" dirty="0"/>
              <a:t>Presentation Title   |   Section / Slide Title (Grey, 64 64 64)</a:t>
            </a:r>
            <a:endParaRPr lang="en-US" dirty="0"/>
          </a:p>
        </p:txBody>
      </p:sp>
      <p:sp>
        <p:nvSpPr>
          <p:cNvPr id="9" name="Text Placeholder 2"/>
          <p:cNvSpPr>
            <a:spLocks noGrp="1"/>
          </p:cNvSpPr>
          <p:nvPr>
            <p:ph type="body" idx="1"/>
          </p:nvPr>
        </p:nvSpPr>
        <p:spPr>
          <a:xfrm>
            <a:off x="457200" y="1200150"/>
            <a:ext cx="8229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Slide Number Placeholder 1"/>
          <p:cNvSpPr>
            <a:spLocks noGrp="1"/>
          </p:cNvSpPr>
          <p:nvPr>
            <p:ph type="sldNum" sz="quarter" idx="4"/>
          </p:nvPr>
        </p:nvSpPr>
        <p:spPr>
          <a:xfrm>
            <a:off x="7010400" y="4781552"/>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F5DFCBF-6DC3-4C9D-BCCF-8EA7A2F4C7BA}" type="slidenum">
              <a:rPr lang="en-CA" smtClean="0"/>
              <a:t>‹#›</a:t>
            </a:fld>
            <a:endParaRPr lang="en-CA"/>
          </a:p>
        </p:txBody>
      </p:sp>
    </p:spTree>
    <p:extLst>
      <p:ext uri="{BB962C8B-B14F-4D97-AF65-F5344CB8AC3E}">
        <p14:creationId xmlns:p14="http://schemas.microsoft.com/office/powerpoint/2010/main" val="382017687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 id="2147484286" r:id="rId16"/>
    <p:sldLayoutId id="2147484287" r:id="rId17"/>
    <p:sldLayoutId id="2147484288" r:id="rId18"/>
    <p:sldLayoutId id="2147484289" r:id="rId19"/>
    <p:sldLayoutId id="2147484290" r:id="rId20"/>
    <p:sldLayoutId id="2147484291" r:id="rId21"/>
    <p:sldLayoutId id="2147484292" r:id="rId22"/>
    <p:sldLayoutId id="2147484293" r:id="rId23"/>
    <p:sldLayoutId id="2147484294" r:id="rId24"/>
    <p:sldLayoutId id="2147484295" r:id="rId25"/>
    <p:sldLayoutId id="2147484296" r:id="rId26"/>
    <p:sldLayoutId id="2147484297" r:id="rId27"/>
    <p:sldLayoutId id="2147484298" r:id="rId28"/>
    <p:sldLayoutId id="2147484299" r:id="rId29"/>
    <p:sldLayoutId id="2147484300" r:id="rId30"/>
    <p:sldLayoutId id="2147484301" r:id="rId31"/>
    <p:sldLayoutId id="2147484302" r:id="rId32"/>
    <p:sldLayoutId id="2147484303" r:id="rId33"/>
    <p:sldLayoutId id="2147484304" r:id="rId34"/>
    <p:sldLayoutId id="2147484305" r:id="rId35"/>
    <p:sldLayoutId id="2147484306" r:id="rId36"/>
    <p:sldLayoutId id="2147484307" r:id="rId37"/>
    <p:sldLayoutId id="2147484308" r:id="rId38"/>
    <p:sldLayoutId id="2147484309" r:id="rId39"/>
    <p:sldLayoutId id="2147484310" r:id="rId40"/>
    <p:sldLayoutId id="2147484311" r:id="rId41"/>
    <p:sldLayoutId id="2147484312" r:id="rId42"/>
    <p:sldLayoutId id="2147484313" r:id="rId43"/>
    <p:sldLayoutId id="2147484314" r:id="rId44"/>
    <p:sldLayoutId id="2147484315" r:id="rId45"/>
    <p:sldLayoutId id="2147484316" r:id="rId46"/>
    <p:sldLayoutId id="2147484317" r:id="rId47"/>
    <p:sldLayoutId id="2147484318" r:id="rId48"/>
    <p:sldLayoutId id="2147484319" r:id="rId49"/>
    <p:sldLayoutId id="2147484320" r:id="rId50"/>
    <p:sldLayoutId id="2147484321" r:id="rId51"/>
    <p:sldLayoutId id="2147484322" r:id="rId52"/>
    <p:sldLayoutId id="2147484323" r:id="rId53"/>
    <p:sldLayoutId id="2147484324" r:id="rId54"/>
    <p:sldLayoutId id="2147484325" r:id="rId55"/>
    <p:sldLayoutId id="2147484326" r:id="rId56"/>
    <p:sldLayoutId id="2147484327" r:id="rId57"/>
    <p:sldLayoutId id="2147484328" r:id="rId58"/>
    <p:sldLayoutId id="2147484329" r:id="rId59"/>
    <p:sldLayoutId id="2147484330" r:id="rId60"/>
    <p:sldLayoutId id="2147484331" r:id="rId61"/>
    <p:sldLayoutId id="2147484332" r:id="rId62"/>
    <p:sldLayoutId id="2147484333" r:id="rId63"/>
    <p:sldLayoutId id="2147484334" r:id="rId64"/>
    <p:sldLayoutId id="2147484335" r:id="rId65"/>
    <p:sldLayoutId id="2147484336"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5" rtl="0" eaLnBrk="1" latinLnBrk="0" hangingPunct="1">
        <a:spcBef>
          <a:spcPct val="0"/>
        </a:spcBef>
        <a:buNone/>
        <a:defRPr sz="2400" b="1" kern="1200">
          <a:solidFill>
            <a:srgbClr val="BC4E21"/>
          </a:solidFill>
          <a:latin typeface="Arial Narrow" panose="020B0606020202030204" pitchFamily="34" charset="0"/>
          <a:ea typeface="+mj-ea"/>
          <a:cs typeface="+mj-cs"/>
        </a:defRPr>
      </a:lvl1pPr>
    </p:titleStyle>
    <p:bodyStyle>
      <a:lvl1pPr marL="342884" indent="-342884" algn="l" defTabSz="914355" rtl="0" eaLnBrk="1" latinLnBrk="0" hangingPunct="1">
        <a:spcBef>
          <a:spcPct val="20000"/>
        </a:spcBef>
        <a:buClr>
          <a:schemeClr val="tx2"/>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742913"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2944" indent="-228588" algn="l" defTabSz="914355" rtl="0" eaLnBrk="1" latinLnBrk="0" hangingPunct="1">
        <a:spcBef>
          <a:spcPct val="20000"/>
        </a:spcBef>
        <a:buClr>
          <a:schemeClr val="tx2"/>
        </a:buClr>
        <a:buFont typeface="Wingdings" panose="05000000000000000000" pitchFamily="2" charset="2"/>
        <a:buChar char="§"/>
        <a:defRPr sz="1600" b="0" kern="1200">
          <a:solidFill>
            <a:srgbClr val="404040"/>
          </a:solidFill>
          <a:latin typeface="Arial Narrow" panose="020B0606020202030204" pitchFamily="34" charset="0"/>
          <a:ea typeface="+mn-ea"/>
          <a:cs typeface="+mn-cs"/>
        </a:defRPr>
      </a:lvl3pPr>
      <a:lvl4pPr marL="1542974"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kern="1200">
          <a:solidFill>
            <a:srgbClr val="404040"/>
          </a:solidFill>
          <a:latin typeface="Arial Narrow" panose="020B0606020202030204" pitchFamily="34" charset="0"/>
          <a:ea typeface="+mn-ea"/>
          <a:cs typeface="+mn-cs"/>
        </a:defRPr>
      </a:lvl4pPr>
      <a:lvl5pPr marL="2057297" indent="-228588" algn="l" defTabSz="914355" rtl="0" eaLnBrk="1" latinLnBrk="0" hangingPunct="1">
        <a:spcBef>
          <a:spcPct val="200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08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FE603-7390-6BE1-EB3B-758895FAB5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377DA1-CE64-59B5-248F-D46179F507AA}"/>
              </a:ext>
            </a:extLst>
          </p:cNvPr>
          <p:cNvSpPr>
            <a:spLocks noGrp="1"/>
          </p:cNvSpPr>
          <p:nvPr>
            <p:ph type="title"/>
          </p:nvPr>
        </p:nvSpPr>
        <p:spPr>
          <a:xfrm>
            <a:off x="585215" y="1283864"/>
            <a:ext cx="7946136" cy="400050"/>
          </a:xfrm>
        </p:spPr>
        <p:txBody>
          <a:bodyPr>
            <a:normAutofit fontScale="90000"/>
          </a:bodyPr>
          <a:lstStyle/>
          <a:p>
            <a:r>
              <a:rPr lang="en-US" dirty="0"/>
              <a:t>Outreach and Control</a:t>
            </a:r>
          </a:p>
        </p:txBody>
      </p:sp>
      <p:sp>
        <p:nvSpPr>
          <p:cNvPr id="4" name="Content Placeholder 3">
            <a:extLst>
              <a:ext uri="{FF2B5EF4-FFF2-40B4-BE49-F238E27FC236}">
                <a16:creationId xmlns:a16="http://schemas.microsoft.com/office/drawing/2014/main" id="{44195146-0BAE-AAE8-8170-36025C4B1FFF}"/>
              </a:ext>
            </a:extLst>
          </p:cNvPr>
          <p:cNvSpPr>
            <a:spLocks noGrp="1"/>
          </p:cNvSpPr>
          <p:nvPr>
            <p:ph sz="half" idx="2"/>
          </p:nvPr>
        </p:nvSpPr>
        <p:spPr/>
        <p:txBody>
          <a:bodyPr/>
          <a:lstStyle/>
          <a:p>
            <a:r>
              <a:rPr lang="en-US" dirty="0"/>
              <a:t>Telescopic booms provide excellent outreach when fully extended, the articulating jib and platform rotation offer an extra degree of fine control and flexibility.</a:t>
            </a:r>
          </a:p>
          <a:p>
            <a:endParaRPr lang="en-US" dirty="0">
              <a:latin typeface="+mn-lt"/>
            </a:endParaRPr>
          </a:p>
          <a:p>
            <a:r>
              <a:rPr lang="en-US" dirty="0"/>
              <a:t>Function speed adjuster allows speed adjustment for platform toggle switch functions (platform rotate, jib, boom extension).</a:t>
            </a:r>
          </a:p>
        </p:txBody>
      </p:sp>
      <p:pic>
        <p:nvPicPr>
          <p:cNvPr id="5" name="Picture 4">
            <a:extLst>
              <a:ext uri="{FF2B5EF4-FFF2-40B4-BE49-F238E27FC236}">
                <a16:creationId xmlns:a16="http://schemas.microsoft.com/office/drawing/2014/main" id="{1A5B8BD3-AD82-939F-6177-1F22B8586FC4}"/>
              </a:ext>
            </a:extLst>
          </p:cNvPr>
          <p:cNvPicPr>
            <a:picLocks noChangeAspect="1"/>
          </p:cNvPicPr>
          <p:nvPr/>
        </p:nvPicPr>
        <p:blipFill>
          <a:blip r:embed="rId3"/>
          <a:srcRect t="6176"/>
          <a:stretch/>
        </p:blipFill>
        <p:spPr>
          <a:xfrm>
            <a:off x="2007675" y="3254552"/>
            <a:ext cx="5724491" cy="1762746"/>
          </a:xfrm>
          <a:prstGeom prst="rect">
            <a:avLst/>
          </a:prstGeom>
          <a:effectLst>
            <a:softEdge rad="127000"/>
          </a:effectLst>
        </p:spPr>
      </p:pic>
    </p:spTree>
    <p:extLst>
      <p:ext uri="{BB962C8B-B14F-4D97-AF65-F5344CB8AC3E}">
        <p14:creationId xmlns:p14="http://schemas.microsoft.com/office/powerpoint/2010/main" val="1975073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27EA8E-47B8-AAE8-493D-791FBE5EE9D1}"/>
              </a:ext>
            </a:extLst>
          </p:cNvPr>
          <p:cNvSpPr>
            <a:spLocks noGrp="1"/>
          </p:cNvSpPr>
          <p:nvPr>
            <p:ph type="body" idx="1"/>
          </p:nvPr>
        </p:nvSpPr>
        <p:spPr/>
        <p:txBody>
          <a:bodyPr/>
          <a:lstStyle/>
          <a:p>
            <a:r>
              <a:rPr lang="en-US" dirty="0"/>
              <a:t>Let’s Talk Torque – SJ40 T + and SJ 45 T +.</a:t>
            </a:r>
          </a:p>
        </p:txBody>
      </p:sp>
      <p:sp>
        <p:nvSpPr>
          <p:cNvPr id="4" name="Content Placeholder 3">
            <a:extLst>
              <a:ext uri="{FF2B5EF4-FFF2-40B4-BE49-F238E27FC236}">
                <a16:creationId xmlns:a16="http://schemas.microsoft.com/office/drawing/2014/main" id="{22094741-F2F2-8501-0FB4-FE78A9EC7DA4}"/>
              </a:ext>
            </a:extLst>
          </p:cNvPr>
          <p:cNvSpPr>
            <a:spLocks noGrp="1"/>
          </p:cNvSpPr>
          <p:nvPr>
            <p:ph sz="half" idx="2"/>
          </p:nvPr>
        </p:nvSpPr>
        <p:spPr>
          <a:xfrm>
            <a:off x="585215" y="1769429"/>
            <a:ext cx="4762196" cy="2941560"/>
          </a:xfrm>
        </p:spPr>
        <p:txBody>
          <a:bodyPr/>
          <a:lstStyle/>
          <a:p>
            <a:r>
              <a:rPr lang="en-US" sz="1400" dirty="0"/>
              <a:t>An optimized balance of engine horsepower, torque, and hydraulic performance, delivers the same on-site job performance as higher-powered units - </a:t>
            </a:r>
            <a:r>
              <a:rPr lang="en-US" sz="1400" b="1" i="1" dirty="0"/>
              <a:t>providing excellent performance with less engine horsepower. </a:t>
            </a:r>
          </a:p>
          <a:p>
            <a:endParaRPr lang="en-US" sz="1400" dirty="0"/>
          </a:p>
          <a:p>
            <a:r>
              <a:rPr lang="en-US" sz="1400" dirty="0"/>
              <a:t>Less emission controlling components avoids the cost associated with their complexity, as well as the time and inconvenience required in maintaining them.- </a:t>
            </a:r>
            <a:r>
              <a:rPr lang="en-US" sz="1400" b="1" i="1" dirty="0"/>
              <a:t>powered to meet true job site performance expectation.</a:t>
            </a:r>
          </a:p>
        </p:txBody>
      </p:sp>
      <p:pic>
        <p:nvPicPr>
          <p:cNvPr id="7" name="Picture 6">
            <a:extLst>
              <a:ext uri="{FF2B5EF4-FFF2-40B4-BE49-F238E27FC236}">
                <a16:creationId xmlns:a16="http://schemas.microsoft.com/office/drawing/2014/main" id="{563C0BA3-35E0-1F68-5122-A52F4530A545}"/>
              </a:ext>
            </a:extLst>
          </p:cNvPr>
          <p:cNvPicPr>
            <a:picLocks noChangeAspect="1"/>
          </p:cNvPicPr>
          <p:nvPr/>
        </p:nvPicPr>
        <p:blipFill>
          <a:blip r:embed="rId3"/>
          <a:stretch>
            <a:fillRect/>
          </a:stretch>
        </p:blipFill>
        <p:spPr>
          <a:xfrm>
            <a:off x="559410" y="820193"/>
            <a:ext cx="2333951" cy="342948"/>
          </a:xfrm>
          <a:prstGeom prst="rect">
            <a:avLst/>
          </a:prstGeom>
        </p:spPr>
      </p:pic>
      <p:pic>
        <p:nvPicPr>
          <p:cNvPr id="2" name="Picture 1">
            <a:extLst>
              <a:ext uri="{FF2B5EF4-FFF2-40B4-BE49-F238E27FC236}">
                <a16:creationId xmlns:a16="http://schemas.microsoft.com/office/drawing/2014/main" id="{219C6D9F-22AC-A00B-DCDC-11E744FADE4E}"/>
              </a:ext>
            </a:extLst>
          </p:cNvPr>
          <p:cNvPicPr>
            <a:picLocks noChangeAspect="1"/>
          </p:cNvPicPr>
          <p:nvPr/>
        </p:nvPicPr>
        <p:blipFill>
          <a:blip r:embed="rId4"/>
          <a:stretch>
            <a:fillRect/>
          </a:stretch>
        </p:blipFill>
        <p:spPr>
          <a:xfrm>
            <a:off x="5347410" y="3158480"/>
            <a:ext cx="3796589" cy="1985019"/>
          </a:xfrm>
          <a:prstGeom prst="rect">
            <a:avLst/>
          </a:prstGeom>
          <a:effectLst>
            <a:softEdge rad="127000"/>
          </a:effectLst>
        </p:spPr>
      </p:pic>
    </p:spTree>
    <p:extLst>
      <p:ext uri="{BB962C8B-B14F-4D97-AF65-F5344CB8AC3E}">
        <p14:creationId xmlns:p14="http://schemas.microsoft.com/office/powerpoint/2010/main" val="4183074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410B3-93C9-3C6E-1562-E8E8F2F4286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47A08A2-B5A4-179F-E58A-B9ADCD0F92E2}"/>
              </a:ext>
            </a:extLst>
          </p:cNvPr>
          <p:cNvSpPr>
            <a:spLocks noGrp="1"/>
          </p:cNvSpPr>
          <p:nvPr>
            <p:ph type="body" idx="1"/>
          </p:nvPr>
        </p:nvSpPr>
        <p:spPr/>
        <p:txBody>
          <a:bodyPr/>
          <a:lstStyle/>
          <a:p>
            <a:r>
              <a:rPr lang="en-US" dirty="0"/>
              <a:t>Let’s Talk Torque</a:t>
            </a:r>
          </a:p>
        </p:txBody>
      </p:sp>
      <p:pic>
        <p:nvPicPr>
          <p:cNvPr id="7" name="Picture 6">
            <a:extLst>
              <a:ext uri="{FF2B5EF4-FFF2-40B4-BE49-F238E27FC236}">
                <a16:creationId xmlns:a16="http://schemas.microsoft.com/office/drawing/2014/main" id="{F74EB542-C626-C117-34FC-8FFFA1FC16DC}"/>
              </a:ext>
            </a:extLst>
          </p:cNvPr>
          <p:cNvPicPr>
            <a:picLocks noChangeAspect="1"/>
          </p:cNvPicPr>
          <p:nvPr/>
        </p:nvPicPr>
        <p:blipFill>
          <a:blip r:embed="rId3"/>
          <a:stretch>
            <a:fillRect/>
          </a:stretch>
        </p:blipFill>
        <p:spPr>
          <a:xfrm>
            <a:off x="566725" y="820193"/>
            <a:ext cx="2333951" cy="342948"/>
          </a:xfrm>
          <a:prstGeom prst="rect">
            <a:avLst/>
          </a:prstGeom>
        </p:spPr>
      </p:pic>
      <p:sp>
        <p:nvSpPr>
          <p:cNvPr id="10" name="Content Placeholder 3">
            <a:extLst>
              <a:ext uri="{FF2B5EF4-FFF2-40B4-BE49-F238E27FC236}">
                <a16:creationId xmlns:a16="http://schemas.microsoft.com/office/drawing/2014/main" id="{37920438-5583-E0F7-5575-F12DCD6536F6}"/>
              </a:ext>
            </a:extLst>
          </p:cNvPr>
          <p:cNvSpPr>
            <a:spLocks noGrp="1"/>
          </p:cNvSpPr>
          <p:nvPr>
            <p:ph sz="half" idx="2"/>
          </p:nvPr>
        </p:nvSpPr>
        <p:spPr>
          <a:xfrm>
            <a:off x="519578" y="1654151"/>
            <a:ext cx="4762196" cy="2941560"/>
          </a:xfrm>
        </p:spPr>
        <p:txBody>
          <a:bodyPr/>
          <a:lstStyle/>
          <a:p>
            <a:r>
              <a:rPr lang="en-US" sz="1400" dirty="0"/>
              <a:t>The return of simple, straightforward service and maintenance of engines.</a:t>
            </a:r>
          </a:p>
          <a:p>
            <a:r>
              <a:rPr lang="en-US" sz="1400" dirty="0"/>
              <a:t>Avoidance of expensive emission controlling sensors.</a:t>
            </a:r>
          </a:p>
          <a:p>
            <a:r>
              <a:rPr lang="en-US" sz="1400" dirty="0"/>
              <a:t>Reduced calls to customers who have a machine down ultimately due to failed emission controlling components.</a:t>
            </a:r>
          </a:p>
          <a:p>
            <a:r>
              <a:rPr lang="en-US" sz="1400" dirty="0"/>
              <a:t>No need to monitor operators to ensure they are treating emission modules correctly.</a:t>
            </a:r>
          </a:p>
          <a:p>
            <a:r>
              <a:rPr lang="en-US" sz="1400" dirty="0"/>
              <a:t>Reduced risk of costly emission controlling component replacements or in some cases engine replacements.</a:t>
            </a:r>
          </a:p>
          <a:p>
            <a:r>
              <a:rPr lang="en-US" sz="1400" dirty="0"/>
              <a:t>Smaller engines require less fuel.</a:t>
            </a:r>
          </a:p>
        </p:txBody>
      </p:sp>
      <p:pic>
        <p:nvPicPr>
          <p:cNvPr id="4" name="Picture 3">
            <a:extLst>
              <a:ext uri="{FF2B5EF4-FFF2-40B4-BE49-F238E27FC236}">
                <a16:creationId xmlns:a16="http://schemas.microsoft.com/office/drawing/2014/main" id="{FFDC6F21-D39F-8DB9-487E-B442EE2D059E}"/>
              </a:ext>
            </a:extLst>
          </p:cNvPr>
          <p:cNvPicPr>
            <a:picLocks noChangeAspect="1"/>
          </p:cNvPicPr>
          <p:nvPr/>
        </p:nvPicPr>
        <p:blipFill>
          <a:blip r:embed="rId4"/>
          <a:stretch>
            <a:fillRect/>
          </a:stretch>
        </p:blipFill>
        <p:spPr>
          <a:xfrm>
            <a:off x="5281774" y="2392070"/>
            <a:ext cx="3560045" cy="2571750"/>
          </a:xfrm>
          <a:prstGeom prst="rect">
            <a:avLst/>
          </a:prstGeom>
          <a:effectLst>
            <a:softEdge rad="127000"/>
          </a:effectLst>
        </p:spPr>
      </p:pic>
    </p:spTree>
    <p:extLst>
      <p:ext uri="{BB962C8B-B14F-4D97-AF65-F5344CB8AC3E}">
        <p14:creationId xmlns:p14="http://schemas.microsoft.com/office/powerpoint/2010/main" val="4245642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0B59D-A3C7-529C-6D0B-7129902EB9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378950-1CB4-05D9-9B72-B10B797A8F79}"/>
              </a:ext>
            </a:extLst>
          </p:cNvPr>
          <p:cNvSpPr>
            <a:spLocks noGrp="1"/>
          </p:cNvSpPr>
          <p:nvPr>
            <p:ph type="title"/>
          </p:nvPr>
        </p:nvSpPr>
        <p:spPr/>
        <p:txBody>
          <a:bodyPr>
            <a:normAutofit fontScale="90000"/>
          </a:bodyPr>
          <a:lstStyle/>
          <a:p>
            <a:r>
              <a:rPr lang="en-US" dirty="0"/>
              <a:t>Ease of Maintenance</a:t>
            </a:r>
          </a:p>
        </p:txBody>
      </p:sp>
      <p:sp>
        <p:nvSpPr>
          <p:cNvPr id="3" name="Text Placeholder 2">
            <a:extLst>
              <a:ext uri="{FF2B5EF4-FFF2-40B4-BE49-F238E27FC236}">
                <a16:creationId xmlns:a16="http://schemas.microsoft.com/office/drawing/2014/main" id="{CCB89124-A6AF-60DF-C08C-96B22FF77D81}"/>
              </a:ext>
            </a:extLst>
          </p:cNvPr>
          <p:cNvSpPr>
            <a:spLocks noGrp="1"/>
          </p:cNvSpPr>
          <p:nvPr>
            <p:ph type="body" idx="1"/>
          </p:nvPr>
        </p:nvSpPr>
        <p:spPr/>
        <p:txBody>
          <a:bodyPr/>
          <a:lstStyle/>
          <a:p>
            <a:r>
              <a:rPr lang="en-US" dirty="0"/>
              <a:t>Designed with Ease of Maintenance in Mind</a:t>
            </a:r>
          </a:p>
        </p:txBody>
      </p:sp>
      <p:sp>
        <p:nvSpPr>
          <p:cNvPr id="4" name="Content Placeholder 3">
            <a:extLst>
              <a:ext uri="{FF2B5EF4-FFF2-40B4-BE49-F238E27FC236}">
                <a16:creationId xmlns:a16="http://schemas.microsoft.com/office/drawing/2014/main" id="{24A66D6F-7D43-B60E-2336-F4BC127AFCCA}"/>
              </a:ext>
            </a:extLst>
          </p:cNvPr>
          <p:cNvSpPr>
            <a:spLocks noGrp="1"/>
          </p:cNvSpPr>
          <p:nvPr>
            <p:ph sz="half" idx="2"/>
          </p:nvPr>
        </p:nvSpPr>
        <p:spPr>
          <a:xfrm>
            <a:off x="585215" y="1774186"/>
            <a:ext cx="4828033" cy="1595127"/>
          </a:xfrm>
        </p:spPr>
        <p:txBody>
          <a:bodyPr/>
          <a:lstStyle/>
          <a:p>
            <a:r>
              <a:rPr lang="en-US" dirty="0"/>
              <a:t>All Skyjack telescopic booms are designed with ease of maintenance and service in mind. </a:t>
            </a:r>
          </a:p>
          <a:p>
            <a:endParaRPr lang="en-US" dirty="0"/>
          </a:p>
          <a:p>
            <a:r>
              <a:rPr lang="en-US" dirty="0"/>
              <a:t>Key components are easily accessible and all wiring is </a:t>
            </a:r>
            <a:r>
              <a:rPr lang="en-US" dirty="0" err="1"/>
              <a:t>colour</a:t>
            </a:r>
            <a:r>
              <a:rPr lang="en-US" dirty="0"/>
              <a:t> coded and numbered to minimize downtime.</a:t>
            </a:r>
          </a:p>
          <a:p>
            <a:endParaRPr lang="en-US" dirty="0">
              <a:latin typeface="+mn-lt"/>
            </a:endParaRPr>
          </a:p>
          <a:p>
            <a:r>
              <a:rPr lang="en-US" dirty="0"/>
              <a:t>Strategic placement of hydraulic and other components for optimum hose routing.</a:t>
            </a:r>
          </a:p>
          <a:p>
            <a:pPr marL="0" indent="0">
              <a:buNone/>
            </a:pPr>
            <a:endParaRPr lang="en-US" dirty="0"/>
          </a:p>
          <a:p>
            <a:r>
              <a:rPr lang="en-US" dirty="0"/>
              <a:t>Lockable battery disconnect that fully disables operation.</a:t>
            </a:r>
            <a:endParaRPr lang="en-US" dirty="0">
              <a:latin typeface="+mn-lt"/>
            </a:endParaRPr>
          </a:p>
        </p:txBody>
      </p:sp>
      <p:pic>
        <p:nvPicPr>
          <p:cNvPr id="9" name="Picture 8">
            <a:extLst>
              <a:ext uri="{FF2B5EF4-FFF2-40B4-BE49-F238E27FC236}">
                <a16:creationId xmlns:a16="http://schemas.microsoft.com/office/drawing/2014/main" id="{5BF709C9-8311-773F-C9A5-B02310EDEAF3}"/>
              </a:ext>
            </a:extLst>
          </p:cNvPr>
          <p:cNvPicPr>
            <a:picLocks noChangeAspect="1"/>
          </p:cNvPicPr>
          <p:nvPr/>
        </p:nvPicPr>
        <p:blipFill>
          <a:blip r:embed="rId3"/>
          <a:stretch>
            <a:fillRect/>
          </a:stretch>
        </p:blipFill>
        <p:spPr>
          <a:xfrm>
            <a:off x="7114892" y="2494689"/>
            <a:ext cx="2029108" cy="447737"/>
          </a:xfrm>
          <a:prstGeom prst="rect">
            <a:avLst/>
          </a:prstGeom>
        </p:spPr>
      </p:pic>
      <p:pic>
        <p:nvPicPr>
          <p:cNvPr id="7" name="Picture 6">
            <a:extLst>
              <a:ext uri="{FF2B5EF4-FFF2-40B4-BE49-F238E27FC236}">
                <a16:creationId xmlns:a16="http://schemas.microsoft.com/office/drawing/2014/main" id="{8215BFA9-7B22-7826-BB12-2B0FE29B28B2}"/>
              </a:ext>
            </a:extLst>
          </p:cNvPr>
          <p:cNvPicPr>
            <a:picLocks noChangeAspect="1"/>
          </p:cNvPicPr>
          <p:nvPr/>
        </p:nvPicPr>
        <p:blipFill>
          <a:blip r:embed="rId4"/>
          <a:stretch>
            <a:fillRect/>
          </a:stretch>
        </p:blipFill>
        <p:spPr>
          <a:xfrm>
            <a:off x="5815034" y="2942426"/>
            <a:ext cx="3328966" cy="2187245"/>
          </a:xfrm>
          <a:prstGeom prst="rect">
            <a:avLst/>
          </a:prstGeom>
          <a:effectLst>
            <a:softEdge rad="127000"/>
          </a:effectLst>
        </p:spPr>
      </p:pic>
    </p:spTree>
    <p:extLst>
      <p:ext uri="{BB962C8B-B14F-4D97-AF65-F5344CB8AC3E}">
        <p14:creationId xmlns:p14="http://schemas.microsoft.com/office/powerpoint/2010/main" val="3264424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2DDE8-03B7-F7A9-069F-5D86EEC44B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2B3E69-CC8C-468F-DE7A-C5410752304D}"/>
              </a:ext>
            </a:extLst>
          </p:cNvPr>
          <p:cNvSpPr>
            <a:spLocks noGrp="1"/>
          </p:cNvSpPr>
          <p:nvPr>
            <p:ph type="title"/>
          </p:nvPr>
        </p:nvSpPr>
        <p:spPr>
          <a:xfrm>
            <a:off x="585215" y="1102249"/>
            <a:ext cx="7946136" cy="400050"/>
          </a:xfrm>
        </p:spPr>
        <p:txBody>
          <a:bodyPr>
            <a:normAutofit fontScale="90000"/>
          </a:bodyPr>
          <a:lstStyle/>
          <a:p>
            <a:r>
              <a:rPr lang="en-US" dirty="0"/>
              <a:t>Platform Capacities</a:t>
            </a:r>
          </a:p>
        </p:txBody>
      </p:sp>
      <p:sp>
        <p:nvSpPr>
          <p:cNvPr id="3" name="Text Placeholder 2">
            <a:extLst>
              <a:ext uri="{FF2B5EF4-FFF2-40B4-BE49-F238E27FC236}">
                <a16:creationId xmlns:a16="http://schemas.microsoft.com/office/drawing/2014/main" id="{BDBD8311-3CE8-927C-2C28-B8E5FFB5CB7D}"/>
              </a:ext>
            </a:extLst>
          </p:cNvPr>
          <p:cNvSpPr>
            <a:spLocks noGrp="1"/>
          </p:cNvSpPr>
          <p:nvPr>
            <p:ph type="body" idx="1"/>
          </p:nvPr>
        </p:nvSpPr>
        <p:spPr>
          <a:xfrm>
            <a:off x="598932" y="1770114"/>
            <a:ext cx="7946136" cy="242918"/>
          </a:xfrm>
        </p:spPr>
        <p:txBody>
          <a:bodyPr/>
          <a:lstStyle/>
          <a:p>
            <a:r>
              <a:rPr lang="en-US" dirty="0"/>
              <a:t>Capacities up to 1,000 </a:t>
            </a:r>
            <a:r>
              <a:rPr lang="en-US" dirty="0" err="1"/>
              <a:t>lbs</a:t>
            </a:r>
            <a:r>
              <a:rPr lang="en-US" dirty="0"/>
              <a:t> (454kg) and 3 People in the Platform</a:t>
            </a:r>
          </a:p>
        </p:txBody>
      </p:sp>
      <p:sp>
        <p:nvSpPr>
          <p:cNvPr id="4" name="Content Placeholder 3">
            <a:extLst>
              <a:ext uri="{FF2B5EF4-FFF2-40B4-BE49-F238E27FC236}">
                <a16:creationId xmlns:a16="http://schemas.microsoft.com/office/drawing/2014/main" id="{64337587-FFC7-8EE0-8C6B-1343C575C824}"/>
              </a:ext>
            </a:extLst>
          </p:cNvPr>
          <p:cNvSpPr>
            <a:spLocks noGrp="1"/>
          </p:cNvSpPr>
          <p:nvPr>
            <p:ph sz="half" idx="2"/>
          </p:nvPr>
        </p:nvSpPr>
        <p:spPr>
          <a:xfrm>
            <a:off x="585215" y="2220770"/>
            <a:ext cx="7946136" cy="1636544"/>
          </a:xfrm>
        </p:spPr>
        <p:txBody>
          <a:bodyPr/>
          <a:lstStyle/>
          <a:p>
            <a:r>
              <a:rPr lang="en-US" dirty="0">
                <a:latin typeface="+mn-lt"/>
              </a:rPr>
              <a:t>Increases productivity. </a:t>
            </a:r>
          </a:p>
          <a:p>
            <a:pPr lvl="1"/>
            <a:r>
              <a:rPr lang="en-US" dirty="0">
                <a:effectLst/>
                <a:latin typeface="+mn-lt"/>
                <a:ea typeface="Calibri" panose="020F0502020204030204" pitchFamily="34" charset="0"/>
                <a:cs typeface="Times New Roman" panose="02020603050405020304" pitchFamily="18" charset="0"/>
              </a:rPr>
              <a:t>Higher capacities allow for fewer trips and more efficient use of time and resources.</a:t>
            </a:r>
            <a:br>
              <a:rPr lang="en-US" dirty="0">
                <a:latin typeface="+mn-lt"/>
              </a:rPr>
            </a:br>
            <a:endParaRPr lang="en-US" dirty="0">
              <a:latin typeface="+mn-lt"/>
            </a:endParaRPr>
          </a:p>
          <a:p>
            <a:r>
              <a:rPr lang="en-US" dirty="0">
                <a:latin typeface="+mn-lt"/>
              </a:rPr>
              <a:t>Integrated with load sensing.</a:t>
            </a:r>
            <a:br>
              <a:rPr lang="en-US" dirty="0">
                <a:latin typeface="+mn-lt"/>
              </a:rPr>
            </a:br>
            <a:endParaRPr lang="en-US" dirty="0">
              <a:latin typeface="+mn-lt"/>
            </a:endParaRPr>
          </a:p>
          <a:p>
            <a:r>
              <a:rPr lang="en-US" dirty="0">
                <a:latin typeface="+mn-lt"/>
              </a:rPr>
              <a:t>Lights on control box indicate zone…</a:t>
            </a:r>
          </a:p>
          <a:p>
            <a:pPr lvl="1"/>
            <a:r>
              <a:rPr lang="en-US" dirty="0">
                <a:latin typeface="+mn-lt"/>
              </a:rPr>
              <a:t>based on weight and position.</a:t>
            </a:r>
          </a:p>
        </p:txBody>
      </p:sp>
      <p:pic>
        <p:nvPicPr>
          <p:cNvPr id="6" name="Picture 5">
            <a:extLst>
              <a:ext uri="{FF2B5EF4-FFF2-40B4-BE49-F238E27FC236}">
                <a16:creationId xmlns:a16="http://schemas.microsoft.com/office/drawing/2014/main" id="{9A6EF723-FB6E-0EFB-4A71-88F5CED48CAF}"/>
              </a:ext>
            </a:extLst>
          </p:cNvPr>
          <p:cNvPicPr>
            <a:picLocks noChangeAspect="1"/>
          </p:cNvPicPr>
          <p:nvPr/>
        </p:nvPicPr>
        <p:blipFill>
          <a:blip r:embed="rId3"/>
          <a:stretch>
            <a:fillRect/>
          </a:stretch>
        </p:blipFill>
        <p:spPr>
          <a:xfrm>
            <a:off x="5457969" y="2756401"/>
            <a:ext cx="3073382" cy="2201826"/>
          </a:xfrm>
          <a:prstGeom prst="rect">
            <a:avLst/>
          </a:prstGeom>
        </p:spPr>
      </p:pic>
    </p:spTree>
    <p:extLst>
      <p:ext uri="{BB962C8B-B14F-4D97-AF65-F5344CB8AC3E}">
        <p14:creationId xmlns:p14="http://schemas.microsoft.com/office/powerpoint/2010/main" val="2362266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A99C4-309D-6F75-B90C-8D3E437FC9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1498B2-7F23-0445-66E8-916F8FFAA04D}"/>
              </a:ext>
            </a:extLst>
          </p:cNvPr>
          <p:cNvSpPr>
            <a:spLocks noGrp="1"/>
          </p:cNvSpPr>
          <p:nvPr>
            <p:ph type="title"/>
          </p:nvPr>
        </p:nvSpPr>
        <p:spPr>
          <a:xfrm>
            <a:off x="526694" y="1227040"/>
            <a:ext cx="7946136" cy="400050"/>
          </a:xfrm>
        </p:spPr>
        <p:txBody>
          <a:bodyPr>
            <a:normAutofit fontScale="90000"/>
          </a:bodyPr>
          <a:lstStyle/>
          <a:p>
            <a:r>
              <a:rPr lang="en-US" dirty="0"/>
              <a:t>Simple to Replace Bolt-in Railings</a:t>
            </a:r>
          </a:p>
        </p:txBody>
      </p:sp>
      <p:sp>
        <p:nvSpPr>
          <p:cNvPr id="4" name="Content Placeholder 3">
            <a:extLst>
              <a:ext uri="{FF2B5EF4-FFF2-40B4-BE49-F238E27FC236}">
                <a16:creationId xmlns:a16="http://schemas.microsoft.com/office/drawing/2014/main" id="{0321E80E-E1BE-E7D5-3BCD-89629CC21632}"/>
              </a:ext>
            </a:extLst>
          </p:cNvPr>
          <p:cNvSpPr>
            <a:spLocks noGrp="1"/>
          </p:cNvSpPr>
          <p:nvPr>
            <p:ph sz="half" idx="2"/>
          </p:nvPr>
        </p:nvSpPr>
        <p:spPr/>
        <p:txBody>
          <a:bodyPr/>
          <a:lstStyle/>
          <a:p>
            <a:r>
              <a:rPr lang="en-US" dirty="0">
                <a:latin typeface="+mj-lt"/>
              </a:rPr>
              <a:t>Bolt-in platform railings provide a durable</a:t>
            </a:r>
            <a:br>
              <a:rPr lang="en-US" dirty="0">
                <a:latin typeface="+mj-lt"/>
              </a:rPr>
            </a:br>
            <a:r>
              <a:rPr lang="en-US" dirty="0">
                <a:latin typeface="+mj-lt"/>
              </a:rPr>
              <a:t>structure but also a service part that’s easily replaceable. </a:t>
            </a:r>
            <a:br>
              <a:rPr lang="en-US" dirty="0">
                <a:latin typeface="+mj-lt"/>
              </a:rPr>
            </a:br>
            <a:endParaRPr lang="en-US" dirty="0">
              <a:latin typeface="+mj-lt"/>
            </a:endParaRPr>
          </a:p>
          <a:p>
            <a:r>
              <a:rPr lang="en-US" dirty="0">
                <a:latin typeface="+mj-lt"/>
              </a:rPr>
              <a:t>Sections can be replaced individually which</a:t>
            </a:r>
            <a:br>
              <a:rPr lang="en-US" dirty="0">
                <a:latin typeface="+mj-lt"/>
              </a:rPr>
            </a:br>
            <a:r>
              <a:rPr lang="en-US" dirty="0">
                <a:latin typeface="+mj-lt"/>
              </a:rPr>
              <a:t>translates to lower replacement costs for both parts</a:t>
            </a:r>
            <a:br>
              <a:rPr lang="en-US" dirty="0">
                <a:latin typeface="+mj-lt"/>
              </a:rPr>
            </a:br>
            <a:r>
              <a:rPr lang="en-US" dirty="0">
                <a:latin typeface="+mj-lt"/>
              </a:rPr>
              <a:t>and labor.</a:t>
            </a:r>
            <a:br>
              <a:rPr lang="en-US" dirty="0">
                <a:latin typeface="+mj-lt"/>
              </a:rPr>
            </a:br>
            <a:endParaRPr lang="en-US" dirty="0">
              <a:latin typeface="+mj-lt"/>
            </a:endParaRPr>
          </a:p>
          <a:p>
            <a:r>
              <a:rPr lang="en-US" dirty="0">
                <a:latin typeface="+mj-lt"/>
              </a:rPr>
              <a:t>Optional gate entrances and different sized platforms </a:t>
            </a:r>
            <a:br>
              <a:rPr lang="en-US" dirty="0">
                <a:latin typeface="+mj-lt"/>
              </a:rPr>
            </a:br>
            <a:r>
              <a:rPr lang="en-US" dirty="0">
                <a:latin typeface="+mj-lt"/>
              </a:rPr>
              <a:t>are also available.</a:t>
            </a:r>
          </a:p>
        </p:txBody>
      </p:sp>
      <p:pic>
        <p:nvPicPr>
          <p:cNvPr id="5" name="Picture 4">
            <a:extLst>
              <a:ext uri="{FF2B5EF4-FFF2-40B4-BE49-F238E27FC236}">
                <a16:creationId xmlns:a16="http://schemas.microsoft.com/office/drawing/2014/main" id="{EB6425DB-A028-5D3A-7CD8-C771B9C2DEC6}"/>
              </a:ext>
            </a:extLst>
          </p:cNvPr>
          <p:cNvPicPr>
            <a:picLocks noChangeAspect="1"/>
          </p:cNvPicPr>
          <p:nvPr/>
        </p:nvPicPr>
        <p:blipFill>
          <a:blip r:embed="rId3"/>
          <a:stretch>
            <a:fillRect/>
          </a:stretch>
        </p:blipFill>
        <p:spPr>
          <a:xfrm>
            <a:off x="5545094" y="2571750"/>
            <a:ext cx="3598906" cy="2528090"/>
          </a:xfrm>
          <a:prstGeom prst="rect">
            <a:avLst/>
          </a:prstGeom>
          <a:effectLst>
            <a:softEdge rad="63500"/>
          </a:effectLst>
        </p:spPr>
      </p:pic>
    </p:spTree>
    <p:extLst>
      <p:ext uri="{BB962C8B-B14F-4D97-AF65-F5344CB8AC3E}">
        <p14:creationId xmlns:p14="http://schemas.microsoft.com/office/powerpoint/2010/main" val="313033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3339-269B-6D5F-1CB4-AD8BF2ABE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589DB1-95DE-8583-D1BA-12D40EE4A995}"/>
              </a:ext>
            </a:extLst>
          </p:cNvPr>
          <p:cNvSpPr>
            <a:spLocks noGrp="1"/>
          </p:cNvSpPr>
          <p:nvPr>
            <p:ph type="title"/>
          </p:nvPr>
        </p:nvSpPr>
        <p:spPr>
          <a:xfrm>
            <a:off x="526694" y="1227040"/>
            <a:ext cx="7946136" cy="400050"/>
          </a:xfrm>
        </p:spPr>
        <p:txBody>
          <a:bodyPr>
            <a:normAutofit fontScale="90000"/>
          </a:bodyPr>
          <a:lstStyle/>
          <a:p>
            <a:r>
              <a:rPr lang="en-US" dirty="0"/>
              <a:t>Secondary Guarding (Electrical) System Standard</a:t>
            </a:r>
          </a:p>
        </p:txBody>
      </p:sp>
      <p:sp>
        <p:nvSpPr>
          <p:cNvPr id="4" name="Content Placeholder 3">
            <a:extLst>
              <a:ext uri="{FF2B5EF4-FFF2-40B4-BE49-F238E27FC236}">
                <a16:creationId xmlns:a16="http://schemas.microsoft.com/office/drawing/2014/main" id="{10E7C339-18F1-DE6E-215E-AA220B2D9F68}"/>
              </a:ext>
            </a:extLst>
          </p:cNvPr>
          <p:cNvSpPr>
            <a:spLocks noGrp="1"/>
          </p:cNvSpPr>
          <p:nvPr>
            <p:ph sz="half" idx="2"/>
          </p:nvPr>
        </p:nvSpPr>
        <p:spPr/>
        <p:txBody>
          <a:bodyPr/>
          <a:lstStyle/>
          <a:p>
            <a:r>
              <a:rPr lang="en-US" dirty="0" err="1"/>
              <a:t>Skyjack’s</a:t>
            </a:r>
            <a:r>
              <a:rPr lang="en-US" dirty="0"/>
              <a:t> SGE system is intended to prevent</a:t>
            </a:r>
            <a:br>
              <a:rPr lang="en-US" dirty="0"/>
            </a:br>
            <a:r>
              <a:rPr lang="en-US" dirty="0"/>
              <a:t>sustained involuntary operation. </a:t>
            </a:r>
          </a:p>
          <a:p>
            <a:endParaRPr lang="en-US" dirty="0"/>
          </a:p>
          <a:p>
            <a:r>
              <a:rPr lang="en-US" dirty="0"/>
              <a:t>When pushed, the sensor bar instantly stops</a:t>
            </a:r>
            <a:br>
              <a:rPr lang="en-US" dirty="0"/>
            </a:br>
            <a:r>
              <a:rPr lang="en-US" dirty="0"/>
              <a:t>all functions and initiates an audible siren</a:t>
            </a:r>
            <a:br>
              <a:rPr lang="en-US" dirty="0"/>
            </a:br>
            <a:r>
              <a:rPr lang="en-US" dirty="0"/>
              <a:t>and high-intensity flashing beacon.</a:t>
            </a:r>
            <a:endParaRPr lang="en-US" dirty="0">
              <a:latin typeface="+mj-lt"/>
            </a:endParaRPr>
          </a:p>
        </p:txBody>
      </p:sp>
      <p:pic>
        <p:nvPicPr>
          <p:cNvPr id="7" name="Picture 6">
            <a:extLst>
              <a:ext uri="{FF2B5EF4-FFF2-40B4-BE49-F238E27FC236}">
                <a16:creationId xmlns:a16="http://schemas.microsoft.com/office/drawing/2014/main" id="{10B6ED3C-DA41-1C3C-895B-FC831FD6EBFC}"/>
              </a:ext>
            </a:extLst>
          </p:cNvPr>
          <p:cNvPicPr>
            <a:picLocks noChangeAspect="1"/>
          </p:cNvPicPr>
          <p:nvPr/>
        </p:nvPicPr>
        <p:blipFill>
          <a:blip r:embed="rId3"/>
          <a:stretch>
            <a:fillRect/>
          </a:stretch>
        </p:blipFill>
        <p:spPr>
          <a:xfrm>
            <a:off x="7427180" y="2089219"/>
            <a:ext cx="1494483" cy="410698"/>
          </a:xfrm>
          <a:prstGeom prst="rect">
            <a:avLst/>
          </a:prstGeom>
        </p:spPr>
      </p:pic>
      <p:pic>
        <p:nvPicPr>
          <p:cNvPr id="6" name="Picture 5">
            <a:extLst>
              <a:ext uri="{FF2B5EF4-FFF2-40B4-BE49-F238E27FC236}">
                <a16:creationId xmlns:a16="http://schemas.microsoft.com/office/drawing/2014/main" id="{358548C1-1B9A-E6DA-669E-AD4BE38F65B9}"/>
              </a:ext>
            </a:extLst>
          </p:cNvPr>
          <p:cNvPicPr>
            <a:picLocks noChangeAspect="1"/>
          </p:cNvPicPr>
          <p:nvPr/>
        </p:nvPicPr>
        <p:blipFill>
          <a:blip r:embed="rId4"/>
          <a:stretch>
            <a:fillRect/>
          </a:stretch>
        </p:blipFill>
        <p:spPr>
          <a:xfrm>
            <a:off x="5786323" y="2499917"/>
            <a:ext cx="3281714" cy="2555432"/>
          </a:xfrm>
          <a:prstGeom prst="rect">
            <a:avLst/>
          </a:prstGeom>
          <a:effectLst>
            <a:softEdge rad="63500"/>
          </a:effectLst>
        </p:spPr>
      </p:pic>
    </p:spTree>
    <p:extLst>
      <p:ext uri="{BB962C8B-B14F-4D97-AF65-F5344CB8AC3E}">
        <p14:creationId xmlns:p14="http://schemas.microsoft.com/office/powerpoint/2010/main" val="1775980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 y="0"/>
            <a:ext cx="9830848" cy="5143500"/>
          </a:xfrm>
          <a:prstGeom prst="rect">
            <a:avLst/>
          </a:prstGeom>
        </p:spPr>
      </p:pic>
      <p:sp>
        <p:nvSpPr>
          <p:cNvPr id="6" name="Rounded Rectangle 5"/>
          <p:cNvSpPr/>
          <p:nvPr/>
        </p:nvSpPr>
        <p:spPr>
          <a:xfrm>
            <a:off x="1295400" y="3600450"/>
            <a:ext cx="3333750" cy="14170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48075" y="3664708"/>
            <a:ext cx="3181075" cy="830997"/>
          </a:xfrm>
          <a:prstGeom prst="rect">
            <a:avLst/>
          </a:prstGeom>
          <a:noFill/>
        </p:spPr>
        <p:txBody>
          <a:bodyPr wrap="square" rtlCol="0">
            <a:spAutoFit/>
          </a:bodyPr>
          <a:lstStyle/>
          <a:p>
            <a:r>
              <a:rPr lang="en-US" sz="1600" dirty="0">
                <a:solidFill>
                  <a:srgbClr val="5F5F5F"/>
                </a:solidFill>
              </a:rPr>
              <a:t>True axle-based four-wheel drive gives positive traction and excellent rough ground terrainability.</a:t>
            </a:r>
          </a:p>
        </p:txBody>
      </p:sp>
      <p:sp>
        <p:nvSpPr>
          <p:cNvPr id="8" name="TextBox 7"/>
          <p:cNvSpPr txBox="1"/>
          <p:nvPr/>
        </p:nvSpPr>
        <p:spPr>
          <a:xfrm>
            <a:off x="1448075" y="4559963"/>
            <a:ext cx="3381100" cy="502702"/>
          </a:xfrm>
          <a:prstGeom prst="rect">
            <a:avLst/>
          </a:prstGeom>
          <a:noFill/>
        </p:spPr>
        <p:txBody>
          <a:bodyPr wrap="square" rtlCol="0">
            <a:spAutoFit/>
          </a:bodyPr>
          <a:lstStyle/>
          <a:p>
            <a:r>
              <a:rPr lang="en-US" sz="2000" b="1" baseline="30000" dirty="0">
                <a:solidFill>
                  <a:srgbClr val="E63C2F"/>
                </a:solidFill>
              </a:rPr>
              <a:t>Available on all engine-powered booms, </a:t>
            </a:r>
          </a:p>
          <a:p>
            <a:r>
              <a:rPr lang="en-US" sz="2000" b="1" baseline="30000" dirty="0">
                <a:solidFill>
                  <a:srgbClr val="E63C2F"/>
                </a:solidFill>
              </a:rPr>
              <a:t>full-size RT scissors, and telehandlers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851" y="477444"/>
            <a:ext cx="2866399" cy="400888"/>
          </a:xfrm>
          <a:prstGeom prst="rect">
            <a:avLst/>
          </a:prstGeom>
        </p:spPr>
      </p:pic>
    </p:spTree>
    <p:extLst>
      <p:ext uri="{BB962C8B-B14F-4D97-AF65-F5344CB8AC3E}">
        <p14:creationId xmlns:p14="http://schemas.microsoft.com/office/powerpoint/2010/main" val="1507585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0310" b="17500"/>
          <a:stretch/>
        </p:blipFill>
        <p:spPr>
          <a:xfrm>
            <a:off x="1" y="569068"/>
            <a:ext cx="9143999" cy="4574432"/>
          </a:xfrm>
          <a:prstGeom prst="rect">
            <a:avLst/>
          </a:prstGeom>
        </p:spPr>
      </p:pic>
      <p:sp>
        <p:nvSpPr>
          <p:cNvPr id="9" name="Rounded Rectangle 8"/>
          <p:cNvSpPr/>
          <p:nvPr/>
        </p:nvSpPr>
        <p:spPr>
          <a:xfrm>
            <a:off x="505884" y="3531895"/>
            <a:ext cx="3346450" cy="12900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3509" y="3703268"/>
            <a:ext cx="3324293" cy="738664"/>
          </a:xfrm>
          <a:prstGeom prst="rect">
            <a:avLst/>
          </a:prstGeom>
          <a:noFill/>
        </p:spPr>
        <p:txBody>
          <a:bodyPr wrap="square" rtlCol="0">
            <a:spAutoFit/>
          </a:bodyPr>
          <a:lstStyle/>
          <a:p>
            <a:r>
              <a:rPr lang="en-US" sz="2100" baseline="30000" dirty="0">
                <a:solidFill>
                  <a:srgbClr val="5F5F5F"/>
                </a:solidFill>
              </a:rPr>
              <a:t>Keeps boom drive controls in the orientation of the boom regardless of position of the turret over chassis. </a:t>
            </a:r>
          </a:p>
        </p:txBody>
      </p:sp>
      <p:sp>
        <p:nvSpPr>
          <p:cNvPr id="8" name="TextBox 7"/>
          <p:cNvSpPr txBox="1"/>
          <p:nvPr/>
        </p:nvSpPr>
        <p:spPr>
          <a:xfrm>
            <a:off x="683879" y="4500285"/>
            <a:ext cx="2104115" cy="338554"/>
          </a:xfrm>
          <a:prstGeom prst="rect">
            <a:avLst/>
          </a:prstGeom>
          <a:noFill/>
        </p:spPr>
        <p:txBody>
          <a:bodyPr wrap="square" rtlCol="0">
            <a:spAutoFit/>
          </a:bodyPr>
          <a:lstStyle/>
          <a:p>
            <a:r>
              <a:rPr lang="en-US" sz="2400" b="1" baseline="30000" dirty="0">
                <a:solidFill>
                  <a:srgbClr val="E63C2F"/>
                </a:solidFill>
              </a:rPr>
              <a:t>On all booms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98" y="321595"/>
            <a:ext cx="2568453" cy="496154"/>
          </a:xfrm>
          <a:prstGeom prst="rect">
            <a:avLst/>
          </a:prstGeom>
        </p:spPr>
      </p:pic>
    </p:spTree>
    <p:extLst>
      <p:ext uri="{BB962C8B-B14F-4D97-AF65-F5344CB8AC3E}">
        <p14:creationId xmlns:p14="http://schemas.microsoft.com/office/powerpoint/2010/main" val="9975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DBE4EC-8828-E967-0516-492A7364E0C4}"/>
              </a:ext>
            </a:extLst>
          </p:cNvPr>
          <p:cNvPicPr>
            <a:picLocks noChangeAspect="1"/>
          </p:cNvPicPr>
          <p:nvPr/>
        </p:nvPicPr>
        <p:blipFill>
          <a:blip r:embed="rId3"/>
          <a:srcRect r="2473"/>
          <a:stretch/>
        </p:blipFill>
        <p:spPr>
          <a:xfrm>
            <a:off x="604285" y="1085630"/>
            <a:ext cx="7720565" cy="3143689"/>
          </a:xfrm>
          <a:prstGeom prst="rect">
            <a:avLst/>
          </a:prstGeom>
          <a:effectLst>
            <a:softEdge rad="63500"/>
          </a:effectLst>
        </p:spPr>
      </p:pic>
      <p:sp>
        <p:nvSpPr>
          <p:cNvPr id="3" name="TextBox 2">
            <a:extLst>
              <a:ext uri="{FF2B5EF4-FFF2-40B4-BE49-F238E27FC236}">
                <a16:creationId xmlns:a16="http://schemas.microsoft.com/office/drawing/2014/main" id="{6638D68C-54F3-96BF-4EF2-931428AFEA7E}"/>
              </a:ext>
            </a:extLst>
          </p:cNvPr>
          <p:cNvSpPr txBox="1"/>
          <p:nvPr/>
        </p:nvSpPr>
        <p:spPr>
          <a:xfrm>
            <a:off x="1078994" y="2571750"/>
            <a:ext cx="2446933" cy="1015663"/>
          </a:xfrm>
          <a:prstGeom prst="rect">
            <a:avLst/>
          </a:prstGeom>
          <a:solidFill>
            <a:schemeClr val="bg1"/>
          </a:solidFill>
        </p:spPr>
        <p:txBody>
          <a:bodyPr wrap="square">
            <a:spAutoFit/>
          </a:bodyPr>
          <a:lstStyle/>
          <a:p>
            <a:r>
              <a:rPr lang="en-US" sz="1000" dirty="0">
                <a:latin typeface="Arial" panose="020B0604020202020204" pitchFamily="34" charset="0"/>
                <a:cs typeface="Arial" panose="020B0604020202020204" pitchFamily="34" charset="0"/>
              </a:rPr>
              <a:t>On each Skyjack machine a QR code provides operators access to critical machine information, including the machine’s current state of health, pre-use inspection guides, and familiarization materials. </a:t>
            </a:r>
          </a:p>
        </p:txBody>
      </p:sp>
    </p:spTree>
    <p:extLst>
      <p:ext uri="{BB962C8B-B14F-4D97-AF65-F5344CB8AC3E}">
        <p14:creationId xmlns:p14="http://schemas.microsoft.com/office/powerpoint/2010/main" val="3458650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210B2B-35DD-DFE2-CC3A-BF970C72CFC8}"/>
              </a:ext>
            </a:extLst>
          </p:cNvPr>
          <p:cNvSpPr>
            <a:spLocks noGrp="1"/>
          </p:cNvSpPr>
          <p:nvPr>
            <p:ph type="ctrTitle"/>
          </p:nvPr>
        </p:nvSpPr>
        <p:spPr>
          <a:xfrm>
            <a:off x="586410" y="1597821"/>
            <a:ext cx="4953000" cy="464788"/>
          </a:xfrm>
        </p:spPr>
        <p:txBody>
          <a:bodyPr>
            <a:normAutofit fontScale="90000"/>
          </a:bodyPr>
          <a:lstStyle/>
          <a:p>
            <a:r>
              <a:rPr lang="en-US" b="0"/>
              <a:t>Telescopic Booms</a:t>
            </a:r>
            <a:endParaRPr lang="en-US" b="0" dirty="0"/>
          </a:p>
        </p:txBody>
      </p:sp>
    </p:spTree>
    <p:extLst>
      <p:ext uri="{BB962C8B-B14F-4D97-AF65-F5344CB8AC3E}">
        <p14:creationId xmlns:p14="http://schemas.microsoft.com/office/powerpoint/2010/main" val="279499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D1D74-8108-45BC-3393-C410A1D20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491FD-9FE2-CA87-1F49-48B4BB030E01}"/>
              </a:ext>
            </a:extLst>
          </p:cNvPr>
          <p:cNvSpPr>
            <a:spLocks noGrp="1"/>
          </p:cNvSpPr>
          <p:nvPr>
            <p:ph type="title"/>
          </p:nvPr>
        </p:nvSpPr>
        <p:spPr>
          <a:xfrm>
            <a:off x="526694" y="1227040"/>
            <a:ext cx="7946136" cy="400050"/>
          </a:xfrm>
        </p:spPr>
        <p:txBody>
          <a:bodyPr>
            <a:normAutofit fontScale="90000"/>
          </a:bodyPr>
          <a:lstStyle/>
          <a:p>
            <a:r>
              <a:rPr lang="en-US" dirty="0"/>
              <a:t>HVO</a:t>
            </a:r>
          </a:p>
        </p:txBody>
      </p:sp>
      <p:sp>
        <p:nvSpPr>
          <p:cNvPr id="4" name="Content Placeholder 3">
            <a:extLst>
              <a:ext uri="{FF2B5EF4-FFF2-40B4-BE49-F238E27FC236}">
                <a16:creationId xmlns:a16="http://schemas.microsoft.com/office/drawing/2014/main" id="{EB6451E8-F2A1-3CD2-981B-12309B628805}"/>
              </a:ext>
            </a:extLst>
          </p:cNvPr>
          <p:cNvSpPr>
            <a:spLocks noGrp="1"/>
          </p:cNvSpPr>
          <p:nvPr>
            <p:ph sz="half" idx="2"/>
          </p:nvPr>
        </p:nvSpPr>
        <p:spPr>
          <a:xfrm>
            <a:off x="598932" y="2279916"/>
            <a:ext cx="7946136" cy="1636544"/>
          </a:xfrm>
        </p:spPr>
        <p:txBody>
          <a:bodyPr/>
          <a:lstStyle/>
          <a:p>
            <a:r>
              <a:rPr lang="en-US" dirty="0"/>
              <a:t>HVO has been shown to reduce greenhouse gas emissions,</a:t>
            </a:r>
            <a:br>
              <a:rPr lang="en-US" dirty="0"/>
            </a:br>
            <a:r>
              <a:rPr lang="en-US" dirty="0"/>
              <a:t>compared to standard diesel and can help with </a:t>
            </a:r>
            <a:br>
              <a:rPr lang="en-US" dirty="0"/>
            </a:br>
            <a:r>
              <a:rPr lang="en-US" dirty="0"/>
              <a:t>carbon footprint reduction strategies.</a:t>
            </a:r>
            <a:br>
              <a:rPr lang="en-US" dirty="0"/>
            </a:br>
            <a:endParaRPr lang="en-US" dirty="0"/>
          </a:p>
          <a:p>
            <a:r>
              <a:rPr lang="en-US" dirty="0"/>
              <a:t>When using HVO shorter maintenance intervals may be required, including replacing fuel filters and system cleaning. Since the density of EN15940 is less than EN590 diesel, when using HVO a reduction in performance may be experienced.</a:t>
            </a:r>
            <a:endParaRPr lang="en-US" dirty="0">
              <a:latin typeface="+mj-lt"/>
            </a:endParaRPr>
          </a:p>
        </p:txBody>
      </p:sp>
      <p:sp>
        <p:nvSpPr>
          <p:cNvPr id="3" name="Text Placeholder 2">
            <a:extLst>
              <a:ext uri="{FF2B5EF4-FFF2-40B4-BE49-F238E27FC236}">
                <a16:creationId xmlns:a16="http://schemas.microsoft.com/office/drawing/2014/main" id="{2365EA68-655C-DF49-F735-21759CF39F36}"/>
              </a:ext>
            </a:extLst>
          </p:cNvPr>
          <p:cNvSpPr>
            <a:spLocks noGrp="1"/>
          </p:cNvSpPr>
          <p:nvPr>
            <p:ph type="body" idx="1"/>
          </p:nvPr>
        </p:nvSpPr>
        <p:spPr>
          <a:xfrm>
            <a:off x="526694" y="1759622"/>
            <a:ext cx="7946136" cy="242918"/>
          </a:xfrm>
        </p:spPr>
        <p:txBody>
          <a:bodyPr/>
          <a:lstStyle/>
          <a:p>
            <a:r>
              <a:rPr lang="en-US" dirty="0"/>
              <a:t>Helping Rental to go Carbon Neutral</a:t>
            </a:r>
          </a:p>
        </p:txBody>
      </p:sp>
      <p:pic>
        <p:nvPicPr>
          <p:cNvPr id="8" name="Picture 7">
            <a:extLst>
              <a:ext uri="{FF2B5EF4-FFF2-40B4-BE49-F238E27FC236}">
                <a16:creationId xmlns:a16="http://schemas.microsoft.com/office/drawing/2014/main" id="{BDA30E72-ACAA-AB1B-3BA2-149589D6686F}"/>
              </a:ext>
            </a:extLst>
          </p:cNvPr>
          <p:cNvPicPr>
            <a:picLocks noChangeAspect="1"/>
          </p:cNvPicPr>
          <p:nvPr/>
        </p:nvPicPr>
        <p:blipFill>
          <a:blip r:embed="rId3"/>
          <a:srcRect l="4608" t="6159" r="9525" b="3076"/>
          <a:stretch/>
        </p:blipFill>
        <p:spPr>
          <a:xfrm>
            <a:off x="7483450" y="0"/>
            <a:ext cx="1660550" cy="1942729"/>
          </a:xfrm>
          <a:prstGeom prst="rect">
            <a:avLst/>
          </a:prstGeom>
        </p:spPr>
      </p:pic>
    </p:spTree>
    <p:extLst>
      <p:ext uri="{BB962C8B-B14F-4D97-AF65-F5344CB8AC3E}">
        <p14:creationId xmlns:p14="http://schemas.microsoft.com/office/powerpoint/2010/main" val="3522898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32780-3751-0069-921D-6665B3DBF90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18B7934-427B-4CC6-ADE5-12BFCCF521C8}"/>
              </a:ext>
            </a:extLst>
          </p:cNvPr>
          <p:cNvPicPr>
            <a:picLocks noChangeAspect="1"/>
          </p:cNvPicPr>
          <p:nvPr/>
        </p:nvPicPr>
        <p:blipFill>
          <a:blip r:embed="rId3"/>
          <a:stretch>
            <a:fillRect/>
          </a:stretch>
        </p:blipFill>
        <p:spPr>
          <a:xfrm>
            <a:off x="309277" y="796538"/>
            <a:ext cx="4086795" cy="628738"/>
          </a:xfrm>
          <a:prstGeom prst="rect">
            <a:avLst/>
          </a:prstGeom>
        </p:spPr>
      </p:pic>
      <p:sp>
        <p:nvSpPr>
          <p:cNvPr id="12" name="Content Placeholder 3">
            <a:extLst>
              <a:ext uri="{FF2B5EF4-FFF2-40B4-BE49-F238E27FC236}">
                <a16:creationId xmlns:a16="http://schemas.microsoft.com/office/drawing/2014/main" id="{5747485F-1A93-6C7F-11F4-5CFEAF54CDFD}"/>
              </a:ext>
            </a:extLst>
          </p:cNvPr>
          <p:cNvSpPr>
            <a:spLocks noGrp="1"/>
          </p:cNvSpPr>
          <p:nvPr>
            <p:ph sz="half" idx="2"/>
          </p:nvPr>
        </p:nvSpPr>
        <p:spPr>
          <a:xfrm>
            <a:off x="585215" y="1923048"/>
            <a:ext cx="7946136" cy="1636544"/>
          </a:xfrm>
        </p:spPr>
        <p:txBody>
          <a:bodyPr/>
          <a:lstStyle/>
          <a:p>
            <a:r>
              <a:rPr lang="en-US" dirty="0"/>
              <a:t>Pipe Rack.</a:t>
            </a:r>
          </a:p>
          <a:p>
            <a:r>
              <a:rPr lang="en-US" dirty="0"/>
              <a:t>Glazer Kit.</a:t>
            </a:r>
          </a:p>
          <a:p>
            <a:r>
              <a:rPr lang="en-US" dirty="0"/>
              <a:t>Tool Caddy.</a:t>
            </a:r>
          </a:p>
          <a:p>
            <a:endParaRPr lang="en-US" dirty="0"/>
          </a:p>
        </p:txBody>
      </p:sp>
    </p:spTree>
    <p:extLst>
      <p:ext uri="{BB962C8B-B14F-4D97-AF65-F5344CB8AC3E}">
        <p14:creationId xmlns:p14="http://schemas.microsoft.com/office/powerpoint/2010/main" val="1709657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BCFF3-0966-D24B-A2DA-B2FDCF4AAAA8}"/>
            </a:ext>
          </a:extLst>
        </p:cNvPr>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EAA41F3C-A273-2286-D78D-1E7F7CE29EFE}"/>
              </a:ext>
            </a:extLst>
          </p:cNvPr>
          <p:cNvSpPr>
            <a:spLocks noGrp="1"/>
          </p:cNvSpPr>
          <p:nvPr>
            <p:ph sz="half" idx="2"/>
          </p:nvPr>
        </p:nvSpPr>
        <p:spPr>
          <a:xfrm>
            <a:off x="585215" y="1212153"/>
            <a:ext cx="7946136" cy="1636544"/>
          </a:xfrm>
        </p:spPr>
        <p:txBody>
          <a:bodyPr/>
          <a:lstStyle/>
          <a:p>
            <a:r>
              <a:rPr lang="en-US" dirty="0"/>
              <a:t>Kubota WG972 dual fuel engine (SJ6X T+ only)</a:t>
            </a:r>
          </a:p>
          <a:p>
            <a:r>
              <a:rPr lang="en-US" dirty="0"/>
              <a:t>Flashing light.</a:t>
            </a:r>
          </a:p>
          <a:p>
            <a:r>
              <a:rPr lang="en-US" dirty="0"/>
              <a:t>36 x 72” Platform.</a:t>
            </a:r>
          </a:p>
          <a:p>
            <a:r>
              <a:rPr lang="en-US" dirty="0"/>
              <a:t>Side spring hinged entry gate.</a:t>
            </a:r>
          </a:p>
          <a:p>
            <a:r>
              <a:rPr lang="en-US" dirty="0"/>
              <a:t>Auxiliary top rail.</a:t>
            </a:r>
          </a:p>
          <a:p>
            <a:r>
              <a:rPr lang="en-US" dirty="0"/>
              <a:t>3.5 kW generator.</a:t>
            </a:r>
          </a:p>
          <a:p>
            <a:r>
              <a:rPr lang="en-US" dirty="0"/>
              <a:t>Welder ready package (Includes 7.5 kW generator, 3-phase power connection in platform, and welder mount).</a:t>
            </a:r>
          </a:p>
          <a:p>
            <a:r>
              <a:rPr lang="en-US" dirty="0"/>
              <a:t>Cold weather start </a:t>
            </a:r>
            <a:r>
              <a:rPr lang="en-US" sz="1400" dirty="0"/>
              <a:t>kit (Recommended for regions where average monthly low temperatures can reach 14°F / -10°C (Includes cold start engine oil, battery blanket, and hydraulic tank heater).</a:t>
            </a:r>
          </a:p>
          <a:p>
            <a:pPr marL="0" indent="0">
              <a:buNone/>
            </a:pPr>
            <a:endParaRPr lang="en-US" dirty="0"/>
          </a:p>
        </p:txBody>
      </p:sp>
      <p:sp>
        <p:nvSpPr>
          <p:cNvPr id="2" name="Title 1">
            <a:extLst>
              <a:ext uri="{FF2B5EF4-FFF2-40B4-BE49-F238E27FC236}">
                <a16:creationId xmlns:a16="http://schemas.microsoft.com/office/drawing/2014/main" id="{1E529936-8B9F-36F5-E75F-79FCAD3CEDD3}"/>
              </a:ext>
            </a:extLst>
          </p:cNvPr>
          <p:cNvSpPr>
            <a:spLocks noGrp="1"/>
          </p:cNvSpPr>
          <p:nvPr>
            <p:ph type="title"/>
          </p:nvPr>
        </p:nvSpPr>
        <p:spPr>
          <a:xfrm>
            <a:off x="585215" y="718186"/>
            <a:ext cx="7946136" cy="400050"/>
          </a:xfrm>
        </p:spPr>
        <p:txBody>
          <a:bodyPr>
            <a:normAutofit fontScale="90000"/>
          </a:bodyPr>
          <a:lstStyle/>
          <a:p>
            <a:r>
              <a:rPr lang="en-US" dirty="0"/>
              <a:t>Options</a:t>
            </a:r>
          </a:p>
        </p:txBody>
      </p:sp>
    </p:spTree>
    <p:extLst>
      <p:ext uri="{BB962C8B-B14F-4D97-AF65-F5344CB8AC3E}">
        <p14:creationId xmlns:p14="http://schemas.microsoft.com/office/powerpoint/2010/main" val="3931367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07995-FEE4-B213-A027-23E67540362A}"/>
            </a:ext>
          </a:extLst>
        </p:cNvPr>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2345C565-AE42-0A1D-CC40-770EBF03783B}"/>
              </a:ext>
            </a:extLst>
          </p:cNvPr>
          <p:cNvSpPr>
            <a:spLocks noGrp="1"/>
          </p:cNvSpPr>
          <p:nvPr>
            <p:ph sz="half" idx="2"/>
          </p:nvPr>
        </p:nvSpPr>
        <p:spPr>
          <a:xfrm>
            <a:off x="612649" y="1067031"/>
            <a:ext cx="7946136" cy="1636544"/>
          </a:xfrm>
        </p:spPr>
        <p:txBody>
          <a:bodyPr/>
          <a:lstStyle/>
          <a:p>
            <a:r>
              <a:rPr lang="en-US" dirty="0"/>
              <a:t>Arctic weather package </a:t>
            </a:r>
            <a:r>
              <a:rPr lang="en-US" sz="1200" dirty="0"/>
              <a:t>(Recommended for regions where average monthly low temperatures can reach -0.4F / -18°C (Includes arctic engine oil, battery blanket, hydraulic tank heater, block heater, arctic hydraulic oil, and arctic gear oil in the axles and swing drive. Glow plugs, arctic hydraulic hoses (all), arctic platform rotator and oversized foot switch cover are also included (standard equipment).</a:t>
            </a:r>
          </a:p>
          <a:p>
            <a:r>
              <a:rPr lang="en-US" dirty="0"/>
              <a:t>Control box cover.</a:t>
            </a:r>
          </a:p>
          <a:p>
            <a:r>
              <a:rPr lang="en-US" dirty="0"/>
              <a:t>Diesel scrubber for sub 25hp engine.</a:t>
            </a:r>
          </a:p>
          <a:p>
            <a:r>
              <a:rPr lang="en-US" dirty="0"/>
              <a:t>Positive air shut-off valve (diesel only).</a:t>
            </a:r>
          </a:p>
          <a:p>
            <a:r>
              <a:rPr lang="en-US" dirty="0"/>
              <a:t>Bio oil.</a:t>
            </a:r>
          </a:p>
          <a:p>
            <a:r>
              <a:rPr lang="en-US" dirty="0"/>
              <a:t>White noise alarm.</a:t>
            </a:r>
          </a:p>
          <a:p>
            <a:r>
              <a:rPr lang="en-US" dirty="0"/>
              <a:t>Turf Tires. (SJ4x and SJ 6x T).</a:t>
            </a:r>
          </a:p>
          <a:p>
            <a:r>
              <a:rPr lang="en-US" dirty="0"/>
              <a:t>Platform mesh.</a:t>
            </a:r>
          </a:p>
          <a:p>
            <a:r>
              <a:rPr lang="en-US" dirty="0"/>
              <a:t>Non-destructive testing.</a:t>
            </a:r>
          </a:p>
          <a:p>
            <a:r>
              <a:rPr lang="en-US" dirty="0"/>
              <a:t>Grip lug non-marking tires.</a:t>
            </a:r>
          </a:p>
          <a:p>
            <a:r>
              <a:rPr lang="en-US" dirty="0"/>
              <a:t>ELEVATE telematics.</a:t>
            </a:r>
          </a:p>
          <a:p>
            <a:r>
              <a:rPr lang="en-US" dirty="0"/>
              <a:t>Extended warranty.</a:t>
            </a:r>
          </a:p>
        </p:txBody>
      </p:sp>
      <p:sp>
        <p:nvSpPr>
          <p:cNvPr id="2" name="Title 1">
            <a:extLst>
              <a:ext uri="{FF2B5EF4-FFF2-40B4-BE49-F238E27FC236}">
                <a16:creationId xmlns:a16="http://schemas.microsoft.com/office/drawing/2014/main" id="{B0195EDC-A308-95A2-F0E8-1052CB6136E0}"/>
              </a:ext>
            </a:extLst>
          </p:cNvPr>
          <p:cNvSpPr>
            <a:spLocks noGrp="1"/>
          </p:cNvSpPr>
          <p:nvPr>
            <p:ph type="title"/>
          </p:nvPr>
        </p:nvSpPr>
        <p:spPr>
          <a:xfrm>
            <a:off x="585215" y="659666"/>
            <a:ext cx="7946136" cy="400050"/>
          </a:xfrm>
        </p:spPr>
        <p:txBody>
          <a:bodyPr>
            <a:normAutofit fontScale="90000"/>
          </a:bodyPr>
          <a:lstStyle/>
          <a:p>
            <a:r>
              <a:rPr lang="en-US" dirty="0"/>
              <a:t>Options</a:t>
            </a:r>
          </a:p>
        </p:txBody>
      </p:sp>
    </p:spTree>
    <p:extLst>
      <p:ext uri="{BB962C8B-B14F-4D97-AF65-F5344CB8AC3E}">
        <p14:creationId xmlns:p14="http://schemas.microsoft.com/office/powerpoint/2010/main" val="128345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2523D-4805-A964-C979-F1BCEF6E2F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D87DB-6E41-9420-4564-4E5342912DB5}"/>
              </a:ext>
            </a:extLst>
          </p:cNvPr>
          <p:cNvSpPr>
            <a:spLocks noGrp="1"/>
          </p:cNvSpPr>
          <p:nvPr>
            <p:ph type="title"/>
          </p:nvPr>
        </p:nvSpPr>
        <p:spPr/>
        <p:txBody>
          <a:bodyPr>
            <a:normAutofit fontScale="90000"/>
          </a:bodyPr>
          <a:lstStyle/>
          <a:p>
            <a:r>
              <a:rPr lang="en-US" dirty="0"/>
              <a:t>More Information</a:t>
            </a:r>
          </a:p>
        </p:txBody>
      </p:sp>
      <p:sp>
        <p:nvSpPr>
          <p:cNvPr id="3" name="Text Placeholder 2">
            <a:extLst>
              <a:ext uri="{FF2B5EF4-FFF2-40B4-BE49-F238E27FC236}">
                <a16:creationId xmlns:a16="http://schemas.microsoft.com/office/drawing/2014/main" id="{4E1C7888-9FB1-0A72-77F7-BAE41E2EAC0A}"/>
              </a:ext>
            </a:extLst>
          </p:cNvPr>
          <p:cNvSpPr>
            <a:spLocks noGrp="1"/>
          </p:cNvSpPr>
          <p:nvPr>
            <p:ph type="body" idx="1"/>
          </p:nvPr>
        </p:nvSpPr>
        <p:spPr>
          <a:xfrm>
            <a:off x="585215" y="1668158"/>
            <a:ext cx="7946136" cy="242918"/>
          </a:xfrm>
        </p:spPr>
        <p:txBody>
          <a:bodyPr/>
          <a:lstStyle/>
          <a:p>
            <a:r>
              <a:rPr lang="en-US" dirty="0"/>
              <a:t>www.skyjack.com</a:t>
            </a:r>
          </a:p>
        </p:txBody>
      </p:sp>
      <p:pic>
        <p:nvPicPr>
          <p:cNvPr id="11" name="Picture 10">
            <a:extLst>
              <a:ext uri="{FF2B5EF4-FFF2-40B4-BE49-F238E27FC236}">
                <a16:creationId xmlns:a16="http://schemas.microsoft.com/office/drawing/2014/main" id="{F1E7DAE0-AACE-A373-2BDC-97EF2567CF50}"/>
              </a:ext>
            </a:extLst>
          </p:cNvPr>
          <p:cNvPicPr>
            <a:picLocks noChangeAspect="1"/>
          </p:cNvPicPr>
          <p:nvPr/>
        </p:nvPicPr>
        <p:blipFill>
          <a:blip r:embed="rId3"/>
          <a:stretch>
            <a:fillRect/>
          </a:stretch>
        </p:blipFill>
        <p:spPr>
          <a:xfrm>
            <a:off x="4937951" y="338631"/>
            <a:ext cx="3182704" cy="1772692"/>
          </a:xfrm>
          <a:prstGeom prst="rect">
            <a:avLst/>
          </a:prstGeom>
        </p:spPr>
      </p:pic>
      <p:pic>
        <p:nvPicPr>
          <p:cNvPr id="5" name="Picture 4">
            <a:extLst>
              <a:ext uri="{FF2B5EF4-FFF2-40B4-BE49-F238E27FC236}">
                <a16:creationId xmlns:a16="http://schemas.microsoft.com/office/drawing/2014/main" id="{361F1F35-278C-FEA3-7678-755E050FC890}"/>
              </a:ext>
            </a:extLst>
          </p:cNvPr>
          <p:cNvPicPr>
            <a:picLocks noChangeAspect="1"/>
          </p:cNvPicPr>
          <p:nvPr/>
        </p:nvPicPr>
        <p:blipFill>
          <a:blip r:embed="rId4"/>
          <a:stretch>
            <a:fillRect/>
          </a:stretch>
        </p:blipFill>
        <p:spPr>
          <a:xfrm>
            <a:off x="1702294" y="1844345"/>
            <a:ext cx="3644712" cy="3299155"/>
          </a:xfrm>
          <a:prstGeom prst="rect">
            <a:avLst/>
          </a:prstGeom>
        </p:spPr>
      </p:pic>
      <p:pic>
        <p:nvPicPr>
          <p:cNvPr id="14" name="Picture 13">
            <a:extLst>
              <a:ext uri="{FF2B5EF4-FFF2-40B4-BE49-F238E27FC236}">
                <a16:creationId xmlns:a16="http://schemas.microsoft.com/office/drawing/2014/main" id="{5460D7E8-EDCF-6EBC-1059-C94D666DC17F}"/>
              </a:ext>
            </a:extLst>
          </p:cNvPr>
          <p:cNvPicPr>
            <a:picLocks noChangeAspect="1"/>
          </p:cNvPicPr>
          <p:nvPr/>
        </p:nvPicPr>
        <p:blipFill>
          <a:blip r:embed="rId5"/>
          <a:stretch>
            <a:fillRect/>
          </a:stretch>
        </p:blipFill>
        <p:spPr>
          <a:xfrm>
            <a:off x="6112152" y="2269914"/>
            <a:ext cx="2071342" cy="2616639"/>
          </a:xfrm>
          <a:prstGeom prst="rect">
            <a:avLst/>
          </a:prstGeom>
        </p:spPr>
      </p:pic>
    </p:spTree>
    <p:extLst>
      <p:ext uri="{BB962C8B-B14F-4D97-AF65-F5344CB8AC3E}">
        <p14:creationId xmlns:p14="http://schemas.microsoft.com/office/powerpoint/2010/main" val="364515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58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4"/>
          <p:cNvSpPr txBox="1">
            <a:spLocks/>
          </p:cNvSpPr>
          <p:nvPr/>
        </p:nvSpPr>
        <p:spPr bwMode="auto">
          <a:xfrm>
            <a:off x="793612" y="1462984"/>
            <a:ext cx="7402857" cy="255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spcBef>
                <a:spcPct val="20000"/>
              </a:spcBef>
              <a:buClr>
                <a:srgbClr val="FF4C00"/>
              </a:buClr>
              <a:buFont typeface="Wingdings" panose="05000000000000000000" pitchFamily="2" charset="2"/>
              <a:buNone/>
            </a:pPr>
            <a:r>
              <a:rPr lang="en-US" altLang="en-US" sz="3200" dirty="0">
                <a:solidFill>
                  <a:srgbClr val="5F5F5F"/>
                </a:solidFill>
                <a:latin typeface="+mj-lt"/>
                <a:cs typeface="Arial" panose="020B0604020202020204" pitchFamily="34" charset="0"/>
              </a:rPr>
              <a:t>Skyjack proudly provides companies with quality-engineered, simple and reliable access and material handling equipment globally so they can maximize utilization and their return on investment.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ED4CE-868E-E60D-0684-3E302FA7FA2A}"/>
              </a:ext>
            </a:extLst>
          </p:cNvPr>
          <p:cNvPicPr>
            <a:picLocks noChangeAspect="1"/>
          </p:cNvPicPr>
          <p:nvPr/>
        </p:nvPicPr>
        <p:blipFill>
          <a:blip r:embed="rId3"/>
          <a:stretch>
            <a:fillRect/>
          </a:stretch>
        </p:blipFill>
        <p:spPr>
          <a:xfrm>
            <a:off x="370889" y="728405"/>
            <a:ext cx="8402222" cy="3686690"/>
          </a:xfrm>
          <a:prstGeom prst="rect">
            <a:avLst/>
          </a:prstGeom>
        </p:spPr>
      </p:pic>
      <p:sp>
        <p:nvSpPr>
          <p:cNvPr id="9" name="TextBox 8"/>
          <p:cNvSpPr txBox="1">
            <a:spLocks noChangeArrowheads="1"/>
          </p:cNvSpPr>
          <p:nvPr/>
        </p:nvSpPr>
        <p:spPr bwMode="auto">
          <a:xfrm>
            <a:off x="1780363" y="3825332"/>
            <a:ext cx="62134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500" b="1">
                <a:solidFill>
                  <a:srgbClr val="5F5F5F"/>
                </a:solidFill>
              </a:rPr>
              <a:t>Simple, reliable products</a:t>
            </a:r>
          </a:p>
        </p:txBody>
      </p:sp>
      <p:pic>
        <p:nvPicPr>
          <p:cNvPr id="14340"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26"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F2035-309C-691D-5E51-4BCBFD22660F}"/>
              </a:ext>
            </a:extLst>
          </p:cNvPr>
          <p:cNvSpPr/>
          <p:nvPr/>
        </p:nvSpPr>
        <p:spPr>
          <a:xfrm>
            <a:off x="212141" y="0"/>
            <a:ext cx="1880006" cy="6729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BAE0495-D988-56D5-8068-C99D7E3A4BE8}"/>
              </a:ext>
            </a:extLst>
          </p:cNvPr>
          <p:cNvSpPr txBox="1"/>
          <p:nvPr/>
        </p:nvSpPr>
        <p:spPr>
          <a:xfrm>
            <a:off x="7663787" y="4719029"/>
            <a:ext cx="1480213" cy="276999"/>
          </a:xfrm>
          <a:prstGeom prst="rect">
            <a:avLst/>
          </a:prstGeom>
          <a:noFill/>
        </p:spPr>
        <p:txBody>
          <a:bodyPr wrap="none" rtlCol="0">
            <a:spAutoFit/>
          </a:bodyPr>
          <a:lstStyle/>
          <a:p>
            <a:r>
              <a:rPr lang="en-US" sz="1200" dirty="0"/>
              <a:t>Click image for video</a:t>
            </a:r>
          </a:p>
        </p:txBody>
      </p:sp>
      <p:pic>
        <p:nvPicPr>
          <p:cNvPr id="3" name="Picture 2">
            <a:extLst>
              <a:ext uri="{FF2B5EF4-FFF2-40B4-BE49-F238E27FC236}">
                <a16:creationId xmlns:a16="http://schemas.microsoft.com/office/drawing/2014/main" id="{ED7AA38E-3E33-01CA-3CD7-7E555B8B5461}"/>
              </a:ext>
            </a:extLst>
          </p:cNvPr>
          <p:cNvPicPr>
            <a:picLocks noChangeAspect="1"/>
          </p:cNvPicPr>
          <p:nvPr/>
        </p:nvPicPr>
        <p:blipFill>
          <a:blip r:embed="rId2"/>
          <a:srcRect r="2960"/>
          <a:stretch/>
        </p:blipFill>
        <p:spPr>
          <a:xfrm>
            <a:off x="-556298" y="0"/>
            <a:ext cx="10419179" cy="5143500"/>
          </a:xfrm>
          <a:prstGeom prst="rect">
            <a:avLst/>
          </a:prstGeom>
        </p:spPr>
      </p:pic>
    </p:spTree>
    <p:extLst>
      <p:ext uri="{BB962C8B-B14F-4D97-AF65-F5344CB8AC3E}">
        <p14:creationId xmlns:p14="http://schemas.microsoft.com/office/powerpoint/2010/main" val="2255536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4EF9B1-E98F-0B69-ABA7-60CE3E16A703}"/>
              </a:ext>
            </a:extLst>
          </p:cNvPr>
          <p:cNvPicPr>
            <a:picLocks noChangeAspect="1"/>
          </p:cNvPicPr>
          <p:nvPr/>
        </p:nvPicPr>
        <p:blipFill>
          <a:blip r:embed="rId2"/>
          <a:stretch>
            <a:fillRect/>
          </a:stretch>
        </p:blipFill>
        <p:spPr>
          <a:xfrm>
            <a:off x="1714948" y="787783"/>
            <a:ext cx="5582429" cy="3962953"/>
          </a:xfrm>
          <a:prstGeom prst="rect">
            <a:avLst/>
          </a:prstGeom>
        </p:spPr>
      </p:pic>
    </p:spTree>
    <p:extLst>
      <p:ext uri="{BB962C8B-B14F-4D97-AF65-F5344CB8AC3E}">
        <p14:creationId xmlns:p14="http://schemas.microsoft.com/office/powerpoint/2010/main" val="1861322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FE349-F2AC-99BE-B36D-ACD32B9F4E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167C76-AE16-3E0F-4FFE-8FAB699CE408}"/>
              </a:ext>
            </a:extLst>
          </p:cNvPr>
          <p:cNvSpPr txBox="1"/>
          <p:nvPr/>
        </p:nvSpPr>
        <p:spPr>
          <a:xfrm>
            <a:off x="8015229" y="4774168"/>
            <a:ext cx="1128771" cy="369332"/>
          </a:xfrm>
          <a:prstGeom prst="rect">
            <a:avLst/>
          </a:prstGeom>
          <a:noFill/>
        </p:spPr>
        <p:txBody>
          <a:bodyPr wrap="none" rtlCol="0">
            <a:spAutoFit/>
          </a:bodyPr>
          <a:lstStyle/>
          <a:p>
            <a:r>
              <a:rPr lang="en-US" dirty="0"/>
              <a:t>Dual Zone</a:t>
            </a:r>
          </a:p>
        </p:txBody>
      </p:sp>
      <p:pic>
        <p:nvPicPr>
          <p:cNvPr id="4" name="Picture 3">
            <a:extLst>
              <a:ext uri="{FF2B5EF4-FFF2-40B4-BE49-F238E27FC236}">
                <a16:creationId xmlns:a16="http://schemas.microsoft.com/office/drawing/2014/main" id="{B0751C1E-74EA-C43F-5744-A79DC55CA1BB}"/>
              </a:ext>
            </a:extLst>
          </p:cNvPr>
          <p:cNvPicPr>
            <a:picLocks noChangeAspect="1"/>
          </p:cNvPicPr>
          <p:nvPr/>
        </p:nvPicPr>
        <p:blipFill>
          <a:blip r:embed="rId2"/>
          <a:stretch>
            <a:fillRect/>
          </a:stretch>
        </p:blipFill>
        <p:spPr>
          <a:xfrm>
            <a:off x="743537" y="1046074"/>
            <a:ext cx="3296686" cy="3686860"/>
          </a:xfrm>
          <a:prstGeom prst="rect">
            <a:avLst/>
          </a:prstGeom>
        </p:spPr>
      </p:pic>
      <p:pic>
        <p:nvPicPr>
          <p:cNvPr id="6" name="Picture 5">
            <a:extLst>
              <a:ext uri="{FF2B5EF4-FFF2-40B4-BE49-F238E27FC236}">
                <a16:creationId xmlns:a16="http://schemas.microsoft.com/office/drawing/2014/main" id="{5D8D7743-17B6-0409-7281-595AC51C6D90}"/>
              </a:ext>
            </a:extLst>
          </p:cNvPr>
          <p:cNvPicPr>
            <a:picLocks noChangeAspect="1"/>
          </p:cNvPicPr>
          <p:nvPr/>
        </p:nvPicPr>
        <p:blipFill>
          <a:blip r:embed="rId3"/>
          <a:stretch>
            <a:fillRect/>
          </a:stretch>
        </p:blipFill>
        <p:spPr>
          <a:xfrm>
            <a:off x="5015243" y="1126539"/>
            <a:ext cx="3087890" cy="3613708"/>
          </a:xfrm>
          <a:prstGeom prst="rect">
            <a:avLst/>
          </a:prstGeom>
        </p:spPr>
      </p:pic>
    </p:spTree>
    <p:extLst>
      <p:ext uri="{BB962C8B-B14F-4D97-AF65-F5344CB8AC3E}">
        <p14:creationId xmlns:p14="http://schemas.microsoft.com/office/powerpoint/2010/main" val="3814397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8DB06-A313-9D08-0B4D-4D2B3B6EE36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AA89BC-3D4A-C920-A6FC-F58D218D8839}"/>
              </a:ext>
            </a:extLst>
          </p:cNvPr>
          <p:cNvSpPr txBox="1"/>
          <p:nvPr/>
        </p:nvSpPr>
        <p:spPr>
          <a:xfrm>
            <a:off x="8015229" y="4774168"/>
            <a:ext cx="1128771" cy="369332"/>
          </a:xfrm>
          <a:prstGeom prst="rect">
            <a:avLst/>
          </a:prstGeom>
          <a:noFill/>
        </p:spPr>
        <p:txBody>
          <a:bodyPr wrap="none" rtlCol="0">
            <a:spAutoFit/>
          </a:bodyPr>
          <a:lstStyle/>
          <a:p>
            <a:r>
              <a:rPr lang="en-US" dirty="0"/>
              <a:t>Dual Zone</a:t>
            </a:r>
          </a:p>
        </p:txBody>
      </p:sp>
      <p:pic>
        <p:nvPicPr>
          <p:cNvPr id="5" name="Picture 4">
            <a:extLst>
              <a:ext uri="{FF2B5EF4-FFF2-40B4-BE49-F238E27FC236}">
                <a16:creationId xmlns:a16="http://schemas.microsoft.com/office/drawing/2014/main" id="{CB112DFC-1A33-8A72-F184-9FD10A8B33E8}"/>
              </a:ext>
            </a:extLst>
          </p:cNvPr>
          <p:cNvPicPr>
            <a:picLocks noChangeAspect="1"/>
          </p:cNvPicPr>
          <p:nvPr/>
        </p:nvPicPr>
        <p:blipFill>
          <a:blip r:embed="rId2"/>
          <a:stretch>
            <a:fillRect/>
          </a:stretch>
        </p:blipFill>
        <p:spPr>
          <a:xfrm>
            <a:off x="1029213" y="998609"/>
            <a:ext cx="3063191" cy="3482035"/>
          </a:xfrm>
          <a:prstGeom prst="rect">
            <a:avLst/>
          </a:prstGeom>
        </p:spPr>
      </p:pic>
      <p:pic>
        <p:nvPicPr>
          <p:cNvPr id="7" name="Picture 6">
            <a:extLst>
              <a:ext uri="{FF2B5EF4-FFF2-40B4-BE49-F238E27FC236}">
                <a16:creationId xmlns:a16="http://schemas.microsoft.com/office/drawing/2014/main" id="{9673B698-4131-D683-F26F-5E0C2190ED7B}"/>
              </a:ext>
            </a:extLst>
          </p:cNvPr>
          <p:cNvPicPr>
            <a:picLocks noChangeAspect="1"/>
          </p:cNvPicPr>
          <p:nvPr/>
        </p:nvPicPr>
        <p:blipFill>
          <a:blip r:embed="rId3"/>
          <a:stretch>
            <a:fillRect/>
          </a:stretch>
        </p:blipFill>
        <p:spPr>
          <a:xfrm>
            <a:off x="4888230" y="998609"/>
            <a:ext cx="2997556" cy="3599499"/>
          </a:xfrm>
          <a:prstGeom prst="rect">
            <a:avLst/>
          </a:prstGeom>
        </p:spPr>
      </p:pic>
    </p:spTree>
    <p:extLst>
      <p:ext uri="{BB962C8B-B14F-4D97-AF65-F5344CB8AC3E}">
        <p14:creationId xmlns:p14="http://schemas.microsoft.com/office/powerpoint/2010/main" val="3586566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35C36-21AA-FAFF-D58E-CA5B8405C6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7C7BA3-0689-5383-726D-5344920E1D7D}"/>
              </a:ext>
            </a:extLst>
          </p:cNvPr>
          <p:cNvSpPr txBox="1"/>
          <p:nvPr/>
        </p:nvSpPr>
        <p:spPr>
          <a:xfrm>
            <a:off x="8015229" y="4774168"/>
            <a:ext cx="1128771" cy="369332"/>
          </a:xfrm>
          <a:prstGeom prst="rect">
            <a:avLst/>
          </a:prstGeom>
          <a:noFill/>
        </p:spPr>
        <p:txBody>
          <a:bodyPr wrap="none" rtlCol="0">
            <a:spAutoFit/>
          </a:bodyPr>
          <a:lstStyle/>
          <a:p>
            <a:r>
              <a:rPr lang="en-US" dirty="0"/>
              <a:t>Dual Zone</a:t>
            </a:r>
          </a:p>
        </p:txBody>
      </p:sp>
      <p:pic>
        <p:nvPicPr>
          <p:cNvPr id="4" name="Picture 3">
            <a:extLst>
              <a:ext uri="{FF2B5EF4-FFF2-40B4-BE49-F238E27FC236}">
                <a16:creationId xmlns:a16="http://schemas.microsoft.com/office/drawing/2014/main" id="{B9BA0E2E-2D26-7DEB-BAF3-D281F84CEB10}"/>
              </a:ext>
            </a:extLst>
          </p:cNvPr>
          <p:cNvPicPr>
            <a:picLocks noChangeAspect="1"/>
          </p:cNvPicPr>
          <p:nvPr/>
        </p:nvPicPr>
        <p:blipFill>
          <a:blip r:embed="rId2"/>
          <a:stretch>
            <a:fillRect/>
          </a:stretch>
        </p:blipFill>
        <p:spPr>
          <a:xfrm>
            <a:off x="952992" y="848563"/>
            <a:ext cx="3349106" cy="3789274"/>
          </a:xfrm>
          <a:prstGeom prst="rect">
            <a:avLst/>
          </a:prstGeom>
        </p:spPr>
      </p:pic>
      <p:pic>
        <p:nvPicPr>
          <p:cNvPr id="8" name="Picture 7">
            <a:extLst>
              <a:ext uri="{FF2B5EF4-FFF2-40B4-BE49-F238E27FC236}">
                <a16:creationId xmlns:a16="http://schemas.microsoft.com/office/drawing/2014/main" id="{BF94485E-17DF-2547-7B9E-B75257B860D7}"/>
              </a:ext>
            </a:extLst>
          </p:cNvPr>
          <p:cNvPicPr>
            <a:picLocks noChangeAspect="1"/>
          </p:cNvPicPr>
          <p:nvPr/>
        </p:nvPicPr>
        <p:blipFill>
          <a:blip r:embed="rId3"/>
          <a:stretch>
            <a:fillRect/>
          </a:stretch>
        </p:blipFill>
        <p:spPr>
          <a:xfrm>
            <a:off x="4636862" y="848563"/>
            <a:ext cx="3256239" cy="3878001"/>
          </a:xfrm>
          <a:prstGeom prst="rect">
            <a:avLst/>
          </a:prstGeom>
        </p:spPr>
      </p:pic>
    </p:spTree>
    <p:extLst>
      <p:ext uri="{BB962C8B-B14F-4D97-AF65-F5344CB8AC3E}">
        <p14:creationId xmlns:p14="http://schemas.microsoft.com/office/powerpoint/2010/main" val="3158974904"/>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8575">
          <a:solidFill>
            <a:srgbClr val="F3732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Linamar Template January 2022">
  <a:themeElements>
    <a:clrScheme name="Linamar Colours">
      <a:dk1>
        <a:srgbClr val="404040"/>
      </a:dk1>
      <a:lt1>
        <a:srgbClr val="FFFFFF"/>
      </a:lt1>
      <a:dk2>
        <a:srgbClr val="BC4E21"/>
      </a:dk2>
      <a:lt2>
        <a:srgbClr val="FFFFFF"/>
      </a:lt2>
      <a:accent1>
        <a:srgbClr val="BC4E21"/>
      </a:accent1>
      <a:accent2>
        <a:srgbClr val="007987"/>
      </a:accent2>
      <a:accent3>
        <a:srgbClr val="899639"/>
      </a:accent3>
      <a:accent4>
        <a:srgbClr val="D7D134"/>
      </a:accent4>
      <a:accent5>
        <a:srgbClr val="D8D8D8"/>
      </a:accent5>
      <a:accent6>
        <a:srgbClr val="FFFFFF"/>
      </a:accent6>
      <a:hlink>
        <a:srgbClr val="BC4E21"/>
      </a:hlink>
      <a:folHlink>
        <a:srgbClr val="404040"/>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3F9C1CE-3C85-4525-A1F9-6D9BE485CFCB}" vid="{0E922AA4-5F77-4EF1-B8B3-EE1C45C6AE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105D403C2DBC42B25AC90525C46A37" ma:contentTypeVersion="4" ma:contentTypeDescription="Create a new document." ma:contentTypeScope="" ma:versionID="eab4664f8330c20b6b5a3070ae8bc7d2">
  <xsd:schema xmlns:xsd="http://www.w3.org/2001/XMLSchema" xmlns:xs="http://www.w3.org/2001/XMLSchema" xmlns:p="http://schemas.microsoft.com/office/2006/metadata/properties" xmlns:ns2="73c6a9f0-5026-4a16-83bc-39644e0e64f3" targetNamespace="http://schemas.microsoft.com/office/2006/metadata/properties" ma:root="true" ma:fieldsID="c161dfa32634640b25eaa5d86b08334c" ns2:_="">
    <xsd:import namespace="73c6a9f0-5026-4a16-83bc-39644e0e64f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c6a9f0-5026-4a16-83bc-39644e0e64f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73c6a9f0-5026-4a16-83bc-39644e0e64f3">N64WC64HNMQH-641-1651</_dlc_DocId>
    <_dlc_DocIdUrl xmlns="73c6a9f0-5026-4a16-83bc-39644e0e64f3">
      <Url>http://linus/skyjack/_layouts/15/DocIdRedir.aspx?ID=N64WC64HNMQH-641-1651</Url>
      <Description>N64WC64HNMQH-641-1651</Description>
    </_dlc_DocIdUrl>
  </documentManagement>
</p:properties>
</file>

<file path=customXml/itemProps1.xml><?xml version="1.0" encoding="utf-8"?>
<ds:datastoreItem xmlns:ds="http://schemas.openxmlformats.org/officeDocument/2006/customXml" ds:itemID="{65813607-0EB7-4ABE-BFDF-0BF7EA72AC4A}">
  <ds:schemaRefs>
    <ds:schemaRef ds:uri="http://schemas.microsoft.com/office/2006/metadata/longProperties"/>
  </ds:schemaRefs>
</ds:datastoreItem>
</file>

<file path=customXml/itemProps2.xml><?xml version="1.0" encoding="utf-8"?>
<ds:datastoreItem xmlns:ds="http://schemas.openxmlformats.org/officeDocument/2006/customXml" ds:itemID="{A5245571-AFC3-4F7D-988A-E301122D7F24}">
  <ds:schemaRefs>
    <ds:schemaRef ds:uri="73c6a9f0-5026-4a16-83bc-39644e0e64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30880B3-5D4B-428B-A2B8-16325FB4003B}">
  <ds:schemaRefs>
    <ds:schemaRef ds:uri="http://www.w3.org/XML/1998/namespace"/>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73c6a9f0-5026-4a16-83bc-39644e0e64f3"/>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4905</TotalTime>
  <Words>858</Words>
  <Application>Microsoft Office PowerPoint</Application>
  <PresentationFormat>On-screen Show (16:9)</PresentationFormat>
  <Paragraphs>99</Paragraphs>
  <Slides>25</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Arial Narrow</vt:lpstr>
      <vt:lpstr>Calibri</vt:lpstr>
      <vt:lpstr>Wingdings</vt:lpstr>
      <vt:lpstr>Office Theme</vt:lpstr>
      <vt:lpstr>1_Linamar Template January 2022</vt:lpstr>
      <vt:lpstr>PowerPoint Presentation</vt:lpstr>
      <vt:lpstr>Telescopic Booms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Outreach and Control</vt:lpstr>
      <vt:lpstr>PowerPoint Presentation</vt:lpstr>
      <vt:lpstr>PowerPoint Presentation</vt:lpstr>
      <vt:lpstr>Ease of Maintenance</vt:lpstr>
      <vt:lpstr>Platform Capacities</vt:lpstr>
      <vt:lpstr>Simple to Replace Bolt-in Railings</vt:lpstr>
      <vt:lpstr>Secondary Guarding (Electrical) System Standard</vt:lpstr>
      <vt:lpstr>PowerPoint Presentation</vt:lpstr>
      <vt:lpstr>PowerPoint Presentation</vt:lpstr>
      <vt:lpstr>PowerPoint Presentation</vt:lpstr>
      <vt:lpstr>HVO</vt:lpstr>
      <vt:lpstr>PowerPoint Presentation</vt:lpstr>
      <vt:lpstr>Options</vt:lpstr>
      <vt:lpstr>Options</vt:lpstr>
      <vt:lpstr>More Information</vt:lpstr>
      <vt:lpstr>PowerPoint Presentation</vt:lpstr>
    </vt:vector>
  </TitlesOfParts>
  <Company>Linamar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Danita Jaipersaud</dc:creator>
  <cp:lastModifiedBy>Malcolm Early</cp:lastModifiedBy>
  <cp:revision>139</cp:revision>
  <dcterms:created xsi:type="dcterms:W3CDTF">2012-05-03T14:04:01Z</dcterms:created>
  <dcterms:modified xsi:type="dcterms:W3CDTF">2025-02-18T19:14:57Z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_dlc_DocId">
    <vt:lpwstr>N64WC64HNMQH-641-1563</vt:lpwstr>
  </property>
  <property fmtid="{D5CDD505-2E9C-101B-9397-08002B2CF9AE}" pid="4" name="_dlc_DocIdItemGuid">
    <vt:lpwstr>cc2fa01d-0dcc-42a8-a3d2-893c8a7336a3</vt:lpwstr>
  </property>
  <property fmtid="{D5CDD505-2E9C-101B-9397-08002B2CF9AE}" pid="5" name="_dlc_DocIdUrl">
    <vt:lpwstr>http://linus/skyjack/_layouts/15/DocIdRedir.aspx?ID=N64WC64HNMQH-641-1563, N64WC64HNMQH-641-1563</vt:lpwstr>
  </property>
  <property fmtid="{D5CDD505-2E9C-101B-9397-08002B2CF9AE}" pid="6" name="ContentTypeId">
    <vt:lpwstr>0x01010032105D403C2DBC42B25AC90525C46A37</vt:lpwstr>
  </property>
</Properties>
</file>