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4270" r:id="rId5"/>
  </p:sldMasterIdLst>
  <p:notesMasterIdLst>
    <p:notesMasterId r:id="rId28"/>
  </p:notesMasterIdLst>
  <p:handoutMasterIdLst>
    <p:handoutMasterId r:id="rId29"/>
  </p:handoutMasterIdLst>
  <p:sldIdLst>
    <p:sldId id="2147468876" r:id="rId6"/>
    <p:sldId id="354" r:id="rId7"/>
    <p:sldId id="323" r:id="rId8"/>
    <p:sldId id="2147468902" r:id="rId9"/>
    <p:sldId id="4269" r:id="rId10"/>
    <p:sldId id="4351" r:id="rId11"/>
    <p:sldId id="4312" r:id="rId12"/>
    <p:sldId id="4315" r:id="rId13"/>
    <p:sldId id="2147468889" r:id="rId14"/>
    <p:sldId id="2147468888" r:id="rId15"/>
    <p:sldId id="2147468891" r:id="rId16"/>
    <p:sldId id="2147468892" r:id="rId17"/>
    <p:sldId id="2147468896" r:id="rId18"/>
    <p:sldId id="2147468898" r:id="rId19"/>
    <p:sldId id="4324" r:id="rId20"/>
    <p:sldId id="2147468900" r:id="rId21"/>
    <p:sldId id="4323" r:id="rId22"/>
    <p:sldId id="2147468886" r:id="rId23"/>
    <p:sldId id="2147468899" r:id="rId24"/>
    <p:sldId id="4325" r:id="rId25"/>
    <p:sldId id="2147468901" r:id="rId26"/>
    <p:sldId id="325" r:id="rId27"/>
  </p:sldIdLst>
  <p:sldSz cx="9144000" cy="5143500" type="screen16x9"/>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521415D9-36F7-43E2-AB2F-B90AF26B5E84}">
      <p14:sectionLst xmlns:p14="http://schemas.microsoft.com/office/powerpoint/2010/main">
        <p14:section name="Default Section" id="{7E94E7CA-00BC-4AF5-AA8C-79CD4AE85197}">
          <p14:sldIdLst>
            <p14:sldId id="2147468876"/>
            <p14:sldId id="354"/>
            <p14:sldId id="323"/>
            <p14:sldId id="2147468902"/>
            <p14:sldId id="4269"/>
            <p14:sldId id="4351"/>
            <p14:sldId id="4312"/>
            <p14:sldId id="4315"/>
            <p14:sldId id="2147468889"/>
          </p14:sldIdLst>
        </p14:section>
        <p14:section name="Untitled Section" id="{C4007A1E-7425-4ED7-896C-2CEC8741C157}">
          <p14:sldIdLst>
            <p14:sldId id="2147468888"/>
            <p14:sldId id="2147468891"/>
            <p14:sldId id="2147468892"/>
            <p14:sldId id="2147468896"/>
            <p14:sldId id="2147468898"/>
            <p14:sldId id="4324"/>
            <p14:sldId id="2147468900"/>
            <p14:sldId id="4323"/>
            <p14:sldId id="2147468886"/>
            <p14:sldId id="2147468899"/>
            <p14:sldId id="4325"/>
            <p14:sldId id="2147468901"/>
            <p14:sldId id="325"/>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3C2F"/>
    <a:srgbClr val="5F5F5F"/>
    <a:srgbClr val="292E33"/>
    <a:srgbClr val="FF4C00"/>
    <a:srgbClr val="0A8441"/>
    <a:srgbClr val="7E8083"/>
    <a:srgbClr val="F37321"/>
    <a:srgbClr val="00A859"/>
    <a:srgbClr val="717074"/>
    <a:srgbClr val="DA5A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4" autoAdjust="0"/>
    <p:restoredTop sz="89209" autoAdjust="0"/>
  </p:normalViewPr>
  <p:slideViewPr>
    <p:cSldViewPr snapToGrid="0">
      <p:cViewPr varScale="1">
        <p:scale>
          <a:sx n="131" d="100"/>
          <a:sy n="131" d="100"/>
        </p:scale>
        <p:origin x="936" y="150"/>
      </p:cViewPr>
      <p:guideLst>
        <p:guide orient="horz" pos="1620"/>
        <p:guide pos="2880"/>
      </p:guideLst>
    </p:cSldViewPr>
  </p:slideViewPr>
  <p:notesTextViewPr>
    <p:cViewPr>
      <p:scale>
        <a:sx n="3" d="2"/>
        <a:sy n="3" d="2"/>
      </p:scale>
      <p:origin x="0" y="0"/>
    </p:cViewPr>
  </p:notesTextViewPr>
  <p:sorterViewPr>
    <p:cViewPr varScale="1">
      <p:scale>
        <a:sx n="100" d="100"/>
        <a:sy n="100" d="100"/>
      </p:scale>
      <p:origin x="0" y="-774"/>
    </p:cViewPr>
  </p:sorter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Calibri" pitchFamily="34" charset="0"/>
                <a:ea typeface="+mn-ea"/>
                <a:cs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E86EB814-7F41-4DAA-AFB2-4CE6D428E911}" type="datetimeFigureOut">
              <a:rPr lang="en-US" altLang="en-US"/>
              <a:pPr>
                <a:defRPr/>
              </a:pPr>
              <a:t>2/18/2025</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Calibri" pitchFamily="34" charset="0"/>
                <a:ea typeface="+mn-ea"/>
                <a:cs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912E361-29E7-4F8C-A2A8-78884CFB3B83}" type="slidenum">
              <a:rPr lang="en-US" altLang="en-US"/>
              <a:pPr>
                <a:defRPr/>
              </a:pPr>
              <a:t>‹#›</a:t>
            </a:fld>
            <a:endParaRPr lang="en-US" altLang="en-US"/>
          </a:p>
        </p:txBody>
      </p:sp>
    </p:spTree>
    <p:extLst>
      <p:ext uri="{BB962C8B-B14F-4D97-AF65-F5344CB8AC3E}">
        <p14:creationId xmlns:p14="http://schemas.microsoft.com/office/powerpoint/2010/main" val="9453227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Calibri" pitchFamily="34" charset="0"/>
                <a:ea typeface="+mn-ea"/>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264F9541-8279-4D02-9244-1B5421F4239B}" type="datetimeFigureOut">
              <a:rPr lang="en-US" altLang="en-US"/>
              <a:pPr>
                <a:defRPr/>
              </a:pPr>
              <a:t>2/18/2025</a:t>
            </a:fld>
            <a:endParaRPr lang="en-US" alt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Calibri" pitchFamily="34" charset="0"/>
                <a:ea typeface="+mn-ea"/>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27E662F-2166-494C-9AED-71C5303BD18F}" type="slidenum">
              <a:rPr lang="en-US" altLang="en-US"/>
              <a:pPr>
                <a:defRPr/>
              </a:pPr>
              <a:t>‹#›</a:t>
            </a:fld>
            <a:endParaRPr lang="en-US" altLang="en-US"/>
          </a:p>
        </p:txBody>
      </p:sp>
    </p:spTree>
    <p:extLst>
      <p:ext uri="{BB962C8B-B14F-4D97-AF65-F5344CB8AC3E}">
        <p14:creationId xmlns:p14="http://schemas.microsoft.com/office/powerpoint/2010/main" val="35622900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27E662F-2166-494C-9AED-71C5303BD18F}" type="slidenum">
              <a:rPr lang="en-US" altLang="en-US" smtClean="0"/>
              <a:pPr>
                <a:defRPr/>
              </a:pPr>
              <a:t>3</a:t>
            </a:fld>
            <a:endParaRPr lang="en-US" altLang="en-US"/>
          </a:p>
        </p:txBody>
      </p:sp>
    </p:spTree>
    <p:extLst>
      <p:ext uri="{BB962C8B-B14F-4D97-AF65-F5344CB8AC3E}">
        <p14:creationId xmlns:p14="http://schemas.microsoft.com/office/powerpoint/2010/main" val="3330526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2EC5F-0746-4AF9-28F4-2857773911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6DF4A0-8F3E-E32A-5742-6F9A2D89EC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A539F2-15F1-DA1E-CF64-6F1F187322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1AEB0C-4C77-DA62-E7CD-F410C29870E1}"/>
              </a:ext>
            </a:extLst>
          </p:cNvPr>
          <p:cNvSpPr>
            <a:spLocks noGrp="1"/>
          </p:cNvSpPr>
          <p:nvPr>
            <p:ph type="sldNum" sz="quarter" idx="10"/>
          </p:nvPr>
        </p:nvSpPr>
        <p:spPr/>
        <p:txBody>
          <a:bodyPr/>
          <a:lstStyle/>
          <a:p>
            <a:pPr>
              <a:defRPr/>
            </a:pPr>
            <a:fld id="{627E662F-2166-494C-9AED-71C5303BD18F}" type="slidenum">
              <a:rPr lang="en-US" altLang="en-US" smtClean="0"/>
              <a:pPr>
                <a:defRPr/>
              </a:pPr>
              <a:t>14</a:t>
            </a:fld>
            <a:endParaRPr lang="en-US" altLang="en-US"/>
          </a:p>
        </p:txBody>
      </p:sp>
    </p:spTree>
    <p:extLst>
      <p:ext uri="{BB962C8B-B14F-4D97-AF65-F5344CB8AC3E}">
        <p14:creationId xmlns:p14="http://schemas.microsoft.com/office/powerpoint/2010/main" val="544715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7E662F-2166-494C-9AED-71C5303BD18F}" type="slidenum">
              <a:rPr lang="en-US" altLang="en-US" smtClean="0"/>
              <a:pPr>
                <a:defRPr/>
              </a:pPr>
              <a:t>15</a:t>
            </a:fld>
            <a:endParaRPr lang="en-US" altLang="en-US"/>
          </a:p>
        </p:txBody>
      </p:sp>
    </p:spTree>
    <p:extLst>
      <p:ext uri="{BB962C8B-B14F-4D97-AF65-F5344CB8AC3E}">
        <p14:creationId xmlns:p14="http://schemas.microsoft.com/office/powerpoint/2010/main" val="164973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C5F7A-42B3-58C2-B151-89F785140D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58AA1D-F7DC-5FD1-D4F7-2A8254854D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54DE25-0016-8B36-6300-E17050ED5B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5DFD34-3484-F635-04C1-05AAF0089FFA}"/>
              </a:ext>
            </a:extLst>
          </p:cNvPr>
          <p:cNvSpPr>
            <a:spLocks noGrp="1"/>
          </p:cNvSpPr>
          <p:nvPr>
            <p:ph type="sldNum" sz="quarter" idx="10"/>
          </p:nvPr>
        </p:nvSpPr>
        <p:spPr/>
        <p:txBody>
          <a:bodyPr/>
          <a:lstStyle/>
          <a:p>
            <a:pPr>
              <a:defRPr/>
            </a:pPr>
            <a:fld id="{627E662F-2166-494C-9AED-71C5303BD18F}" type="slidenum">
              <a:rPr lang="en-US" altLang="en-US" smtClean="0"/>
              <a:pPr>
                <a:defRPr/>
              </a:pPr>
              <a:t>16</a:t>
            </a:fld>
            <a:endParaRPr lang="en-US" altLang="en-US"/>
          </a:p>
        </p:txBody>
      </p:sp>
    </p:spTree>
    <p:extLst>
      <p:ext uri="{BB962C8B-B14F-4D97-AF65-F5344CB8AC3E}">
        <p14:creationId xmlns:p14="http://schemas.microsoft.com/office/powerpoint/2010/main" val="1383183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CB511-B028-A0FD-26B8-A6900B19DA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5CDCCA-5A53-F37A-24AE-6D4DCD7288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8424BA-A04B-6684-2FE1-AA104805E9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607870-470A-52E5-F4F3-7D3230E0122D}"/>
              </a:ext>
            </a:extLst>
          </p:cNvPr>
          <p:cNvSpPr>
            <a:spLocks noGrp="1"/>
          </p:cNvSpPr>
          <p:nvPr>
            <p:ph type="sldNum" sz="quarter" idx="10"/>
          </p:nvPr>
        </p:nvSpPr>
        <p:spPr/>
        <p:txBody>
          <a:bodyPr/>
          <a:lstStyle/>
          <a:p>
            <a:pPr>
              <a:defRPr/>
            </a:pPr>
            <a:fld id="{627E662F-2166-494C-9AED-71C5303BD18F}" type="slidenum">
              <a:rPr lang="en-US" altLang="en-US" smtClean="0"/>
              <a:pPr>
                <a:defRPr/>
              </a:pPr>
              <a:t>17</a:t>
            </a:fld>
            <a:endParaRPr lang="en-US" altLang="en-US"/>
          </a:p>
        </p:txBody>
      </p:sp>
    </p:spTree>
    <p:extLst>
      <p:ext uri="{BB962C8B-B14F-4D97-AF65-F5344CB8AC3E}">
        <p14:creationId xmlns:p14="http://schemas.microsoft.com/office/powerpoint/2010/main" val="1265300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35DE3-20D3-C215-8EC5-049AB7E608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AA22A2-9041-99EA-E2EB-2786625012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62B1DC-92D6-B91F-05C7-7A61511800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9E109A-4F88-9A17-5528-BAC1DDDFB487}"/>
              </a:ext>
            </a:extLst>
          </p:cNvPr>
          <p:cNvSpPr>
            <a:spLocks noGrp="1"/>
          </p:cNvSpPr>
          <p:nvPr>
            <p:ph type="sldNum" sz="quarter" idx="10"/>
          </p:nvPr>
        </p:nvSpPr>
        <p:spPr/>
        <p:txBody>
          <a:bodyPr/>
          <a:lstStyle/>
          <a:p>
            <a:pPr>
              <a:defRPr/>
            </a:pPr>
            <a:fld id="{627E662F-2166-494C-9AED-71C5303BD18F}" type="slidenum">
              <a:rPr lang="en-US" altLang="en-US" smtClean="0"/>
              <a:pPr>
                <a:defRPr/>
              </a:pPr>
              <a:t>18</a:t>
            </a:fld>
            <a:endParaRPr lang="en-US" altLang="en-US"/>
          </a:p>
        </p:txBody>
      </p:sp>
    </p:spTree>
    <p:extLst>
      <p:ext uri="{BB962C8B-B14F-4D97-AF65-F5344CB8AC3E}">
        <p14:creationId xmlns:p14="http://schemas.microsoft.com/office/powerpoint/2010/main" val="333111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4B818-C8D0-6D3B-C705-223172E176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77201E-F1B5-0809-2411-A122CD82ED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B37F8C-AED1-60F0-A72A-E4B1AAF96F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9B0984-6D09-0B1A-309C-0C29E663ECF2}"/>
              </a:ext>
            </a:extLst>
          </p:cNvPr>
          <p:cNvSpPr>
            <a:spLocks noGrp="1"/>
          </p:cNvSpPr>
          <p:nvPr>
            <p:ph type="sldNum" sz="quarter" idx="10"/>
          </p:nvPr>
        </p:nvSpPr>
        <p:spPr/>
        <p:txBody>
          <a:bodyPr/>
          <a:lstStyle/>
          <a:p>
            <a:pPr>
              <a:defRPr/>
            </a:pPr>
            <a:fld id="{627E662F-2166-494C-9AED-71C5303BD18F}" type="slidenum">
              <a:rPr lang="en-US" altLang="en-US" smtClean="0"/>
              <a:pPr>
                <a:defRPr/>
              </a:pPr>
              <a:t>19</a:t>
            </a:fld>
            <a:endParaRPr lang="en-US" altLang="en-US"/>
          </a:p>
        </p:txBody>
      </p:sp>
    </p:spTree>
    <p:extLst>
      <p:ext uri="{BB962C8B-B14F-4D97-AF65-F5344CB8AC3E}">
        <p14:creationId xmlns:p14="http://schemas.microsoft.com/office/powerpoint/2010/main" val="3614239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0369E-E5A6-64E5-866E-027DD39B46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770F85-7FDE-CABE-CFBE-C795AEB75D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18D912-3656-1CA4-2A8F-AF100BC06B4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9965A5-2670-8553-DD1F-22A9BD66A1C1}"/>
              </a:ext>
            </a:extLst>
          </p:cNvPr>
          <p:cNvSpPr>
            <a:spLocks noGrp="1"/>
          </p:cNvSpPr>
          <p:nvPr>
            <p:ph type="sldNum" sz="quarter" idx="10"/>
          </p:nvPr>
        </p:nvSpPr>
        <p:spPr/>
        <p:txBody>
          <a:bodyPr/>
          <a:lstStyle/>
          <a:p>
            <a:pPr>
              <a:defRPr/>
            </a:pPr>
            <a:fld id="{627E662F-2166-494C-9AED-71C5303BD18F}" type="slidenum">
              <a:rPr lang="en-US" altLang="en-US" smtClean="0"/>
              <a:pPr>
                <a:defRPr/>
              </a:pPr>
              <a:t>20</a:t>
            </a:fld>
            <a:endParaRPr lang="en-US" altLang="en-US"/>
          </a:p>
        </p:txBody>
      </p:sp>
    </p:spTree>
    <p:extLst>
      <p:ext uri="{BB962C8B-B14F-4D97-AF65-F5344CB8AC3E}">
        <p14:creationId xmlns:p14="http://schemas.microsoft.com/office/powerpoint/2010/main" val="3208336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A4B1A-DCD0-C629-3FB9-7B6C449FB3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289AF2-38EA-8F32-9392-4065ED726B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B0FFFC-7FEE-F44A-A191-095FC427C1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C6C429-D875-7FCE-2824-62985B74D84A}"/>
              </a:ext>
            </a:extLst>
          </p:cNvPr>
          <p:cNvSpPr>
            <a:spLocks noGrp="1"/>
          </p:cNvSpPr>
          <p:nvPr>
            <p:ph type="sldNum" sz="quarter" idx="10"/>
          </p:nvPr>
        </p:nvSpPr>
        <p:spPr/>
        <p:txBody>
          <a:bodyPr/>
          <a:lstStyle/>
          <a:p>
            <a:pPr>
              <a:defRPr/>
            </a:pPr>
            <a:fld id="{627E662F-2166-494C-9AED-71C5303BD18F}" type="slidenum">
              <a:rPr lang="en-US" altLang="en-US" smtClean="0"/>
              <a:pPr>
                <a:defRPr/>
              </a:pPr>
              <a:t>21</a:t>
            </a:fld>
            <a:endParaRPr lang="en-US" altLang="en-US"/>
          </a:p>
        </p:txBody>
      </p:sp>
    </p:spTree>
    <p:extLst>
      <p:ext uri="{BB962C8B-B14F-4D97-AF65-F5344CB8AC3E}">
        <p14:creationId xmlns:p14="http://schemas.microsoft.com/office/powerpoint/2010/main" val="265170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890C95D-E602-4D61-8AAD-8D4A6D8B55C9}" type="slidenum">
              <a:rPr lang="en-US" altLang="en-US" smtClean="0"/>
              <a:pPr/>
              <a:t>4</a:t>
            </a:fld>
            <a:endParaRPr lang="en-US" altLang="en-US"/>
          </a:p>
        </p:txBody>
      </p:sp>
    </p:spTree>
    <p:extLst>
      <p:ext uri="{BB962C8B-B14F-4D97-AF65-F5344CB8AC3E}">
        <p14:creationId xmlns:p14="http://schemas.microsoft.com/office/powerpoint/2010/main" val="3306572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27E662F-2166-494C-9AED-71C5303BD18F}" type="slidenum">
              <a:rPr lang="en-US" altLang="en-US" smtClean="0"/>
              <a:pPr>
                <a:defRPr/>
              </a:pPr>
              <a:t>7</a:t>
            </a:fld>
            <a:endParaRPr lang="en-US" altLang="en-US"/>
          </a:p>
        </p:txBody>
      </p:sp>
    </p:spTree>
    <p:extLst>
      <p:ext uri="{BB962C8B-B14F-4D97-AF65-F5344CB8AC3E}">
        <p14:creationId xmlns:p14="http://schemas.microsoft.com/office/powerpoint/2010/main" val="1881593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40DC4-D8F4-2BA3-3D38-829C39ECF3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DEE4A5-3B57-9316-931A-D0E6243101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8E0BF9-A842-B8BB-0932-B88D9CB25F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307E39-7EDB-4080-F1E7-56BAFAF4FE44}"/>
              </a:ext>
            </a:extLst>
          </p:cNvPr>
          <p:cNvSpPr>
            <a:spLocks noGrp="1"/>
          </p:cNvSpPr>
          <p:nvPr>
            <p:ph type="sldNum" sz="quarter" idx="10"/>
          </p:nvPr>
        </p:nvSpPr>
        <p:spPr/>
        <p:txBody>
          <a:bodyPr/>
          <a:lstStyle/>
          <a:p>
            <a:pPr>
              <a:defRPr/>
            </a:pPr>
            <a:fld id="{627E662F-2166-494C-9AED-71C5303BD18F}" type="slidenum">
              <a:rPr lang="en-US" altLang="en-US" smtClean="0"/>
              <a:pPr>
                <a:defRPr/>
              </a:pPr>
              <a:t>8</a:t>
            </a:fld>
            <a:endParaRPr lang="en-US" altLang="en-US"/>
          </a:p>
        </p:txBody>
      </p:sp>
    </p:spTree>
    <p:extLst>
      <p:ext uri="{BB962C8B-B14F-4D97-AF65-F5344CB8AC3E}">
        <p14:creationId xmlns:p14="http://schemas.microsoft.com/office/powerpoint/2010/main" val="3032192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D20ED-DCFF-2B0F-1AB1-3FB30734BC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9FFEDD-AF67-2787-80C6-712A2443C8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E2B7B9-CFE4-24B5-F6DD-D054A5CE6C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4D88CF-9E4C-B2D8-3F6B-42BD40874302}"/>
              </a:ext>
            </a:extLst>
          </p:cNvPr>
          <p:cNvSpPr>
            <a:spLocks noGrp="1"/>
          </p:cNvSpPr>
          <p:nvPr>
            <p:ph type="sldNum" sz="quarter" idx="10"/>
          </p:nvPr>
        </p:nvSpPr>
        <p:spPr/>
        <p:txBody>
          <a:bodyPr/>
          <a:lstStyle/>
          <a:p>
            <a:pPr>
              <a:defRPr/>
            </a:pPr>
            <a:fld id="{627E662F-2166-494C-9AED-71C5303BD18F}" type="slidenum">
              <a:rPr lang="en-US" altLang="en-US" smtClean="0"/>
              <a:pPr>
                <a:defRPr/>
              </a:pPr>
              <a:t>9</a:t>
            </a:fld>
            <a:endParaRPr lang="en-US" altLang="en-US"/>
          </a:p>
        </p:txBody>
      </p:sp>
    </p:spTree>
    <p:extLst>
      <p:ext uri="{BB962C8B-B14F-4D97-AF65-F5344CB8AC3E}">
        <p14:creationId xmlns:p14="http://schemas.microsoft.com/office/powerpoint/2010/main" val="910866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6D495-1A72-0EBA-0E6F-A5FA6CE7B5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403E06-4734-6C5B-CB58-4105FC1D95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C3DAF2-9A65-D8F8-5542-70241E8448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91DD38-D2C4-E97F-0F71-85B2525184E3}"/>
              </a:ext>
            </a:extLst>
          </p:cNvPr>
          <p:cNvSpPr>
            <a:spLocks noGrp="1"/>
          </p:cNvSpPr>
          <p:nvPr>
            <p:ph type="sldNum" sz="quarter" idx="10"/>
          </p:nvPr>
        </p:nvSpPr>
        <p:spPr/>
        <p:txBody>
          <a:bodyPr/>
          <a:lstStyle/>
          <a:p>
            <a:pPr>
              <a:defRPr/>
            </a:pPr>
            <a:fld id="{627E662F-2166-494C-9AED-71C5303BD18F}" type="slidenum">
              <a:rPr lang="en-US" altLang="en-US" smtClean="0"/>
              <a:pPr>
                <a:defRPr/>
              </a:pPr>
              <a:t>10</a:t>
            </a:fld>
            <a:endParaRPr lang="en-US" altLang="en-US"/>
          </a:p>
        </p:txBody>
      </p:sp>
    </p:spTree>
    <p:extLst>
      <p:ext uri="{BB962C8B-B14F-4D97-AF65-F5344CB8AC3E}">
        <p14:creationId xmlns:p14="http://schemas.microsoft.com/office/powerpoint/2010/main" val="1008860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AECCF-D812-F253-4F49-62B9349065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61CDAF-6E32-E08B-8C0F-E0483A7AF8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0DCEC6-651D-404D-2ABF-1564CC84DD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785C7A-927B-E039-E630-04631FBEDBE7}"/>
              </a:ext>
            </a:extLst>
          </p:cNvPr>
          <p:cNvSpPr>
            <a:spLocks noGrp="1"/>
          </p:cNvSpPr>
          <p:nvPr>
            <p:ph type="sldNum" sz="quarter" idx="10"/>
          </p:nvPr>
        </p:nvSpPr>
        <p:spPr/>
        <p:txBody>
          <a:bodyPr/>
          <a:lstStyle/>
          <a:p>
            <a:pPr>
              <a:defRPr/>
            </a:pPr>
            <a:fld id="{627E662F-2166-494C-9AED-71C5303BD18F}" type="slidenum">
              <a:rPr lang="en-US" altLang="en-US" smtClean="0"/>
              <a:pPr>
                <a:defRPr/>
              </a:pPr>
              <a:t>11</a:t>
            </a:fld>
            <a:endParaRPr lang="en-US" altLang="en-US"/>
          </a:p>
        </p:txBody>
      </p:sp>
    </p:spTree>
    <p:extLst>
      <p:ext uri="{BB962C8B-B14F-4D97-AF65-F5344CB8AC3E}">
        <p14:creationId xmlns:p14="http://schemas.microsoft.com/office/powerpoint/2010/main" val="4260858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667FB-391F-AF02-0669-0276A55BB0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785406-7792-0DD9-1306-7C7194F65A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54BCD9-264D-FCE6-C59B-F38B5DA973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3EA066-0449-F498-44A1-5548A70E4C2A}"/>
              </a:ext>
            </a:extLst>
          </p:cNvPr>
          <p:cNvSpPr>
            <a:spLocks noGrp="1"/>
          </p:cNvSpPr>
          <p:nvPr>
            <p:ph type="sldNum" sz="quarter" idx="10"/>
          </p:nvPr>
        </p:nvSpPr>
        <p:spPr/>
        <p:txBody>
          <a:bodyPr/>
          <a:lstStyle/>
          <a:p>
            <a:pPr>
              <a:defRPr/>
            </a:pPr>
            <a:fld id="{627E662F-2166-494C-9AED-71C5303BD18F}" type="slidenum">
              <a:rPr lang="en-US" altLang="en-US" smtClean="0"/>
              <a:pPr>
                <a:defRPr/>
              </a:pPr>
              <a:t>12</a:t>
            </a:fld>
            <a:endParaRPr lang="en-US" altLang="en-US"/>
          </a:p>
        </p:txBody>
      </p:sp>
    </p:spTree>
    <p:extLst>
      <p:ext uri="{BB962C8B-B14F-4D97-AF65-F5344CB8AC3E}">
        <p14:creationId xmlns:p14="http://schemas.microsoft.com/office/powerpoint/2010/main" val="2430386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2E068-7C7F-8049-7271-C9ADBE4100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8A997B-45B9-5D63-192F-BAC686392F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B03FBD-3C10-D911-2A4F-CAAFA0603D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C7314D2-F5C2-3060-2E93-328037F28F22}"/>
              </a:ext>
            </a:extLst>
          </p:cNvPr>
          <p:cNvSpPr>
            <a:spLocks noGrp="1"/>
          </p:cNvSpPr>
          <p:nvPr>
            <p:ph type="sldNum" sz="quarter" idx="10"/>
          </p:nvPr>
        </p:nvSpPr>
        <p:spPr/>
        <p:txBody>
          <a:bodyPr/>
          <a:lstStyle/>
          <a:p>
            <a:pPr>
              <a:defRPr/>
            </a:pPr>
            <a:fld id="{627E662F-2166-494C-9AED-71C5303BD18F}" type="slidenum">
              <a:rPr lang="en-US" altLang="en-US" smtClean="0"/>
              <a:pPr>
                <a:defRPr/>
              </a:pPr>
              <a:t>13</a:t>
            </a:fld>
            <a:endParaRPr lang="en-US" altLang="en-US"/>
          </a:p>
        </p:txBody>
      </p:sp>
    </p:spTree>
    <p:extLst>
      <p:ext uri="{BB962C8B-B14F-4D97-AF65-F5344CB8AC3E}">
        <p14:creationId xmlns:p14="http://schemas.microsoft.com/office/powerpoint/2010/main" val="35625052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3.jpe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hyperlink" Target="https://www.linamar.com/investors" TargetMode="Externa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image" Target="../media/image49.png"/><Relationship Id="rId1" Type="http://schemas.openxmlformats.org/officeDocument/2006/relationships/slideMaster" Target="../slideMasters/slideMaster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2" descr="C:\Users\Thuynh\Documents\Powerpoint Presentation\Corporate PPT\Skyjack Corp PPT 2015\Support Contents\SKYJACK MAIN MASTER SLID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44513" y="3225800"/>
            <a:ext cx="8058150"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588" y="-687388"/>
            <a:ext cx="9144000" cy="548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2010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143000" y="514350"/>
            <a:ext cx="6858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269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747" y="-34688"/>
            <a:ext cx="9161060" cy="5178188"/>
          </a:xfrm>
          <a:prstGeom prst="rect">
            <a:avLst/>
          </a:prstGeom>
        </p:spPr>
      </p:pic>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bg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rgbClr val="404040"/>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a:lvl1pPr>
          </a:lstStyle>
          <a:p>
            <a:pPr lvl="0"/>
            <a:r>
              <a:rPr lang="en-US" dirty="0"/>
              <a:t>Date</a:t>
            </a:r>
            <a:endParaRPr lang="en-CA"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0800" y="-1085850"/>
            <a:ext cx="2590800" cy="3352800"/>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0800" y="-1085850"/>
            <a:ext cx="2590800" cy="3352800"/>
          </a:xfrm>
          <a:prstGeom prst="rect">
            <a:avLst/>
          </a:prstGeom>
        </p:spPr>
      </p:pic>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2747" y="-34688"/>
            <a:ext cx="9161060" cy="5178188"/>
          </a:xfrm>
          <a:prstGeom prst="rect">
            <a:avLst/>
          </a:prstGeom>
        </p:spPr>
      </p:pic>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0800" y="-1085850"/>
            <a:ext cx="2590800" cy="3352800"/>
          </a:xfrm>
          <a:prstGeom prst="rect">
            <a:avLst/>
          </a:prstGeom>
        </p:spPr>
      </p:pic>
      <p:pic>
        <p:nvPicPr>
          <p:cNvPr id="12" name="Picture 11">
            <a:extLst>
              <a:ext uri="{FF2B5EF4-FFF2-40B4-BE49-F238E27FC236}">
                <a16:creationId xmlns:a16="http://schemas.microsoft.com/office/drawing/2014/main" id="{E871D163-E3C8-5A78-37F0-6FD411D4B6B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2747" y="-34688"/>
            <a:ext cx="9161060" cy="5178188"/>
          </a:xfrm>
          <a:prstGeom prst="rect">
            <a:avLst/>
          </a:prstGeom>
        </p:spPr>
      </p:pic>
      <p:pic>
        <p:nvPicPr>
          <p:cNvPr id="13" name="Picture 12">
            <a:extLst>
              <a:ext uri="{FF2B5EF4-FFF2-40B4-BE49-F238E27FC236}">
                <a16:creationId xmlns:a16="http://schemas.microsoft.com/office/drawing/2014/main" id="{26EE9B46-45DA-5490-BD82-66F7D011628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00800" y="-1085850"/>
            <a:ext cx="2590800" cy="3352800"/>
          </a:xfrm>
          <a:prstGeom prst="rect">
            <a:avLst/>
          </a:prstGeom>
        </p:spPr>
      </p:pic>
    </p:spTree>
    <p:extLst>
      <p:ext uri="{BB962C8B-B14F-4D97-AF65-F5344CB8AC3E}">
        <p14:creationId xmlns:p14="http://schemas.microsoft.com/office/powerpoint/2010/main" val="3327863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eople">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5162550"/>
          </a:xfrm>
          <a:prstGeom prst="rect">
            <a:avLst/>
          </a:prstGeom>
        </p:spPr>
      </p:pic>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bg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chemeClr val="bg1"/>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a:solidFill>
                  <a:schemeClr val="bg1"/>
                </a:solidFill>
              </a:defRPr>
            </a:lvl1pPr>
          </a:lstStyle>
          <a:p>
            <a:pPr lvl="0"/>
            <a:r>
              <a:rPr lang="en-US" dirty="0"/>
              <a:t>Date</a:t>
            </a:r>
            <a:endParaRPr lang="en-CA"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5162550"/>
          </a:xfrm>
          <a:prstGeom prst="rect">
            <a:avLst/>
          </a:prstGeom>
        </p:spPr>
      </p:pic>
      <p:pic>
        <p:nvPicPr>
          <p:cNvPr id="7" name="Picture 6">
            <a:extLst>
              <a:ext uri="{FF2B5EF4-FFF2-40B4-BE49-F238E27FC236}">
                <a16:creationId xmlns:a16="http://schemas.microsoft.com/office/drawing/2014/main" id="{C04F94BB-2D04-B369-9D63-A07384B8BC9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9144000" cy="5162550"/>
          </a:xfrm>
          <a:prstGeom prst="rect">
            <a:avLst/>
          </a:prstGeom>
        </p:spPr>
      </p:pic>
    </p:spTree>
    <p:extLst>
      <p:ext uri="{BB962C8B-B14F-4D97-AF65-F5344CB8AC3E}">
        <p14:creationId xmlns:p14="http://schemas.microsoft.com/office/powerpoint/2010/main" val="226136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MacD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tx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chemeClr val="tx1"/>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b="0">
                <a:solidFill>
                  <a:schemeClr val="tx1"/>
                </a:solidFill>
              </a:defRPr>
            </a:lvl1pPr>
          </a:lstStyle>
          <a:p>
            <a:pPr lvl="0"/>
            <a:r>
              <a:rPr lang="en-US" dirty="0"/>
              <a:t>Date</a:t>
            </a:r>
            <a:endParaRPr lang="en-CA" dirty="0"/>
          </a:p>
        </p:txBody>
      </p:sp>
    </p:spTree>
    <p:extLst>
      <p:ext uri="{BB962C8B-B14F-4D97-AF65-F5344CB8AC3E}">
        <p14:creationId xmlns:p14="http://schemas.microsoft.com/office/powerpoint/2010/main" val="417810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Skyjack">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9050"/>
            <a:ext cx="9144000" cy="5162550"/>
          </a:xfrm>
          <a:prstGeom prst="rect">
            <a:avLst/>
          </a:prstGeom>
        </p:spPr>
      </p:pic>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bg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chemeClr val="bg1"/>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b="0">
                <a:solidFill>
                  <a:schemeClr val="bg1"/>
                </a:solidFill>
              </a:defRPr>
            </a:lvl1pPr>
          </a:lstStyle>
          <a:p>
            <a:pPr lvl="0"/>
            <a:r>
              <a:rPr lang="en-US" dirty="0"/>
              <a:t>Date</a:t>
            </a:r>
            <a:endParaRPr lang="en-CA" dirty="0"/>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9050"/>
            <a:ext cx="9144000" cy="5162550"/>
          </a:xfrm>
          <a:prstGeom prst="rect">
            <a:avLst/>
          </a:prstGeom>
        </p:spPr>
      </p:pic>
      <p:pic>
        <p:nvPicPr>
          <p:cNvPr id="8" name="Picture 7">
            <a:extLst>
              <a:ext uri="{FF2B5EF4-FFF2-40B4-BE49-F238E27FC236}">
                <a16:creationId xmlns:a16="http://schemas.microsoft.com/office/drawing/2014/main" id="{CA345D3F-3DD3-FD33-9CBB-BD9EA628E2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19050"/>
            <a:ext cx="9144000" cy="5162550"/>
          </a:xfrm>
          <a:prstGeom prst="rect">
            <a:avLst/>
          </a:prstGeom>
        </p:spPr>
      </p:pic>
    </p:spTree>
    <p:extLst>
      <p:ext uri="{BB962C8B-B14F-4D97-AF65-F5344CB8AC3E}">
        <p14:creationId xmlns:p14="http://schemas.microsoft.com/office/powerpoint/2010/main" val="297467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eLIN_Main_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chemeClr val="bg1"/>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a:solidFill>
                  <a:schemeClr val="bg1"/>
                </a:solidFill>
              </a:defRPr>
            </a:lvl1pPr>
          </a:lstStyle>
          <a:p>
            <a:pPr lvl="0"/>
            <a:r>
              <a:rPr lang="en-US" dirty="0"/>
              <a:t>Date</a:t>
            </a:r>
            <a:endParaRPr lang="en-CA" dirty="0"/>
          </a:p>
        </p:txBody>
      </p:sp>
      <p:sp>
        <p:nvSpPr>
          <p:cNvPr id="6" name="Text Placeholder 23">
            <a:extLst>
              <a:ext uri="{FF2B5EF4-FFF2-40B4-BE49-F238E27FC236}">
                <a16:creationId xmlns:a16="http://schemas.microsoft.com/office/drawing/2014/main" id="{9175BB50-BB73-4048-92A3-B252721B27E8}"/>
              </a:ext>
            </a:extLst>
          </p:cNvPr>
          <p:cNvSpPr>
            <a:spLocks noGrp="1"/>
          </p:cNvSpPr>
          <p:nvPr>
            <p:ph type="body" sz="quarter" idx="10" hasCustomPrompt="1"/>
          </p:nvPr>
        </p:nvSpPr>
        <p:spPr>
          <a:xfrm>
            <a:off x="457200" y="458082"/>
            <a:ext cx="4114800" cy="609600"/>
          </a:xfrm>
          <a:prstGeom prst="rect">
            <a:avLst/>
          </a:prstGeom>
        </p:spPr>
        <p:txBody>
          <a:bodyPr>
            <a:normAutofit/>
          </a:bodyPr>
          <a:lstStyle>
            <a:lvl1pPr marL="0" indent="0">
              <a:buNone/>
              <a:defRPr sz="2800" b="1" baseline="0">
                <a:solidFill>
                  <a:schemeClr val="bg2"/>
                </a:solidFill>
              </a:defRPr>
            </a:lvl1pPr>
          </a:lstStyle>
          <a:p>
            <a:pPr lvl="0"/>
            <a:r>
              <a:rPr lang="en-US" dirty="0"/>
              <a:t>Presentation Title</a:t>
            </a:r>
            <a:endParaRPr lang="en-CA" dirty="0"/>
          </a:p>
        </p:txBody>
      </p:sp>
    </p:spTree>
    <p:extLst>
      <p:ext uri="{BB962C8B-B14F-4D97-AF65-F5344CB8AC3E}">
        <p14:creationId xmlns:p14="http://schemas.microsoft.com/office/powerpoint/2010/main" val="56838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eLIN_Mobility_Tit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bg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chemeClr val="bg1"/>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a:solidFill>
                  <a:schemeClr val="bg1"/>
                </a:solidFill>
              </a:defRPr>
            </a:lvl1pPr>
          </a:lstStyle>
          <a:p>
            <a:pPr lvl="0"/>
            <a:r>
              <a:rPr lang="en-US" dirty="0"/>
              <a:t>Date</a:t>
            </a:r>
            <a:endParaRPr lang="en-CA" dirty="0"/>
          </a:p>
        </p:txBody>
      </p:sp>
    </p:spTree>
    <p:extLst>
      <p:ext uri="{BB962C8B-B14F-4D97-AF65-F5344CB8AC3E}">
        <p14:creationId xmlns:p14="http://schemas.microsoft.com/office/powerpoint/2010/main" val="408537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19050"/>
            <a:ext cx="9144000" cy="5162550"/>
          </a:xfrm>
          <a:prstGeom prst="rect">
            <a:avLst/>
          </a:prstGeom>
        </p:spPr>
      </p:pic>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bg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rgbClr val="404040"/>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a:lvl1pPr>
          </a:lstStyle>
          <a:p>
            <a:pPr lvl="0"/>
            <a:r>
              <a:rPr lang="en-US" dirty="0"/>
              <a:t>Date</a:t>
            </a:r>
            <a:endParaRPr lang="en-CA"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1" y="214336"/>
            <a:ext cx="2100263" cy="501307"/>
          </a:xfrm>
          <a:prstGeom prst="rect">
            <a:avLst/>
          </a:prstGeom>
        </p:spPr>
      </p:pic>
    </p:spTree>
    <p:extLst>
      <p:ext uri="{BB962C8B-B14F-4D97-AF65-F5344CB8AC3E}">
        <p14:creationId xmlns:p14="http://schemas.microsoft.com/office/powerpoint/2010/main" val="730962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eLIN_Sustainability_Tit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tx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chemeClr val="bg1"/>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a:solidFill>
                  <a:schemeClr val="bg1"/>
                </a:solidFill>
              </a:defRPr>
            </a:lvl1pPr>
          </a:lstStyle>
          <a:p>
            <a:pPr lvl="0"/>
            <a:r>
              <a:rPr lang="en-US" dirty="0"/>
              <a:t>Date</a:t>
            </a:r>
            <a:endParaRPr lang="en-CA" dirty="0"/>
          </a:p>
        </p:txBody>
      </p:sp>
    </p:spTree>
    <p:extLst>
      <p:ext uri="{BB962C8B-B14F-4D97-AF65-F5344CB8AC3E}">
        <p14:creationId xmlns:p14="http://schemas.microsoft.com/office/powerpoint/2010/main" val="2297897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eLIN_Sub_Title_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23">
            <a:extLst>
              <a:ext uri="{FF2B5EF4-FFF2-40B4-BE49-F238E27FC236}">
                <a16:creationId xmlns:a16="http://schemas.microsoft.com/office/drawing/2014/main" id="{53F34212-1281-4D3C-9296-5C87D8763E2D}"/>
              </a:ext>
            </a:extLst>
          </p:cNvPr>
          <p:cNvSpPr>
            <a:spLocks noGrp="1"/>
          </p:cNvSpPr>
          <p:nvPr>
            <p:ph type="body" sz="quarter" idx="12" hasCustomPrompt="1"/>
          </p:nvPr>
        </p:nvSpPr>
        <p:spPr>
          <a:xfrm>
            <a:off x="304802" y="4267200"/>
            <a:ext cx="2974181" cy="609600"/>
          </a:xfrm>
          <a:prstGeom prst="rect">
            <a:avLst/>
          </a:prstGeom>
        </p:spPr>
        <p:txBody>
          <a:bodyPr>
            <a:normAutofit/>
          </a:bodyPr>
          <a:lstStyle>
            <a:lvl1pPr marL="0" indent="0">
              <a:buNone/>
              <a:defRPr sz="2800" b="1" baseline="0">
                <a:solidFill>
                  <a:schemeClr val="bg1"/>
                </a:solidFill>
              </a:defRPr>
            </a:lvl1pPr>
          </a:lstStyle>
          <a:p>
            <a:pPr lvl="0"/>
            <a:r>
              <a:rPr lang="en-US" dirty="0"/>
              <a:t>Sub-Title</a:t>
            </a:r>
            <a:endParaRPr lang="en-CA" dirty="0"/>
          </a:p>
        </p:txBody>
      </p:sp>
    </p:spTree>
    <p:extLst>
      <p:ext uri="{BB962C8B-B14F-4D97-AF65-F5344CB8AC3E}">
        <p14:creationId xmlns:p14="http://schemas.microsoft.com/office/powerpoint/2010/main" val="326399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pic>
        <p:nvPicPr>
          <p:cNvPr id="8"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8125"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0"/>
          </p:nvPr>
        </p:nvSpPr>
        <p:spPr>
          <a:xfrm>
            <a:off x="637300" y="1261030"/>
            <a:ext cx="7956367" cy="584776"/>
          </a:xfrm>
          <a:prstGeom prst="rect">
            <a:avLst/>
          </a:prstGeom>
        </p:spPr>
        <p:txBody>
          <a:bodyPr wrap="square">
            <a:spAutoFit/>
          </a:bodyPr>
          <a:lstStyle>
            <a:lvl1pPr marL="0" indent="0">
              <a:buNone/>
              <a:defRPr sz="3200" b="0" i="0">
                <a:solidFill>
                  <a:srgbClr val="FF4C00"/>
                </a:solidFill>
                <a:latin typeface="Arial"/>
                <a:cs typeface="Arial"/>
              </a:defRPr>
            </a:lvl1pPr>
            <a:lvl2pPr marL="0" indent="0">
              <a:buNone/>
              <a:defRPr sz="2000" b="0"/>
            </a:lvl2pPr>
            <a:lvl3pPr marL="0" indent="0">
              <a:buNone/>
              <a:defRPr sz="1400" b="1"/>
            </a:lvl3pPr>
            <a:lvl4pPr marL="1371600" indent="0">
              <a:buNone/>
              <a:defRPr/>
            </a:lvl4pPr>
            <a:lvl5pPr marL="1828800" indent="0">
              <a:buNone/>
              <a:defRPr/>
            </a:lvl5pPr>
          </a:lstStyle>
          <a:p>
            <a:pPr lvl="0"/>
            <a:r>
              <a:rPr lang="en-US"/>
              <a:t>Click to edit Master text styles</a:t>
            </a:r>
          </a:p>
        </p:txBody>
      </p:sp>
      <p:sp>
        <p:nvSpPr>
          <p:cNvPr id="9" name="Text Placeholder 6"/>
          <p:cNvSpPr>
            <a:spLocks noGrp="1"/>
          </p:cNvSpPr>
          <p:nvPr>
            <p:ph type="body" sz="quarter" idx="13"/>
          </p:nvPr>
        </p:nvSpPr>
        <p:spPr>
          <a:xfrm>
            <a:off x="635001" y="1718231"/>
            <a:ext cx="7963568" cy="461665"/>
          </a:xfrm>
          <a:prstGeom prst="rect">
            <a:avLst/>
          </a:prstGeom>
        </p:spPr>
        <p:txBody>
          <a:bodyPr wrap="square">
            <a:spAutoFit/>
          </a:bodyPr>
          <a:lstStyle>
            <a:lvl1pPr marL="0" indent="0">
              <a:buNone/>
              <a:defRPr sz="2400" b="0" i="0">
                <a:solidFill>
                  <a:schemeClr val="bg1">
                    <a:lumMod val="50000"/>
                  </a:schemeClr>
                </a:solidFill>
                <a:latin typeface="Arial"/>
                <a:cs typeface="Arial"/>
              </a:defRPr>
            </a:lvl1pPr>
            <a:lvl2pPr marL="0" indent="0">
              <a:buNone/>
              <a:defRPr sz="2000" b="0"/>
            </a:lvl2pPr>
            <a:lvl3pPr marL="0" indent="0">
              <a:buNone/>
              <a:defRPr sz="1400" b="1"/>
            </a:lvl3pPr>
            <a:lvl4pPr marL="1371600" indent="0">
              <a:buNone/>
              <a:defRPr/>
            </a:lvl4pPr>
            <a:lvl5pPr marL="1828800" indent="0">
              <a:buNone/>
              <a:defRPr/>
            </a:lvl5pPr>
          </a:lstStyle>
          <a:p>
            <a:pPr lvl="0"/>
            <a:r>
              <a:rPr lang="en-US"/>
              <a:t>Click to edit Master text styles</a:t>
            </a:r>
          </a:p>
        </p:txBody>
      </p:sp>
      <p:sp>
        <p:nvSpPr>
          <p:cNvPr id="10" name="Text Placeholder 6"/>
          <p:cNvSpPr>
            <a:spLocks noGrp="1"/>
          </p:cNvSpPr>
          <p:nvPr>
            <p:ph type="body" sz="quarter" idx="14"/>
          </p:nvPr>
        </p:nvSpPr>
        <p:spPr>
          <a:xfrm>
            <a:off x="635001" y="2085705"/>
            <a:ext cx="7963568" cy="338554"/>
          </a:xfrm>
          <a:prstGeom prst="rect">
            <a:avLst/>
          </a:prstGeom>
        </p:spPr>
        <p:txBody>
          <a:bodyPr wrap="square">
            <a:spAutoFit/>
          </a:bodyPr>
          <a:lstStyle>
            <a:lvl1pPr marL="0" indent="0">
              <a:buNone/>
              <a:defRPr sz="1600" b="0" i="0">
                <a:solidFill>
                  <a:schemeClr val="tx1"/>
                </a:solidFill>
                <a:latin typeface="Arial"/>
                <a:cs typeface="Arial"/>
              </a:defRPr>
            </a:lvl1pPr>
            <a:lvl2pPr marL="0" indent="0">
              <a:buNone/>
              <a:defRPr sz="2000" b="0"/>
            </a:lvl2pPr>
            <a:lvl3pPr marL="0" indent="0">
              <a:buNone/>
              <a:defRPr sz="1400" b="1"/>
            </a:lvl3pPr>
            <a:lvl4pPr marL="1371600" indent="0">
              <a:buNone/>
              <a:defRPr/>
            </a:lvl4pPr>
            <a:lvl5pPr marL="1828800" indent="0">
              <a:buNone/>
              <a:defRPr/>
            </a:lvl5pPr>
          </a:lstStyle>
          <a:p>
            <a:pPr lvl="0"/>
            <a:r>
              <a:rPr lang="en-US"/>
              <a:t>Click to edit Master text styles</a:t>
            </a:r>
          </a:p>
        </p:txBody>
      </p:sp>
      <p:sp>
        <p:nvSpPr>
          <p:cNvPr id="18" name="Picture Placeholder 17"/>
          <p:cNvSpPr>
            <a:spLocks noGrp="1"/>
          </p:cNvSpPr>
          <p:nvPr>
            <p:ph type="pic" sz="quarter" idx="15"/>
          </p:nvPr>
        </p:nvSpPr>
        <p:spPr>
          <a:xfrm>
            <a:off x="3377197" y="2653826"/>
            <a:ext cx="5213350" cy="1810940"/>
          </a:xfrm>
          <a:prstGeom prst="rect">
            <a:avLst/>
          </a:prstGeom>
        </p:spPr>
        <p:txBody>
          <a:bodyPr anchor="ctr"/>
          <a:lstStyle>
            <a:lvl1pPr marL="0" indent="0" algn="ctr">
              <a:buNone/>
              <a:defRPr baseline="0"/>
            </a:lvl1pPr>
          </a:lstStyle>
          <a:p>
            <a:pPr lvl="0"/>
            <a:r>
              <a:rPr lang="en-US" noProof="0"/>
              <a:t>Click icon to add picture</a:t>
            </a:r>
          </a:p>
        </p:txBody>
      </p:sp>
      <p:sp>
        <p:nvSpPr>
          <p:cNvPr id="14" name="Text Placeholder 4"/>
          <p:cNvSpPr>
            <a:spLocks noGrp="1"/>
          </p:cNvSpPr>
          <p:nvPr>
            <p:ph type="body" sz="quarter" idx="12"/>
          </p:nvPr>
        </p:nvSpPr>
        <p:spPr>
          <a:xfrm>
            <a:off x="3505200" y="4857750"/>
            <a:ext cx="2133600" cy="171450"/>
          </a:xfrm>
          <a:prstGeom prst="rect">
            <a:avLst/>
          </a:prstGeom>
        </p:spPr>
        <p:txBody>
          <a:bodyPr/>
          <a:lstStyle>
            <a:lvl1pPr marL="0" indent="0" algn="ctr">
              <a:buNone/>
              <a:defRPr sz="900"/>
            </a:lvl1pPr>
            <a:lvl2pPr>
              <a:defRPr sz="900"/>
            </a:lvl2pPr>
            <a:lvl3pPr>
              <a:defRPr sz="900"/>
            </a:lvl3pPr>
            <a:lvl4pPr>
              <a:defRPr sz="900"/>
            </a:lvl4pPr>
            <a:lvl5pPr marL="1828800" indent="0">
              <a:buNone/>
              <a:defRPr sz="900" baseline="0"/>
            </a:lvl5pPr>
          </a:lstStyle>
          <a:p>
            <a:pPr lvl="0"/>
            <a:r>
              <a:rPr lang="en-US"/>
              <a:t>Click to edit Master text styles</a:t>
            </a:r>
          </a:p>
        </p:txBody>
      </p:sp>
    </p:spTree>
    <p:extLst>
      <p:ext uri="{BB962C8B-B14F-4D97-AF65-F5344CB8AC3E}">
        <p14:creationId xmlns:p14="http://schemas.microsoft.com/office/powerpoint/2010/main" val="14994967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eLIN_Sub_Title_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23">
            <a:extLst>
              <a:ext uri="{FF2B5EF4-FFF2-40B4-BE49-F238E27FC236}">
                <a16:creationId xmlns:a16="http://schemas.microsoft.com/office/drawing/2014/main" id="{53F34212-1281-4D3C-9296-5C87D8763E2D}"/>
              </a:ext>
            </a:extLst>
          </p:cNvPr>
          <p:cNvSpPr>
            <a:spLocks noGrp="1"/>
          </p:cNvSpPr>
          <p:nvPr>
            <p:ph type="body" sz="quarter" idx="12" hasCustomPrompt="1"/>
          </p:nvPr>
        </p:nvSpPr>
        <p:spPr>
          <a:xfrm>
            <a:off x="304802" y="4267200"/>
            <a:ext cx="2974181" cy="609600"/>
          </a:xfrm>
          <a:prstGeom prst="rect">
            <a:avLst/>
          </a:prstGeom>
        </p:spPr>
        <p:txBody>
          <a:bodyPr>
            <a:normAutofit/>
          </a:bodyPr>
          <a:lstStyle>
            <a:lvl1pPr marL="0" indent="0">
              <a:buNone/>
              <a:defRPr sz="2800" b="1" baseline="0">
                <a:solidFill>
                  <a:schemeClr val="bg1"/>
                </a:solidFill>
              </a:defRPr>
            </a:lvl1pPr>
          </a:lstStyle>
          <a:p>
            <a:pPr lvl="0"/>
            <a:r>
              <a:rPr lang="en-US" dirty="0"/>
              <a:t>Sub-Title</a:t>
            </a:r>
            <a:endParaRPr lang="en-CA" dirty="0"/>
          </a:p>
        </p:txBody>
      </p:sp>
    </p:spTree>
    <p:extLst>
      <p:ext uri="{BB962C8B-B14F-4D97-AF65-F5344CB8AC3E}">
        <p14:creationId xmlns:p14="http://schemas.microsoft.com/office/powerpoint/2010/main" val="422217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Forward Looking Statement">
    <p:spTree>
      <p:nvGrpSpPr>
        <p:cNvPr id="1" name=""/>
        <p:cNvGrpSpPr/>
        <p:nvPr/>
      </p:nvGrpSpPr>
      <p:grpSpPr>
        <a:xfrm>
          <a:off x="0" y="0"/>
          <a:ext cx="0" cy="0"/>
          <a:chOff x="0" y="0"/>
          <a:chExt cx="0" cy="0"/>
        </a:xfrm>
      </p:grpSpPr>
      <p:sp>
        <p:nvSpPr>
          <p:cNvPr id="18" name="TextBox 17"/>
          <p:cNvSpPr txBox="1"/>
          <p:nvPr/>
        </p:nvSpPr>
        <p:spPr>
          <a:xfrm>
            <a:off x="256505" y="287984"/>
            <a:ext cx="8658457" cy="461665"/>
          </a:xfrm>
          <a:prstGeom prst="rect">
            <a:avLst/>
          </a:prstGeom>
          <a:noFill/>
        </p:spPr>
        <p:txBody>
          <a:bodyPr wrap="square" rtlCol="0" anchor="t">
            <a:spAutoFit/>
          </a:bodyPr>
          <a:lstStyle/>
          <a:p>
            <a:r>
              <a:rPr lang="en-US" sz="2400" b="1" dirty="0">
                <a:solidFill>
                  <a:srgbClr val="BC4E21"/>
                </a:solidFill>
                <a:latin typeface="Arial Narrow" panose="020B0606020202030204" pitchFamily="34" charset="0"/>
              </a:rPr>
              <a:t>Forward Looking Information, Risk and Uncertainties</a:t>
            </a:r>
            <a:endParaRPr lang="en-CA" sz="2400" b="1" dirty="0">
              <a:solidFill>
                <a:srgbClr val="BC4E21"/>
              </a:solidFill>
              <a:latin typeface="Arial Narrow" panose="020B0606020202030204" pitchFamily="34" charset="0"/>
            </a:endParaRPr>
          </a:p>
        </p:txBody>
      </p:sp>
      <p:sp>
        <p:nvSpPr>
          <p:cNvPr id="12" name="Slide Number Placeholder 5"/>
          <p:cNvSpPr txBox="1">
            <a:spLocks/>
          </p:cNvSpPr>
          <p:nvPr/>
        </p:nvSpPr>
        <p:spPr>
          <a:xfrm>
            <a:off x="8305800" y="4781550"/>
            <a:ext cx="381000" cy="27384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82EBD9-7F2B-4227-A656-BB7A7BC50A1E}" type="slidenum">
              <a:rPr lang="en-US" sz="1200" smtClean="0">
                <a:solidFill>
                  <a:schemeClr val="bg1"/>
                </a:solidFill>
              </a:rPr>
              <a:pPr/>
              <a:t>‹#›</a:t>
            </a:fld>
            <a:endParaRPr lang="en-US" sz="1200" dirty="0">
              <a:solidFill>
                <a:schemeClr val="bg1"/>
              </a:solidFill>
            </a:endParaRPr>
          </a:p>
        </p:txBody>
      </p:sp>
      <p:sp>
        <p:nvSpPr>
          <p:cNvPr id="22" name="Right Triangle 21"/>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9" name="Straight Connector 18"/>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TextBox 9"/>
          <p:cNvSpPr txBox="1"/>
          <p:nvPr/>
        </p:nvSpPr>
        <p:spPr>
          <a:xfrm>
            <a:off x="228601" y="964376"/>
            <a:ext cx="8686361" cy="4031873"/>
          </a:xfrm>
          <a:prstGeom prst="rect">
            <a:avLst/>
          </a:prstGeom>
          <a:noFill/>
        </p:spPr>
        <p:txBody>
          <a:bodyPr wrap="square" rtlCol="0">
            <a:spAutoFit/>
          </a:bodyPr>
          <a:lstStyle/>
          <a:p>
            <a:pPr lvl="0">
              <a:defRPr/>
            </a:pPr>
            <a:r>
              <a:rPr lang="en-US" sz="1600" dirty="0">
                <a:solidFill>
                  <a:srgbClr val="404040"/>
                </a:solidFill>
                <a:latin typeface="Arial Narrow" panose="020B0606020202030204" pitchFamily="34" charset="0"/>
              </a:rPr>
              <a:t>Certain information regarding Linamar set forth in this presentation and oral summary, including management’s assessment of the Company’s future plans and operations may constitute forward-looking statements. This information is based on current expectations that are subject to significant risks and uncertainties that are difficult to predict. Actual results may differ materially from these anticipated in the forward-looking statements due to factors such as customer demand and timing of buying decisions, product mix, competitive products and pricing pressure. In addition, uncertainties and difficulties in domestic and foreign financial markets and economies could adversely affect demand from customers. These factors, as well as general economic and political </a:t>
            </a:r>
            <a:r>
              <a:rPr lang="en-US" sz="1600" dirty="0">
                <a:latin typeface="Arial Narrow" panose="020B0606020202030204" pitchFamily="34" charset="0"/>
              </a:rPr>
              <a:t>conditions</a:t>
            </a:r>
            <a:r>
              <a:rPr lang="en-US" sz="1600" dirty="0"/>
              <a:t> and public health threats</a:t>
            </a:r>
            <a:r>
              <a:rPr lang="en-US" sz="1600" dirty="0">
                <a:latin typeface="Arial Narrow" panose="020B0606020202030204" pitchFamily="34" charset="0"/>
              </a:rPr>
              <a:t>, may in </a:t>
            </a:r>
            <a:r>
              <a:rPr lang="en-US" sz="1600" baseline="0" dirty="0">
                <a:latin typeface="Arial Narrow" panose="020B0606020202030204" pitchFamily="34" charset="0"/>
              </a:rPr>
              <a:t>t</a:t>
            </a:r>
            <a:r>
              <a:rPr lang="en-US" sz="1600" dirty="0">
                <a:latin typeface="Arial Narrow" panose="020B0606020202030204" pitchFamily="34" charset="0"/>
              </a:rPr>
              <a:t>urn have a material adverse effect on the Company’s financial results. Please also refer to Linamar’s most current Management’s Discussion and Analysis of Financial Condition and Results of Operations ("MD&amp;A") and Annual Information Form (“AIF”), as replaced or updated by any of Linamar’s subsequent regulatory filings, which set out the cautionary disclaimers, including the risk factors that could cause actual events to differ materially from these indicated by such forward looking statements. These documents are available at </a:t>
            </a:r>
            <a:r>
              <a:rPr lang="en-US" sz="1600" dirty="0">
                <a:solidFill>
                  <a:schemeClr val="tx2"/>
                </a:solidFill>
                <a:latin typeface="Arial Narrow" panose="020B0606020202030204" pitchFamily="34" charset="0"/>
                <a:hlinkClick r:id="rId2"/>
              </a:rPr>
              <a:t>https://www.linamar.com/investors</a:t>
            </a:r>
            <a:r>
              <a:rPr lang="en-US" sz="1600" dirty="0">
                <a:latin typeface="Arial Narrow" panose="020B0606020202030204" pitchFamily="34" charset="0"/>
              </a:rPr>
              <a:t>.</a:t>
            </a:r>
            <a:r>
              <a:rPr lang="en-US" sz="1600" dirty="0">
                <a:solidFill>
                  <a:srgbClr val="FF0000"/>
                </a:solidFill>
                <a:latin typeface="Arial Narrow" panose="020B0606020202030204" pitchFamily="34" charset="0"/>
              </a:rPr>
              <a:t> </a:t>
            </a:r>
            <a:r>
              <a:rPr lang="en-US" sz="1600" dirty="0">
                <a:solidFill>
                  <a:srgbClr val="404040"/>
                </a:solidFill>
                <a:latin typeface="Arial Narrow" panose="020B0606020202030204" pitchFamily="34" charset="0"/>
              </a:rPr>
              <a:t>The Company assumes no obligation to update the forward-looking statements, or to update the reasons why actual results could differ from those reflected in the forward-looking statements. </a:t>
            </a:r>
            <a:r>
              <a:rPr lang="en-US" sz="1600" b="0" i="0" kern="1200" dirty="0">
                <a:solidFill>
                  <a:srgbClr val="404040"/>
                </a:solidFill>
                <a:effectLst/>
              </a:rPr>
              <a:t>Content</a:t>
            </a:r>
            <a:r>
              <a:rPr lang="en-US" sz="1600" b="0" i="0" kern="1200" baseline="0" dirty="0">
                <a:solidFill>
                  <a:srgbClr val="404040"/>
                </a:solidFill>
                <a:effectLst/>
              </a:rPr>
              <a:t> is protected by copyright and </a:t>
            </a:r>
            <a:r>
              <a:rPr lang="en-US" sz="1600" b="0" i="0" kern="1200" dirty="0">
                <a:solidFill>
                  <a:srgbClr val="404040"/>
                </a:solidFill>
                <a:effectLst/>
              </a:rPr>
              <a:t>may not be reproduced or repurposed </a:t>
            </a:r>
            <a:r>
              <a:rPr lang="en-US" sz="1600" b="0" i="0" kern="1200" baseline="0" dirty="0">
                <a:solidFill>
                  <a:srgbClr val="404040"/>
                </a:solidFill>
                <a:effectLst/>
              </a:rPr>
              <a:t>without express written consent by the Company.</a:t>
            </a:r>
            <a:endParaRPr lang="en-CA" sz="1600" dirty="0">
              <a:solidFill>
                <a:srgbClr val="404040"/>
              </a:solidFill>
            </a:endParaRPr>
          </a:p>
        </p:txBody>
      </p:sp>
      <p:sp>
        <p:nvSpPr>
          <p:cNvPr id="14" name="Slide Number Placeholder 5"/>
          <p:cNvSpPr txBox="1">
            <a:spLocks/>
          </p:cNvSpPr>
          <p:nvPr/>
        </p:nvSpPr>
        <p:spPr>
          <a:xfrm>
            <a:off x="8305800" y="4781550"/>
            <a:ext cx="381000" cy="27384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82EBD9-7F2B-4227-A656-BB7A7BC50A1E}" type="slidenum">
              <a:rPr lang="en-US" sz="1200" smtClean="0">
                <a:solidFill>
                  <a:schemeClr val="bg1"/>
                </a:solidFill>
              </a:rPr>
              <a:pPr/>
              <a:t>‹#›</a:t>
            </a:fld>
            <a:endParaRPr lang="en-US" sz="1200" dirty="0">
              <a:solidFill>
                <a:schemeClr val="bg1"/>
              </a:solidFill>
            </a:endParaRPr>
          </a:p>
        </p:txBody>
      </p:sp>
      <p:sp>
        <p:nvSpPr>
          <p:cNvPr id="20" name="Right Triangle 19"/>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3" name="Slide Number Placeholder 5"/>
          <p:cNvSpPr txBox="1">
            <a:spLocks/>
          </p:cNvSpPr>
          <p:nvPr/>
        </p:nvSpPr>
        <p:spPr>
          <a:xfrm>
            <a:off x="8305800" y="4781550"/>
            <a:ext cx="381000" cy="27384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82EBD9-7F2B-4227-A656-BB7A7BC50A1E}" type="slidenum">
              <a:rPr lang="en-US" sz="1200" smtClean="0">
                <a:solidFill>
                  <a:schemeClr val="bg1"/>
                </a:solidFill>
              </a:rPr>
              <a:pPr/>
              <a:t>‹#›</a:t>
            </a:fld>
            <a:endParaRPr lang="en-US" sz="1200" dirty="0">
              <a:solidFill>
                <a:schemeClr val="bg1"/>
              </a:solidFill>
            </a:endParaRPr>
          </a:p>
        </p:txBody>
      </p:sp>
      <p:sp>
        <p:nvSpPr>
          <p:cNvPr id="15" name="Right Triangle 14"/>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6" name="Straight Connector 1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3" name="TextBox 22"/>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
        <p:nvSpPr>
          <p:cNvPr id="17" name="Slide Number Placeholder 5"/>
          <p:cNvSpPr txBox="1">
            <a:spLocks/>
          </p:cNvSpPr>
          <p:nvPr/>
        </p:nvSpPr>
        <p:spPr>
          <a:xfrm>
            <a:off x="8305800" y="4781550"/>
            <a:ext cx="381000" cy="27384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82EBD9-7F2B-4227-A656-BB7A7BC50A1E}" type="slidenum">
              <a:rPr lang="en-US" sz="1200" smtClean="0">
                <a:solidFill>
                  <a:schemeClr val="bg1"/>
                </a:solidFill>
              </a:rPr>
              <a:pPr/>
              <a:t>‹#›</a:t>
            </a:fld>
            <a:endParaRPr lang="en-US" sz="1200" dirty="0">
              <a:solidFill>
                <a:schemeClr val="bg1"/>
              </a:solidFill>
            </a:endParaRPr>
          </a:p>
        </p:txBody>
      </p:sp>
      <p:sp>
        <p:nvSpPr>
          <p:cNvPr id="21" name="Right Triangle 20"/>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24" name="Straight Connector 2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5" name="Slide Number Placeholder 5">
            <a:extLst>
              <a:ext uri="{FF2B5EF4-FFF2-40B4-BE49-F238E27FC236}">
                <a16:creationId xmlns:a16="http://schemas.microsoft.com/office/drawing/2014/main" id="{60E2920A-3CE0-42E5-4A7F-8BB39E1509DD}"/>
              </a:ext>
            </a:extLst>
          </p:cNvPr>
          <p:cNvSpPr txBox="1">
            <a:spLocks/>
          </p:cNvSpPr>
          <p:nvPr userDrawn="1"/>
        </p:nvSpPr>
        <p:spPr>
          <a:xfrm>
            <a:off x="8305800" y="4781550"/>
            <a:ext cx="381000" cy="27384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82EBD9-7F2B-4227-A656-BB7A7BC50A1E}" type="slidenum">
              <a:rPr lang="en-US" sz="1200" smtClean="0">
                <a:solidFill>
                  <a:schemeClr val="bg1"/>
                </a:solidFill>
              </a:rPr>
              <a:pPr/>
              <a:t>‹#›</a:t>
            </a:fld>
            <a:endParaRPr lang="en-US" sz="1200" dirty="0">
              <a:solidFill>
                <a:schemeClr val="bg1"/>
              </a:solidFill>
            </a:endParaRPr>
          </a:p>
        </p:txBody>
      </p:sp>
      <p:sp>
        <p:nvSpPr>
          <p:cNvPr id="26" name="Right Triangle 25">
            <a:extLst>
              <a:ext uri="{FF2B5EF4-FFF2-40B4-BE49-F238E27FC236}">
                <a16:creationId xmlns:a16="http://schemas.microsoft.com/office/drawing/2014/main" id="{5A12EADF-9EC9-8489-AE33-78C41A86516F}"/>
              </a:ext>
            </a:extLst>
          </p:cNvPr>
          <p:cNvSpPr/>
          <p:nvPr userDrawn="1"/>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27" name="Straight Connector 26">
            <a:extLst>
              <a:ext uri="{FF2B5EF4-FFF2-40B4-BE49-F238E27FC236}">
                <a16:creationId xmlns:a16="http://schemas.microsoft.com/office/drawing/2014/main" id="{EB6C3694-25A6-D9E1-3048-4675CB6B25AC}"/>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365004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Agenda 3 items">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2" name="Right Triangle 21"/>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1" name="TextBox 30"/>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33" name="TextBox 32"/>
          <p:cNvSpPr txBox="1"/>
          <p:nvPr/>
        </p:nvSpPr>
        <p:spPr>
          <a:xfrm>
            <a:off x="3276598" y="2314122"/>
            <a:ext cx="2590800" cy="369332"/>
          </a:xfrm>
          <a:prstGeom prst="rect">
            <a:avLst/>
          </a:prstGeom>
          <a:noFill/>
        </p:spPr>
        <p:txBody>
          <a:bodyPr wrap="square" rtlCol="0">
            <a:spAutoFit/>
          </a:bodyPr>
          <a:lstStyle/>
          <a:p>
            <a:endParaRPr lang="en-CA" sz="1800"/>
          </a:p>
        </p:txBody>
      </p:sp>
      <p:sp>
        <p:nvSpPr>
          <p:cNvPr id="34" name="TextBox 33"/>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16" name="Straight Connector 15"/>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20" name="Content Placeholder 4"/>
          <p:cNvSpPr>
            <a:spLocks noGrp="1"/>
          </p:cNvSpPr>
          <p:nvPr>
            <p:ph sz="quarter" idx="11" hasCustomPrompt="1"/>
          </p:nvPr>
        </p:nvSpPr>
        <p:spPr>
          <a:xfrm>
            <a:off x="3257548" y="42755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6" name="Oval 25"/>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ight Triangle 16"/>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8" name="TextBox 17"/>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19" name="TextBox 18"/>
          <p:cNvSpPr txBox="1"/>
          <p:nvPr/>
        </p:nvSpPr>
        <p:spPr>
          <a:xfrm>
            <a:off x="3276598" y="2314122"/>
            <a:ext cx="2590800" cy="369332"/>
          </a:xfrm>
          <a:prstGeom prst="rect">
            <a:avLst/>
          </a:prstGeom>
          <a:noFill/>
        </p:spPr>
        <p:txBody>
          <a:bodyPr wrap="square" rtlCol="0">
            <a:spAutoFit/>
          </a:bodyPr>
          <a:lstStyle/>
          <a:p>
            <a:endParaRPr lang="en-CA" sz="1800"/>
          </a:p>
        </p:txBody>
      </p:sp>
      <p:sp>
        <p:nvSpPr>
          <p:cNvPr id="25" name="TextBox 24"/>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29" name="Straight Connector 28"/>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TextBox 22"/>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4" name="Right Triangle 23"/>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7" name="TextBox 26"/>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28" name="TextBox 27"/>
          <p:cNvSpPr txBox="1"/>
          <p:nvPr/>
        </p:nvSpPr>
        <p:spPr>
          <a:xfrm>
            <a:off x="3276598" y="2314122"/>
            <a:ext cx="2590800" cy="369332"/>
          </a:xfrm>
          <a:prstGeom prst="rect">
            <a:avLst/>
          </a:prstGeom>
          <a:noFill/>
        </p:spPr>
        <p:txBody>
          <a:bodyPr wrap="square" rtlCol="0">
            <a:spAutoFit/>
          </a:bodyPr>
          <a:lstStyle/>
          <a:p>
            <a:endParaRPr lang="en-CA" sz="1800"/>
          </a:p>
        </p:txBody>
      </p:sp>
      <p:sp>
        <p:nvSpPr>
          <p:cNvPr id="30" name="TextBox 29"/>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35" name="Straight Connector 34"/>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8" name="Picture 37">
            <a:extLst>
              <a:ext uri="{FF2B5EF4-FFF2-40B4-BE49-F238E27FC236}">
                <a16:creationId xmlns:a16="http://schemas.microsoft.com/office/drawing/2014/main" id="{E483E5CB-73F1-F06A-10AB-81C256156F6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39" name="Right Triangle 38">
            <a:extLst>
              <a:ext uri="{FF2B5EF4-FFF2-40B4-BE49-F238E27FC236}">
                <a16:creationId xmlns:a16="http://schemas.microsoft.com/office/drawing/2014/main" id="{5ACA213F-1147-C606-F019-61BB0E6F5057}"/>
              </a:ext>
            </a:extLst>
          </p:cNvPr>
          <p:cNvSpPr/>
          <p:nvPr userDrawn="1"/>
        </p:nvSpPr>
        <p:spPr>
          <a:xfrm flipH="1">
            <a:off x="6002428"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40" name="TextBox 39">
            <a:extLst>
              <a:ext uri="{FF2B5EF4-FFF2-40B4-BE49-F238E27FC236}">
                <a16:creationId xmlns:a16="http://schemas.microsoft.com/office/drawing/2014/main" id="{D9B20D88-0D7C-9BB8-DB36-B2AFA5C7B649}"/>
              </a:ext>
            </a:extLst>
          </p:cNvPr>
          <p:cNvSpPr txBox="1"/>
          <p:nvPr userDrawn="1"/>
        </p:nvSpPr>
        <p:spPr>
          <a:xfrm>
            <a:off x="152400" y="133351"/>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41" name="TextBox 40">
            <a:extLst>
              <a:ext uri="{FF2B5EF4-FFF2-40B4-BE49-F238E27FC236}">
                <a16:creationId xmlns:a16="http://schemas.microsoft.com/office/drawing/2014/main" id="{CD51FECF-A2E4-C417-0879-C559E1CFAAB1}"/>
              </a:ext>
            </a:extLst>
          </p:cNvPr>
          <p:cNvSpPr txBox="1"/>
          <p:nvPr userDrawn="1"/>
        </p:nvSpPr>
        <p:spPr>
          <a:xfrm>
            <a:off x="3276598" y="2314121"/>
            <a:ext cx="2590800" cy="369332"/>
          </a:xfrm>
          <a:prstGeom prst="rect">
            <a:avLst/>
          </a:prstGeom>
          <a:noFill/>
        </p:spPr>
        <p:txBody>
          <a:bodyPr wrap="square" rtlCol="0">
            <a:spAutoFit/>
          </a:bodyPr>
          <a:lstStyle/>
          <a:p>
            <a:endParaRPr lang="en-CA" sz="1800"/>
          </a:p>
        </p:txBody>
      </p:sp>
      <p:sp>
        <p:nvSpPr>
          <p:cNvPr id="42" name="TextBox 41">
            <a:extLst>
              <a:ext uri="{FF2B5EF4-FFF2-40B4-BE49-F238E27FC236}">
                <a16:creationId xmlns:a16="http://schemas.microsoft.com/office/drawing/2014/main" id="{85438A76-E525-F49A-644F-82BC8D65F162}"/>
              </a:ext>
            </a:extLst>
          </p:cNvPr>
          <p:cNvSpPr txBox="1"/>
          <p:nvPr userDrawn="1"/>
        </p:nvSpPr>
        <p:spPr>
          <a:xfrm>
            <a:off x="3276598" y="3287918"/>
            <a:ext cx="2590800" cy="369332"/>
          </a:xfrm>
          <a:prstGeom prst="rect">
            <a:avLst/>
          </a:prstGeom>
          <a:noFill/>
        </p:spPr>
        <p:txBody>
          <a:bodyPr wrap="square" rtlCol="0">
            <a:spAutoFit/>
          </a:bodyPr>
          <a:lstStyle/>
          <a:p>
            <a:endParaRPr lang="en-CA" sz="1800"/>
          </a:p>
        </p:txBody>
      </p:sp>
      <p:cxnSp>
        <p:nvCxnSpPr>
          <p:cNvPr id="43" name="Straight Connector 42">
            <a:extLst>
              <a:ext uri="{FF2B5EF4-FFF2-40B4-BE49-F238E27FC236}">
                <a16:creationId xmlns:a16="http://schemas.microsoft.com/office/drawing/2014/main" id="{C4B4A1F9-8565-4C21-78B4-A4FD2C727F90}"/>
              </a:ext>
            </a:extLst>
          </p:cNvPr>
          <p:cNvCxnSpPr/>
          <p:nvPr userDrawn="1"/>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67E39451-94A7-F328-D8E5-E7BA7F6807BF}"/>
              </a:ext>
            </a:extLst>
          </p:cNvPr>
          <p:cNvSpPr/>
          <p:nvPr userDrawn="1"/>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220443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Agenda 3 items">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2" name="Right Triangle 21"/>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1" name="TextBox 30"/>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33" name="TextBox 32"/>
          <p:cNvSpPr txBox="1"/>
          <p:nvPr/>
        </p:nvSpPr>
        <p:spPr>
          <a:xfrm>
            <a:off x="3276598" y="2314122"/>
            <a:ext cx="2590800" cy="369332"/>
          </a:xfrm>
          <a:prstGeom prst="rect">
            <a:avLst/>
          </a:prstGeom>
          <a:noFill/>
        </p:spPr>
        <p:txBody>
          <a:bodyPr wrap="square" rtlCol="0">
            <a:spAutoFit/>
          </a:bodyPr>
          <a:lstStyle/>
          <a:p>
            <a:endParaRPr lang="en-CA" sz="1800"/>
          </a:p>
        </p:txBody>
      </p:sp>
      <p:sp>
        <p:nvSpPr>
          <p:cNvPr id="34" name="TextBox 33"/>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16" name="Straight Connector 15"/>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20" name="Content Placeholder 4"/>
          <p:cNvSpPr>
            <a:spLocks noGrp="1"/>
          </p:cNvSpPr>
          <p:nvPr>
            <p:ph sz="quarter" idx="11" hasCustomPrompt="1"/>
          </p:nvPr>
        </p:nvSpPr>
        <p:spPr>
          <a:xfrm>
            <a:off x="3257548" y="42755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3" name="Content Placeholder 4"/>
          <p:cNvSpPr>
            <a:spLocks noGrp="1"/>
          </p:cNvSpPr>
          <p:nvPr>
            <p:ph sz="quarter" idx="12" hasCustomPrompt="1"/>
          </p:nvPr>
        </p:nvSpPr>
        <p:spPr>
          <a:xfrm>
            <a:off x="3276598" y="1350441"/>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6" name="Oval 25"/>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Oval 26"/>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ight Triangle 16"/>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8" name="TextBox 17"/>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19" name="TextBox 18"/>
          <p:cNvSpPr txBox="1"/>
          <p:nvPr/>
        </p:nvSpPr>
        <p:spPr>
          <a:xfrm>
            <a:off x="3276598" y="2314122"/>
            <a:ext cx="2590800" cy="369332"/>
          </a:xfrm>
          <a:prstGeom prst="rect">
            <a:avLst/>
          </a:prstGeom>
          <a:noFill/>
        </p:spPr>
        <p:txBody>
          <a:bodyPr wrap="square" rtlCol="0">
            <a:spAutoFit/>
          </a:bodyPr>
          <a:lstStyle/>
          <a:p>
            <a:endParaRPr lang="en-CA" sz="1800"/>
          </a:p>
        </p:txBody>
      </p:sp>
      <p:sp>
        <p:nvSpPr>
          <p:cNvPr id="25" name="TextBox 24"/>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29" name="Straight Connector 28"/>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5" name="Oval 34"/>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6" name="TextBox 35"/>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4" name="Right Triangle 23"/>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8" name="TextBox 27"/>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30" name="TextBox 29"/>
          <p:cNvSpPr txBox="1"/>
          <p:nvPr/>
        </p:nvSpPr>
        <p:spPr>
          <a:xfrm>
            <a:off x="3276598" y="2314122"/>
            <a:ext cx="2590800" cy="369332"/>
          </a:xfrm>
          <a:prstGeom prst="rect">
            <a:avLst/>
          </a:prstGeom>
          <a:noFill/>
        </p:spPr>
        <p:txBody>
          <a:bodyPr wrap="square" rtlCol="0">
            <a:spAutoFit/>
          </a:bodyPr>
          <a:lstStyle/>
          <a:p>
            <a:endParaRPr lang="en-CA" sz="1800"/>
          </a:p>
        </p:txBody>
      </p:sp>
      <p:sp>
        <p:nvSpPr>
          <p:cNvPr id="38" name="TextBox 37"/>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39" name="Straight Connector 38"/>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1" name="Oval 40"/>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42" name="Picture 41">
            <a:extLst>
              <a:ext uri="{FF2B5EF4-FFF2-40B4-BE49-F238E27FC236}">
                <a16:creationId xmlns:a16="http://schemas.microsoft.com/office/drawing/2014/main" id="{4A1628B8-F613-2B22-BADB-427D7C7172A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43" name="Right Triangle 42">
            <a:extLst>
              <a:ext uri="{FF2B5EF4-FFF2-40B4-BE49-F238E27FC236}">
                <a16:creationId xmlns:a16="http://schemas.microsoft.com/office/drawing/2014/main" id="{6BB92227-9DCB-6ADF-0A58-26E94C408618}"/>
              </a:ext>
            </a:extLst>
          </p:cNvPr>
          <p:cNvSpPr/>
          <p:nvPr userDrawn="1"/>
        </p:nvSpPr>
        <p:spPr>
          <a:xfrm flipH="1">
            <a:off x="6002428"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44" name="TextBox 43">
            <a:extLst>
              <a:ext uri="{FF2B5EF4-FFF2-40B4-BE49-F238E27FC236}">
                <a16:creationId xmlns:a16="http://schemas.microsoft.com/office/drawing/2014/main" id="{62BF7846-FD48-FB9B-34B3-4F4BD295675E}"/>
              </a:ext>
            </a:extLst>
          </p:cNvPr>
          <p:cNvSpPr txBox="1"/>
          <p:nvPr userDrawn="1"/>
        </p:nvSpPr>
        <p:spPr>
          <a:xfrm>
            <a:off x="152400" y="133351"/>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45" name="TextBox 44">
            <a:extLst>
              <a:ext uri="{FF2B5EF4-FFF2-40B4-BE49-F238E27FC236}">
                <a16:creationId xmlns:a16="http://schemas.microsoft.com/office/drawing/2014/main" id="{CDCCD5B5-AD32-A858-5BDA-8E766719EDD5}"/>
              </a:ext>
            </a:extLst>
          </p:cNvPr>
          <p:cNvSpPr txBox="1"/>
          <p:nvPr userDrawn="1"/>
        </p:nvSpPr>
        <p:spPr>
          <a:xfrm>
            <a:off x="3276598" y="2314121"/>
            <a:ext cx="2590800" cy="369332"/>
          </a:xfrm>
          <a:prstGeom prst="rect">
            <a:avLst/>
          </a:prstGeom>
          <a:noFill/>
        </p:spPr>
        <p:txBody>
          <a:bodyPr wrap="square" rtlCol="0">
            <a:spAutoFit/>
          </a:bodyPr>
          <a:lstStyle/>
          <a:p>
            <a:endParaRPr lang="en-CA" sz="1800"/>
          </a:p>
        </p:txBody>
      </p:sp>
      <p:sp>
        <p:nvSpPr>
          <p:cNvPr id="46" name="TextBox 45">
            <a:extLst>
              <a:ext uri="{FF2B5EF4-FFF2-40B4-BE49-F238E27FC236}">
                <a16:creationId xmlns:a16="http://schemas.microsoft.com/office/drawing/2014/main" id="{84548056-0B8B-DFFD-3DD4-1C4FF814B2AA}"/>
              </a:ext>
            </a:extLst>
          </p:cNvPr>
          <p:cNvSpPr txBox="1"/>
          <p:nvPr userDrawn="1"/>
        </p:nvSpPr>
        <p:spPr>
          <a:xfrm>
            <a:off x="3276598" y="3287918"/>
            <a:ext cx="2590800" cy="369332"/>
          </a:xfrm>
          <a:prstGeom prst="rect">
            <a:avLst/>
          </a:prstGeom>
          <a:noFill/>
        </p:spPr>
        <p:txBody>
          <a:bodyPr wrap="square" rtlCol="0">
            <a:spAutoFit/>
          </a:bodyPr>
          <a:lstStyle/>
          <a:p>
            <a:endParaRPr lang="en-CA" sz="1800"/>
          </a:p>
        </p:txBody>
      </p:sp>
      <p:cxnSp>
        <p:nvCxnSpPr>
          <p:cNvPr id="47" name="Straight Connector 46">
            <a:extLst>
              <a:ext uri="{FF2B5EF4-FFF2-40B4-BE49-F238E27FC236}">
                <a16:creationId xmlns:a16="http://schemas.microsoft.com/office/drawing/2014/main" id="{58A0EAF9-34FC-3AEB-24A5-0BABD2DEBB52}"/>
              </a:ext>
            </a:extLst>
          </p:cNvPr>
          <p:cNvCxnSpPr/>
          <p:nvPr userDrawn="1"/>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5BA07387-3F67-0B7B-E993-2B98A1D79673}"/>
              </a:ext>
            </a:extLst>
          </p:cNvPr>
          <p:cNvSpPr/>
          <p:nvPr userDrawn="1"/>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9" name="Oval 48">
            <a:extLst>
              <a:ext uri="{FF2B5EF4-FFF2-40B4-BE49-F238E27FC236}">
                <a16:creationId xmlns:a16="http://schemas.microsoft.com/office/drawing/2014/main" id="{906976BB-F8C1-11AC-5075-7882CA8A846F}"/>
              </a:ext>
            </a:extLst>
          </p:cNvPr>
          <p:cNvSpPr/>
          <p:nvPr userDrawn="1"/>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19274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Agenda 3 items">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2" name="Right Triangle 21"/>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1" name="TextBox 30"/>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33" name="TextBox 32"/>
          <p:cNvSpPr txBox="1"/>
          <p:nvPr/>
        </p:nvSpPr>
        <p:spPr>
          <a:xfrm>
            <a:off x="3276598" y="2314122"/>
            <a:ext cx="2590800" cy="369332"/>
          </a:xfrm>
          <a:prstGeom prst="rect">
            <a:avLst/>
          </a:prstGeom>
          <a:noFill/>
        </p:spPr>
        <p:txBody>
          <a:bodyPr wrap="square" rtlCol="0">
            <a:spAutoFit/>
          </a:bodyPr>
          <a:lstStyle/>
          <a:p>
            <a:endParaRPr lang="en-CA" sz="1800"/>
          </a:p>
        </p:txBody>
      </p:sp>
      <p:sp>
        <p:nvSpPr>
          <p:cNvPr id="34" name="TextBox 33"/>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16" name="Straight Connector 15"/>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20" name="Content Placeholder 4"/>
          <p:cNvSpPr>
            <a:spLocks noGrp="1"/>
          </p:cNvSpPr>
          <p:nvPr>
            <p:ph sz="quarter" idx="11" hasCustomPrompt="1"/>
          </p:nvPr>
        </p:nvSpPr>
        <p:spPr>
          <a:xfrm>
            <a:off x="3257548" y="42755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3" name="Content Placeholder 4"/>
          <p:cNvSpPr>
            <a:spLocks noGrp="1"/>
          </p:cNvSpPr>
          <p:nvPr>
            <p:ph sz="quarter" idx="12" hasCustomPrompt="1"/>
          </p:nvPr>
        </p:nvSpPr>
        <p:spPr>
          <a:xfrm>
            <a:off x="3276598" y="1350441"/>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4" name="Content Placeholder 4"/>
          <p:cNvSpPr>
            <a:spLocks noGrp="1"/>
          </p:cNvSpPr>
          <p:nvPr>
            <p:ph sz="quarter" idx="13" hasCustomPrompt="1"/>
          </p:nvPr>
        </p:nvSpPr>
        <p:spPr>
          <a:xfrm>
            <a:off x="3257548" y="228233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6" name="Oval 25"/>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Oval 26"/>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Oval 27"/>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ight Triangle 16"/>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8" name="TextBox 17"/>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25" name="TextBox 24"/>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29" name="Straight Connector 28"/>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5" name="Oval 34"/>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6" name="Oval 35"/>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0" name="TextBox 39"/>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pic>
        <p:nvPicPr>
          <p:cNvPr id="30" name="Picture 2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38" name="Right Triangle 37"/>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9" name="TextBox 38"/>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cxnSp>
        <p:nvCxnSpPr>
          <p:cNvPr id="41" name="Straight Connector 40"/>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3" name="Oval 42"/>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Oval 43"/>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45" name="Picture 44">
            <a:extLst>
              <a:ext uri="{FF2B5EF4-FFF2-40B4-BE49-F238E27FC236}">
                <a16:creationId xmlns:a16="http://schemas.microsoft.com/office/drawing/2014/main" id="{4C784A12-9808-17F5-954F-7A105FE29B5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46" name="Right Triangle 45">
            <a:extLst>
              <a:ext uri="{FF2B5EF4-FFF2-40B4-BE49-F238E27FC236}">
                <a16:creationId xmlns:a16="http://schemas.microsoft.com/office/drawing/2014/main" id="{E62120A8-AB3B-79B8-A50E-CB5DE3ED4533}"/>
              </a:ext>
            </a:extLst>
          </p:cNvPr>
          <p:cNvSpPr/>
          <p:nvPr userDrawn="1"/>
        </p:nvSpPr>
        <p:spPr>
          <a:xfrm flipH="1">
            <a:off x="6002428"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47" name="TextBox 46">
            <a:extLst>
              <a:ext uri="{FF2B5EF4-FFF2-40B4-BE49-F238E27FC236}">
                <a16:creationId xmlns:a16="http://schemas.microsoft.com/office/drawing/2014/main" id="{A2E88707-5B9A-508B-4B1C-A7419A533BB0}"/>
              </a:ext>
            </a:extLst>
          </p:cNvPr>
          <p:cNvSpPr txBox="1"/>
          <p:nvPr userDrawn="1"/>
        </p:nvSpPr>
        <p:spPr>
          <a:xfrm>
            <a:off x="152400" y="133351"/>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cxnSp>
        <p:nvCxnSpPr>
          <p:cNvPr id="48" name="Straight Connector 47">
            <a:extLst>
              <a:ext uri="{FF2B5EF4-FFF2-40B4-BE49-F238E27FC236}">
                <a16:creationId xmlns:a16="http://schemas.microsoft.com/office/drawing/2014/main" id="{1F0A9032-2AA3-FCFE-F2CF-BCF91A19CF7E}"/>
              </a:ext>
            </a:extLst>
          </p:cNvPr>
          <p:cNvCxnSpPr/>
          <p:nvPr userDrawn="1"/>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D8CBD0A4-CF37-6ED6-E1A8-B4A49CCFD00A}"/>
              </a:ext>
            </a:extLst>
          </p:cNvPr>
          <p:cNvSpPr/>
          <p:nvPr userDrawn="1"/>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0" name="Oval 49">
            <a:extLst>
              <a:ext uri="{FF2B5EF4-FFF2-40B4-BE49-F238E27FC236}">
                <a16:creationId xmlns:a16="http://schemas.microsoft.com/office/drawing/2014/main" id="{7EAA1152-DAF6-5E8B-FD76-219D3C9EB138}"/>
              </a:ext>
            </a:extLst>
          </p:cNvPr>
          <p:cNvSpPr/>
          <p:nvPr userDrawn="1"/>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1" name="Oval 50">
            <a:extLst>
              <a:ext uri="{FF2B5EF4-FFF2-40B4-BE49-F238E27FC236}">
                <a16:creationId xmlns:a16="http://schemas.microsoft.com/office/drawing/2014/main" id="{F5BEC078-0CCA-76F2-3749-E7A6832C5AAA}"/>
              </a:ext>
            </a:extLst>
          </p:cNvPr>
          <p:cNvSpPr/>
          <p:nvPr userDrawn="1"/>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128068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Agenda 4 items">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2" name="Right Triangle 21"/>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2" name="TextBox 31"/>
          <p:cNvSpPr txBox="1"/>
          <p:nvPr/>
        </p:nvSpPr>
        <p:spPr>
          <a:xfrm>
            <a:off x="3282694" y="1428524"/>
            <a:ext cx="2590800" cy="369332"/>
          </a:xfrm>
          <a:prstGeom prst="rect">
            <a:avLst/>
          </a:prstGeom>
          <a:noFill/>
        </p:spPr>
        <p:txBody>
          <a:bodyPr wrap="square" rtlCol="0">
            <a:spAutoFit/>
          </a:bodyPr>
          <a:lstStyle/>
          <a:p>
            <a:endParaRPr lang="en-CA" sz="1800"/>
          </a:p>
        </p:txBody>
      </p:sp>
      <p:sp>
        <p:nvSpPr>
          <p:cNvPr id="33" name="TextBox 32"/>
          <p:cNvSpPr txBox="1"/>
          <p:nvPr/>
        </p:nvSpPr>
        <p:spPr>
          <a:xfrm>
            <a:off x="3276598" y="2314122"/>
            <a:ext cx="2590800" cy="369332"/>
          </a:xfrm>
          <a:prstGeom prst="rect">
            <a:avLst/>
          </a:prstGeom>
          <a:noFill/>
        </p:spPr>
        <p:txBody>
          <a:bodyPr wrap="square" rtlCol="0">
            <a:spAutoFit/>
          </a:bodyPr>
          <a:lstStyle/>
          <a:p>
            <a:endParaRPr lang="en-CA" sz="1800"/>
          </a:p>
        </p:txBody>
      </p:sp>
      <p:sp>
        <p:nvSpPr>
          <p:cNvPr id="34" name="TextBox 33"/>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16" name="Straight Connector 15"/>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20" name="Content Placeholder 4"/>
          <p:cNvSpPr>
            <a:spLocks noGrp="1"/>
          </p:cNvSpPr>
          <p:nvPr>
            <p:ph sz="quarter" idx="11" hasCustomPrompt="1"/>
          </p:nvPr>
        </p:nvSpPr>
        <p:spPr>
          <a:xfrm>
            <a:off x="3257548" y="42755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1" name="Content Placeholder 4"/>
          <p:cNvSpPr>
            <a:spLocks noGrp="1"/>
          </p:cNvSpPr>
          <p:nvPr>
            <p:ph sz="quarter" idx="12" hasCustomPrompt="1"/>
          </p:nvPr>
        </p:nvSpPr>
        <p:spPr>
          <a:xfrm>
            <a:off x="3276598" y="1350441"/>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5" name="Content Placeholder 4"/>
          <p:cNvSpPr>
            <a:spLocks noGrp="1"/>
          </p:cNvSpPr>
          <p:nvPr>
            <p:ph sz="quarter" idx="13" hasCustomPrompt="1"/>
          </p:nvPr>
        </p:nvSpPr>
        <p:spPr>
          <a:xfrm>
            <a:off x="3257548" y="228233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6" name="Content Placeholder 4"/>
          <p:cNvSpPr>
            <a:spLocks noGrp="1"/>
          </p:cNvSpPr>
          <p:nvPr>
            <p:ph sz="quarter" idx="14" hasCustomPrompt="1"/>
          </p:nvPr>
        </p:nvSpPr>
        <p:spPr>
          <a:xfrm>
            <a:off x="3257548" y="3210138"/>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7" name="Oval 26"/>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Oval 27"/>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Oval 28"/>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 name="Oval 29"/>
          <p:cNvSpPr/>
          <p:nvPr/>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extBox 17"/>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23" name="Right Triangle 22"/>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37" name="Straight Connector 36"/>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0" name="Oval 39"/>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1" name="Oval 40"/>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2" name="Oval 41"/>
          <p:cNvSpPr/>
          <p:nvPr/>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TextBox 43"/>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35" name="TextBox 34"/>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pic>
        <p:nvPicPr>
          <p:cNvPr id="31" name="Picture 3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36" name="Right Triangle 35"/>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38" name="Straight Connector 37"/>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6" name="Oval 45"/>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7" name="Oval 46"/>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8" name="Oval 47"/>
          <p:cNvSpPr/>
          <p:nvPr/>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9" name="TextBox 48"/>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pic>
        <p:nvPicPr>
          <p:cNvPr id="50" name="Picture 49">
            <a:extLst>
              <a:ext uri="{FF2B5EF4-FFF2-40B4-BE49-F238E27FC236}">
                <a16:creationId xmlns:a16="http://schemas.microsoft.com/office/drawing/2014/main" id="{CF75F6A2-5202-AFA1-A6A1-397C957F4B7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51" name="Right Triangle 50">
            <a:extLst>
              <a:ext uri="{FF2B5EF4-FFF2-40B4-BE49-F238E27FC236}">
                <a16:creationId xmlns:a16="http://schemas.microsoft.com/office/drawing/2014/main" id="{6B52424F-264F-1793-3E08-4CEAAE10F51E}"/>
              </a:ext>
            </a:extLst>
          </p:cNvPr>
          <p:cNvSpPr/>
          <p:nvPr userDrawn="1"/>
        </p:nvSpPr>
        <p:spPr>
          <a:xfrm flipH="1">
            <a:off x="6002428"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52" name="Straight Connector 51">
            <a:extLst>
              <a:ext uri="{FF2B5EF4-FFF2-40B4-BE49-F238E27FC236}">
                <a16:creationId xmlns:a16="http://schemas.microsoft.com/office/drawing/2014/main" id="{7E0A029E-927A-01AA-022E-44A1B605425F}"/>
              </a:ext>
            </a:extLst>
          </p:cNvPr>
          <p:cNvCxnSpPr/>
          <p:nvPr userDrawn="1"/>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5DF1A599-E781-F289-2D9E-D6C7ED086A0D}"/>
              </a:ext>
            </a:extLst>
          </p:cNvPr>
          <p:cNvSpPr/>
          <p:nvPr userDrawn="1"/>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4" name="Oval 53">
            <a:extLst>
              <a:ext uri="{FF2B5EF4-FFF2-40B4-BE49-F238E27FC236}">
                <a16:creationId xmlns:a16="http://schemas.microsoft.com/office/drawing/2014/main" id="{46ABF4F1-5A28-B77E-3581-5BCFEA16DDF5}"/>
              </a:ext>
            </a:extLst>
          </p:cNvPr>
          <p:cNvSpPr/>
          <p:nvPr userDrawn="1"/>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5" name="Oval 54">
            <a:extLst>
              <a:ext uri="{FF2B5EF4-FFF2-40B4-BE49-F238E27FC236}">
                <a16:creationId xmlns:a16="http://schemas.microsoft.com/office/drawing/2014/main" id="{17484AA8-6863-65F4-BC08-97B05B4B705A}"/>
              </a:ext>
            </a:extLst>
          </p:cNvPr>
          <p:cNvSpPr/>
          <p:nvPr userDrawn="1"/>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6" name="Oval 55">
            <a:extLst>
              <a:ext uri="{FF2B5EF4-FFF2-40B4-BE49-F238E27FC236}">
                <a16:creationId xmlns:a16="http://schemas.microsoft.com/office/drawing/2014/main" id="{3DC58546-1F7C-C81A-2786-CAFD49705DDA}"/>
              </a:ext>
            </a:extLst>
          </p:cNvPr>
          <p:cNvSpPr/>
          <p:nvPr userDrawn="1"/>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7" name="TextBox 56">
            <a:extLst>
              <a:ext uri="{FF2B5EF4-FFF2-40B4-BE49-F238E27FC236}">
                <a16:creationId xmlns:a16="http://schemas.microsoft.com/office/drawing/2014/main" id="{241A607A-B3BF-FDB8-770A-E7EFED56FE0D}"/>
              </a:ext>
            </a:extLst>
          </p:cNvPr>
          <p:cNvSpPr txBox="1"/>
          <p:nvPr userDrawn="1"/>
        </p:nvSpPr>
        <p:spPr>
          <a:xfrm>
            <a:off x="152400" y="133351"/>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Tree>
    <p:extLst>
      <p:ext uri="{BB962C8B-B14F-4D97-AF65-F5344CB8AC3E}">
        <p14:creationId xmlns:p14="http://schemas.microsoft.com/office/powerpoint/2010/main" val="343212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Agenda 5 items">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2" name="Right Triangle 21"/>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2" name="TextBox 31"/>
          <p:cNvSpPr txBox="1"/>
          <p:nvPr/>
        </p:nvSpPr>
        <p:spPr>
          <a:xfrm>
            <a:off x="3282694" y="1428524"/>
            <a:ext cx="2590800" cy="369332"/>
          </a:xfrm>
          <a:prstGeom prst="rect">
            <a:avLst/>
          </a:prstGeom>
          <a:noFill/>
        </p:spPr>
        <p:txBody>
          <a:bodyPr wrap="square" rtlCol="0">
            <a:spAutoFit/>
          </a:bodyPr>
          <a:lstStyle/>
          <a:p>
            <a:endParaRPr lang="en-CA" sz="1800"/>
          </a:p>
        </p:txBody>
      </p:sp>
      <p:sp>
        <p:nvSpPr>
          <p:cNvPr id="33" name="TextBox 32"/>
          <p:cNvSpPr txBox="1"/>
          <p:nvPr/>
        </p:nvSpPr>
        <p:spPr>
          <a:xfrm>
            <a:off x="3276598" y="2314122"/>
            <a:ext cx="2590800" cy="369332"/>
          </a:xfrm>
          <a:prstGeom prst="rect">
            <a:avLst/>
          </a:prstGeom>
          <a:noFill/>
        </p:spPr>
        <p:txBody>
          <a:bodyPr wrap="square" rtlCol="0">
            <a:spAutoFit/>
          </a:bodyPr>
          <a:lstStyle/>
          <a:p>
            <a:endParaRPr lang="en-CA" sz="1800"/>
          </a:p>
        </p:txBody>
      </p:sp>
      <p:sp>
        <p:nvSpPr>
          <p:cNvPr id="34" name="TextBox 33"/>
          <p:cNvSpPr txBox="1"/>
          <p:nvPr/>
        </p:nvSpPr>
        <p:spPr>
          <a:xfrm>
            <a:off x="3276598" y="3287919"/>
            <a:ext cx="2590800" cy="369332"/>
          </a:xfrm>
          <a:prstGeom prst="rect">
            <a:avLst/>
          </a:prstGeom>
          <a:noFill/>
        </p:spPr>
        <p:txBody>
          <a:bodyPr wrap="square" rtlCol="0">
            <a:spAutoFit/>
          </a:bodyPr>
          <a:lstStyle/>
          <a:p>
            <a:endParaRPr lang="en-CA" sz="1800"/>
          </a:p>
        </p:txBody>
      </p:sp>
      <p:sp>
        <p:nvSpPr>
          <p:cNvPr id="36" name="Content Placeholder 4"/>
          <p:cNvSpPr>
            <a:spLocks noGrp="1"/>
          </p:cNvSpPr>
          <p:nvPr>
            <p:ph sz="quarter" idx="11" hasCustomPrompt="1"/>
          </p:nvPr>
        </p:nvSpPr>
        <p:spPr>
          <a:xfrm>
            <a:off x="3257548" y="42755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7" name="Content Placeholder 4"/>
          <p:cNvSpPr>
            <a:spLocks noGrp="1"/>
          </p:cNvSpPr>
          <p:nvPr>
            <p:ph sz="quarter" idx="12" hasCustomPrompt="1"/>
          </p:nvPr>
        </p:nvSpPr>
        <p:spPr>
          <a:xfrm>
            <a:off x="3276598" y="1350441"/>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8" name="Content Placeholder 4"/>
          <p:cNvSpPr>
            <a:spLocks noGrp="1"/>
          </p:cNvSpPr>
          <p:nvPr>
            <p:ph sz="quarter" idx="13" hasCustomPrompt="1"/>
          </p:nvPr>
        </p:nvSpPr>
        <p:spPr>
          <a:xfrm>
            <a:off x="3257548" y="228233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9" name="Content Placeholder 4"/>
          <p:cNvSpPr>
            <a:spLocks noGrp="1"/>
          </p:cNvSpPr>
          <p:nvPr>
            <p:ph sz="quarter" idx="14" hasCustomPrompt="1"/>
          </p:nvPr>
        </p:nvSpPr>
        <p:spPr>
          <a:xfrm>
            <a:off x="3257548" y="3210138"/>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16" name="Straight Connector 15"/>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Oval 18"/>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Oval 22"/>
          <p:cNvSpPr/>
          <p:nvPr/>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Content Placeholder 4"/>
          <p:cNvSpPr>
            <a:spLocks noGrp="1"/>
          </p:cNvSpPr>
          <p:nvPr>
            <p:ph sz="quarter" idx="15" hasCustomPrompt="1"/>
          </p:nvPr>
        </p:nvSpPr>
        <p:spPr>
          <a:xfrm>
            <a:off x="3276598" y="4137109"/>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1" name="Oval 20"/>
          <p:cNvSpPr/>
          <p:nvPr/>
        </p:nvSpPr>
        <p:spPr>
          <a:xfrm>
            <a:off x="2847973" y="425206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TextBox 23"/>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27" name="Right Triangle 26"/>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31" name="Straight Connector 30"/>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0" name="Oval 39"/>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1" name="Oval 40"/>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2" name="Oval 41"/>
          <p:cNvSpPr/>
          <p:nvPr/>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3" name="Oval 42"/>
          <p:cNvSpPr/>
          <p:nvPr/>
        </p:nvSpPr>
        <p:spPr>
          <a:xfrm>
            <a:off x="2847973" y="425206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6" name="TextBox 45"/>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30" name="TextBox 29"/>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pic>
        <p:nvPicPr>
          <p:cNvPr id="28" name="Picture 2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9" name="Right Triangle 28"/>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44" name="Straight Connector 43"/>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8" name="Oval 47"/>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9" name="Oval 48"/>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0" name="Oval 49"/>
          <p:cNvSpPr/>
          <p:nvPr/>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1" name="Oval 50"/>
          <p:cNvSpPr/>
          <p:nvPr/>
        </p:nvSpPr>
        <p:spPr>
          <a:xfrm>
            <a:off x="2847973" y="425206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2" name="TextBox 51"/>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pic>
        <p:nvPicPr>
          <p:cNvPr id="53" name="Picture 52">
            <a:extLst>
              <a:ext uri="{FF2B5EF4-FFF2-40B4-BE49-F238E27FC236}">
                <a16:creationId xmlns:a16="http://schemas.microsoft.com/office/drawing/2014/main" id="{EF54E61A-1EAF-FB90-C856-FAFE528E7EF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54" name="Right Triangle 53">
            <a:extLst>
              <a:ext uri="{FF2B5EF4-FFF2-40B4-BE49-F238E27FC236}">
                <a16:creationId xmlns:a16="http://schemas.microsoft.com/office/drawing/2014/main" id="{A95D67CD-3238-8DAD-7B72-710FDD2E7B44}"/>
              </a:ext>
            </a:extLst>
          </p:cNvPr>
          <p:cNvSpPr/>
          <p:nvPr userDrawn="1"/>
        </p:nvSpPr>
        <p:spPr>
          <a:xfrm flipH="1">
            <a:off x="6002428"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55" name="Straight Connector 54">
            <a:extLst>
              <a:ext uri="{FF2B5EF4-FFF2-40B4-BE49-F238E27FC236}">
                <a16:creationId xmlns:a16="http://schemas.microsoft.com/office/drawing/2014/main" id="{9A6F51F3-F24B-EC50-6EF9-52DD584091AA}"/>
              </a:ext>
            </a:extLst>
          </p:cNvPr>
          <p:cNvCxnSpPr/>
          <p:nvPr userDrawn="1"/>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1B6F0AF2-F803-2A88-1242-40373AB4BADB}"/>
              </a:ext>
            </a:extLst>
          </p:cNvPr>
          <p:cNvSpPr/>
          <p:nvPr userDrawn="1"/>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7" name="Oval 56">
            <a:extLst>
              <a:ext uri="{FF2B5EF4-FFF2-40B4-BE49-F238E27FC236}">
                <a16:creationId xmlns:a16="http://schemas.microsoft.com/office/drawing/2014/main" id="{5956FE4B-9283-0BD2-E4AB-95F640ACBCB3}"/>
              </a:ext>
            </a:extLst>
          </p:cNvPr>
          <p:cNvSpPr/>
          <p:nvPr userDrawn="1"/>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8" name="Oval 57">
            <a:extLst>
              <a:ext uri="{FF2B5EF4-FFF2-40B4-BE49-F238E27FC236}">
                <a16:creationId xmlns:a16="http://schemas.microsoft.com/office/drawing/2014/main" id="{B04D8444-D3D9-1F81-EB86-DC486CF6D2EA}"/>
              </a:ext>
            </a:extLst>
          </p:cNvPr>
          <p:cNvSpPr/>
          <p:nvPr userDrawn="1"/>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9" name="Oval 58">
            <a:extLst>
              <a:ext uri="{FF2B5EF4-FFF2-40B4-BE49-F238E27FC236}">
                <a16:creationId xmlns:a16="http://schemas.microsoft.com/office/drawing/2014/main" id="{877F8894-9231-4979-005E-A5AF035AC4BC}"/>
              </a:ext>
            </a:extLst>
          </p:cNvPr>
          <p:cNvSpPr/>
          <p:nvPr userDrawn="1"/>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0" name="Oval 59">
            <a:extLst>
              <a:ext uri="{FF2B5EF4-FFF2-40B4-BE49-F238E27FC236}">
                <a16:creationId xmlns:a16="http://schemas.microsoft.com/office/drawing/2014/main" id="{13689D52-FDE7-84F2-7D0C-4380EAED69FE}"/>
              </a:ext>
            </a:extLst>
          </p:cNvPr>
          <p:cNvSpPr/>
          <p:nvPr userDrawn="1"/>
        </p:nvSpPr>
        <p:spPr>
          <a:xfrm>
            <a:off x="2847973" y="425206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1" name="TextBox 60">
            <a:extLst>
              <a:ext uri="{FF2B5EF4-FFF2-40B4-BE49-F238E27FC236}">
                <a16:creationId xmlns:a16="http://schemas.microsoft.com/office/drawing/2014/main" id="{42202F02-A8F5-CC2B-1477-9820B78E2A27}"/>
              </a:ext>
            </a:extLst>
          </p:cNvPr>
          <p:cNvSpPr txBox="1"/>
          <p:nvPr userDrawn="1"/>
        </p:nvSpPr>
        <p:spPr>
          <a:xfrm>
            <a:off x="152400" y="133351"/>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Tree>
    <p:extLst>
      <p:ext uri="{BB962C8B-B14F-4D97-AF65-F5344CB8AC3E}">
        <p14:creationId xmlns:p14="http://schemas.microsoft.com/office/powerpoint/2010/main" val="75170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ull Quote">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0"/>
            <a:ext cx="9296399" cy="5162550"/>
          </a:xfrm>
          <a:prstGeom prst="rect">
            <a:avLst/>
          </a:prstGeom>
        </p:spPr>
      </p:pic>
      <p:sp>
        <p:nvSpPr>
          <p:cNvPr id="6" name="Rectangle 5"/>
          <p:cNvSpPr/>
          <p:nvPr/>
        </p:nvSpPr>
        <p:spPr>
          <a:xfrm>
            <a:off x="533400" y="590550"/>
            <a:ext cx="8153400" cy="3962400"/>
          </a:xfrm>
          <a:prstGeom prst="rect">
            <a:avLst/>
          </a:prstGeom>
          <a:solidFill>
            <a:schemeClr val="accent6">
              <a:alpha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sz="1800"/>
          </a:p>
        </p:txBody>
      </p:sp>
      <p:sp>
        <p:nvSpPr>
          <p:cNvPr id="4" name="Content Placeholder 4"/>
          <p:cNvSpPr>
            <a:spLocks noGrp="1"/>
          </p:cNvSpPr>
          <p:nvPr>
            <p:ph sz="quarter" idx="10"/>
          </p:nvPr>
        </p:nvSpPr>
        <p:spPr>
          <a:xfrm>
            <a:off x="762000" y="819150"/>
            <a:ext cx="7696200" cy="2819400"/>
          </a:xfrm>
        </p:spPr>
        <p:txBody>
          <a:bodyPr/>
          <a:lstStyle>
            <a:lvl1pPr marL="342884" indent="-342884">
              <a:buClr>
                <a:schemeClr val="tx2"/>
              </a:buClr>
              <a:buFont typeface="Wingdings" panose="05000000000000000000" pitchFamily="2" charset="2"/>
              <a:buChar char="§"/>
              <a:defRPr>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Title 2"/>
          <p:cNvSpPr>
            <a:spLocks noGrp="1"/>
          </p:cNvSpPr>
          <p:nvPr>
            <p:ph type="title"/>
          </p:nvPr>
        </p:nvSpPr>
        <p:spPr>
          <a:xfrm>
            <a:off x="4038600" y="3838575"/>
            <a:ext cx="4419600" cy="514350"/>
          </a:xfrm>
        </p:spPr>
        <p:txBody>
          <a:bodyPr/>
          <a:lstStyle>
            <a:lvl1pPr algn="r">
              <a:defRPr>
                <a:solidFill>
                  <a:srgbClr val="BC4E21"/>
                </a:solidFill>
              </a:defRPr>
            </a:lvl1pPr>
          </a:lstStyle>
          <a:p>
            <a:r>
              <a:rPr lang="en-US"/>
              <a:t>Click to edit Master title style</a:t>
            </a:r>
            <a:endParaRPr lang="en-US" dirty="0"/>
          </a:p>
        </p:txBody>
      </p:sp>
      <p:sp>
        <p:nvSpPr>
          <p:cNvPr id="9" name="TextBox 8"/>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sp>
        <p:nvSpPr>
          <p:cNvPr id="8" name="Rectangle 7"/>
          <p:cNvSpPr/>
          <p:nvPr/>
        </p:nvSpPr>
        <p:spPr>
          <a:xfrm>
            <a:off x="533400" y="590550"/>
            <a:ext cx="8153400" cy="3962400"/>
          </a:xfrm>
          <a:prstGeom prst="rect">
            <a:avLst/>
          </a:prstGeom>
          <a:solidFill>
            <a:schemeClr val="accent6">
              <a:alpha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sz="1800"/>
          </a:p>
        </p:txBody>
      </p:sp>
      <p:sp>
        <p:nvSpPr>
          <p:cNvPr id="10" name="TextBox 9"/>
          <p:cNvSpPr txBox="1"/>
          <p:nvPr/>
        </p:nvSpPr>
        <p:spPr>
          <a:xfrm>
            <a:off x="7772400" y="4914746"/>
            <a:ext cx="1371600" cy="215444"/>
          </a:xfrm>
          <a:prstGeom prst="rect">
            <a:avLst/>
          </a:prstGeom>
          <a:noFill/>
        </p:spPr>
        <p:txBody>
          <a:bodyPr wrap="square" rtlCol="0">
            <a:spAutoFit/>
          </a:bodyPr>
          <a:lstStyle/>
          <a:p>
            <a:pPr algn="r"/>
            <a:r>
              <a:rPr lang="en-CA" sz="800" dirty="0">
                <a:solidFill>
                  <a:srgbClr val="404040"/>
                </a:solidFill>
                <a:latin typeface="Arial Narrow" panose="020B0606020202030204" pitchFamily="34" charset="0"/>
              </a:rPr>
              <a:t>© </a:t>
            </a:r>
            <a:r>
              <a:rPr lang="en-CA" sz="800" baseline="0" dirty="0">
                <a:solidFill>
                  <a:srgbClr val="404040"/>
                </a:solidFill>
                <a:latin typeface="Arial Narrow" panose="020B0606020202030204" pitchFamily="34" charset="0"/>
              </a:rPr>
              <a:t>Linamar Corporation </a:t>
            </a: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0"/>
            <a:ext cx="9296399" cy="5162550"/>
          </a:xfrm>
          <a:prstGeom prst="rect">
            <a:avLst/>
          </a:prstGeom>
        </p:spPr>
      </p:pic>
      <p:sp>
        <p:nvSpPr>
          <p:cNvPr id="12" name="Rectangle 11"/>
          <p:cNvSpPr/>
          <p:nvPr/>
        </p:nvSpPr>
        <p:spPr>
          <a:xfrm>
            <a:off x="533400" y="590550"/>
            <a:ext cx="8153400" cy="3962400"/>
          </a:xfrm>
          <a:prstGeom prst="rect">
            <a:avLst/>
          </a:prstGeom>
          <a:solidFill>
            <a:schemeClr val="accent6">
              <a:alpha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sz="1800"/>
          </a:p>
        </p:txBody>
      </p:sp>
      <p:sp>
        <p:nvSpPr>
          <p:cNvPr id="13" name="TextBox 12"/>
          <p:cNvSpPr txBox="1"/>
          <p:nvPr/>
        </p:nvSpPr>
        <p:spPr>
          <a:xfrm>
            <a:off x="7772400" y="4914746"/>
            <a:ext cx="1371600" cy="215444"/>
          </a:xfrm>
          <a:prstGeom prst="rect">
            <a:avLst/>
          </a:prstGeom>
          <a:noFill/>
        </p:spPr>
        <p:txBody>
          <a:bodyPr wrap="square" rtlCol="0">
            <a:spAutoFit/>
          </a:bodyPr>
          <a:lstStyle/>
          <a:p>
            <a:pPr algn="r"/>
            <a:r>
              <a:rPr lang="en-CA" sz="800" dirty="0">
                <a:solidFill>
                  <a:srgbClr val="404040"/>
                </a:solidFill>
                <a:latin typeface="Arial Narrow" panose="020B0606020202030204" pitchFamily="34" charset="0"/>
              </a:rPr>
              <a:t>© </a:t>
            </a:r>
            <a:r>
              <a:rPr lang="en-CA" sz="800" baseline="0" dirty="0">
                <a:solidFill>
                  <a:srgbClr val="404040"/>
                </a:solidFill>
                <a:latin typeface="Arial Narrow" panose="020B0606020202030204" pitchFamily="34" charset="0"/>
              </a:rPr>
              <a:t>Linamar Corporation </a:t>
            </a: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pic>
        <p:nvPicPr>
          <p:cNvPr id="14" name="Picture 13">
            <a:extLst>
              <a:ext uri="{FF2B5EF4-FFF2-40B4-BE49-F238E27FC236}">
                <a16:creationId xmlns:a16="http://schemas.microsoft.com/office/drawing/2014/main" id="{A370E4AD-56C3-6246-E969-3CDE0184BF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200" y="0"/>
            <a:ext cx="9296399" cy="5162550"/>
          </a:xfrm>
          <a:prstGeom prst="rect">
            <a:avLst/>
          </a:prstGeom>
        </p:spPr>
      </p:pic>
      <p:sp>
        <p:nvSpPr>
          <p:cNvPr id="15" name="Rectangle 14">
            <a:extLst>
              <a:ext uri="{FF2B5EF4-FFF2-40B4-BE49-F238E27FC236}">
                <a16:creationId xmlns:a16="http://schemas.microsoft.com/office/drawing/2014/main" id="{B0D8A7BD-450C-1F12-C059-4CFEB7AA2FC3}"/>
              </a:ext>
            </a:extLst>
          </p:cNvPr>
          <p:cNvSpPr/>
          <p:nvPr userDrawn="1"/>
        </p:nvSpPr>
        <p:spPr>
          <a:xfrm>
            <a:off x="533400" y="590550"/>
            <a:ext cx="8153400" cy="3962400"/>
          </a:xfrm>
          <a:prstGeom prst="rect">
            <a:avLst/>
          </a:prstGeom>
          <a:solidFill>
            <a:schemeClr val="accent6">
              <a:alpha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sz="1800"/>
          </a:p>
        </p:txBody>
      </p:sp>
      <p:sp>
        <p:nvSpPr>
          <p:cNvPr id="16" name="TextBox 15">
            <a:extLst>
              <a:ext uri="{FF2B5EF4-FFF2-40B4-BE49-F238E27FC236}">
                <a16:creationId xmlns:a16="http://schemas.microsoft.com/office/drawing/2014/main" id="{5B60D975-B9D4-4225-7DF9-FA52CBEA57CE}"/>
              </a:ext>
            </a:extLst>
          </p:cNvPr>
          <p:cNvSpPr txBox="1"/>
          <p:nvPr userDrawn="1"/>
        </p:nvSpPr>
        <p:spPr>
          <a:xfrm>
            <a:off x="7772400" y="4914746"/>
            <a:ext cx="1371600" cy="215444"/>
          </a:xfrm>
          <a:prstGeom prst="rect">
            <a:avLst/>
          </a:prstGeom>
          <a:noFill/>
        </p:spPr>
        <p:txBody>
          <a:bodyPr wrap="square" rtlCol="0">
            <a:spAutoFit/>
          </a:bodyPr>
          <a:lstStyle/>
          <a:p>
            <a:pPr algn="r"/>
            <a:r>
              <a:rPr lang="en-CA" sz="800" dirty="0">
                <a:solidFill>
                  <a:srgbClr val="404040"/>
                </a:solidFill>
                <a:latin typeface="Arial Narrow" panose="020B0606020202030204" pitchFamily="34" charset="0"/>
              </a:rPr>
              <a:t>© </a:t>
            </a:r>
            <a:r>
              <a:rPr lang="en-CA" sz="800" baseline="0" dirty="0">
                <a:solidFill>
                  <a:srgbClr val="404040"/>
                </a:solidFill>
                <a:latin typeface="Arial Narrow" panose="020B0606020202030204" pitchFamily="34" charset="0"/>
              </a:rPr>
              <a:t>Linamar Corporation </a:t>
            </a: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spTree>
    <p:extLst>
      <p:ext uri="{BB962C8B-B14F-4D97-AF65-F5344CB8AC3E}">
        <p14:creationId xmlns:p14="http://schemas.microsoft.com/office/powerpoint/2010/main" val="303387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97282"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0" name="Straight Connector 9">
            <a:extLst>
              <a:ext uri="{FF2B5EF4-FFF2-40B4-BE49-F238E27FC236}">
                <a16:creationId xmlns:a16="http://schemas.microsoft.com/office/drawing/2014/main" id="{3313FDB4-148E-E11A-E24F-03A76E10DD45}"/>
              </a:ext>
            </a:extLst>
          </p:cNvPr>
          <p:cNvCxnSpPr/>
          <p:nvPr userDrawn="1"/>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37495FEA-3FDF-A2F5-ABE5-0B0173FCE113}"/>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403058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9_Section Title 2">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9" name="TextBox 8"/>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11" name="TextBox 10">
            <a:extLst>
              <a:ext uri="{FF2B5EF4-FFF2-40B4-BE49-F238E27FC236}">
                <a16:creationId xmlns:a16="http://schemas.microsoft.com/office/drawing/2014/main" id="{CEA37AA8-263F-A035-E9C6-784F6829F689}"/>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37553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pic>
        <p:nvPicPr>
          <p:cNvPr id="12"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8125"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Placeholder 1"/>
          <p:cNvSpPr>
            <a:spLocks noGrp="1"/>
          </p:cNvSpPr>
          <p:nvPr>
            <p:ph type="title"/>
          </p:nvPr>
        </p:nvSpPr>
        <p:spPr>
          <a:xfrm>
            <a:off x="584201" y="1110917"/>
            <a:ext cx="7941732" cy="400050"/>
          </a:xfrm>
          <a:prstGeom prst="rect">
            <a:avLst/>
          </a:prstGeom>
        </p:spPr>
        <p:txBody>
          <a:bodyPr rtlCol="0" anchor="ctr">
            <a:normAutofit/>
          </a:bodyPr>
          <a:lstStyle>
            <a:lvl1pPr>
              <a:defRPr sz="2400" b="0" i="0">
                <a:solidFill>
                  <a:srgbClr val="FF4C00"/>
                </a:solidFill>
                <a:latin typeface="Arial"/>
                <a:cs typeface="Arial"/>
              </a:defRPr>
            </a:lvl1pPr>
          </a:lstStyle>
          <a:p>
            <a:r>
              <a:rPr lang="en-CA"/>
              <a:t>Click to edit Master title style</a:t>
            </a:r>
            <a:endParaRPr lang="en-US"/>
          </a:p>
        </p:txBody>
      </p:sp>
      <p:sp>
        <p:nvSpPr>
          <p:cNvPr id="5" name="Text Placeholder 4"/>
          <p:cNvSpPr>
            <a:spLocks noGrp="1"/>
          </p:cNvSpPr>
          <p:nvPr>
            <p:ph type="body" sz="quarter" idx="12"/>
          </p:nvPr>
        </p:nvSpPr>
        <p:spPr>
          <a:xfrm>
            <a:off x="3505200" y="4857750"/>
            <a:ext cx="2133600" cy="171450"/>
          </a:xfrm>
          <a:prstGeom prst="rect">
            <a:avLst/>
          </a:prstGeom>
        </p:spPr>
        <p:txBody>
          <a:bodyPr/>
          <a:lstStyle>
            <a:lvl1pPr marL="0" indent="0" algn="ctr">
              <a:buNone/>
              <a:defRPr sz="900"/>
            </a:lvl1pPr>
            <a:lvl2pPr>
              <a:defRPr sz="900"/>
            </a:lvl2pPr>
            <a:lvl3pPr>
              <a:defRPr sz="900"/>
            </a:lvl3pPr>
            <a:lvl4pPr>
              <a:defRPr sz="900"/>
            </a:lvl4pPr>
            <a:lvl5pPr marL="1828800" indent="0">
              <a:buNone/>
              <a:defRPr sz="900" baseline="0"/>
            </a:lvl5pPr>
          </a:lstStyle>
          <a:p>
            <a:pPr lvl="0"/>
            <a:r>
              <a:rPr lang="en-US"/>
              <a:t>Click to edit Master text styles</a:t>
            </a:r>
          </a:p>
        </p:txBody>
      </p:sp>
      <p:sp>
        <p:nvSpPr>
          <p:cNvPr id="10" name="Text Placeholder 2"/>
          <p:cNvSpPr>
            <a:spLocks noGrp="1"/>
          </p:cNvSpPr>
          <p:nvPr>
            <p:ph type="body" idx="1"/>
          </p:nvPr>
        </p:nvSpPr>
        <p:spPr>
          <a:xfrm>
            <a:off x="584200" y="1680130"/>
            <a:ext cx="7941733" cy="242918"/>
          </a:xfrm>
          <a:prstGeom prst="rect">
            <a:avLst/>
          </a:prstGeom>
        </p:spPr>
        <p:txBody>
          <a:bodyPr anchor="b"/>
          <a:lstStyle>
            <a:lvl1pPr marL="0" indent="0">
              <a:buNone/>
              <a:defRPr sz="1800" b="0" i="0">
                <a:solidFill>
                  <a:srgbClr val="7E8083"/>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11" name="Content Placeholder 3"/>
          <p:cNvSpPr>
            <a:spLocks noGrp="1"/>
          </p:cNvSpPr>
          <p:nvPr>
            <p:ph sz="half" idx="2"/>
          </p:nvPr>
        </p:nvSpPr>
        <p:spPr>
          <a:xfrm>
            <a:off x="584200" y="1917621"/>
            <a:ext cx="7941733" cy="1028700"/>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marL="2057400" indent="-228600">
              <a:buClr>
                <a:srgbClr val="FF4C00"/>
              </a:buClr>
              <a:buFont typeface="Wingdings" pitchFamily="2"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2"/>
          <p:cNvSpPr>
            <a:spLocks noGrp="1"/>
          </p:cNvSpPr>
          <p:nvPr>
            <p:ph type="body" idx="10"/>
          </p:nvPr>
        </p:nvSpPr>
        <p:spPr>
          <a:xfrm>
            <a:off x="584200" y="2946321"/>
            <a:ext cx="7941733" cy="240030"/>
          </a:xfrm>
          <a:prstGeom prst="rect">
            <a:avLst/>
          </a:prstGeom>
        </p:spPr>
        <p:txBody>
          <a:bodyPr anchor="b"/>
          <a:lstStyle>
            <a:lvl1pPr marL="0" indent="0">
              <a:buNone/>
              <a:defRPr sz="1800" b="0" i="0" baseline="0">
                <a:solidFill>
                  <a:srgbClr val="7E8083"/>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14" name="Content Placeholder 3"/>
          <p:cNvSpPr>
            <a:spLocks noGrp="1"/>
          </p:cNvSpPr>
          <p:nvPr>
            <p:ph sz="half" idx="11"/>
          </p:nvPr>
        </p:nvSpPr>
        <p:spPr>
          <a:xfrm>
            <a:off x="584198" y="3186351"/>
            <a:ext cx="7946136" cy="1280486"/>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marL="2057400" indent="-228600">
              <a:buClr>
                <a:srgbClr val="FF4C00"/>
              </a:buClr>
              <a:buFont typeface="Wingdings" pitchFamily="2"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Picture Placeholder 2"/>
          <p:cNvSpPr>
            <a:spLocks noGrp="1"/>
          </p:cNvSpPr>
          <p:nvPr>
            <p:ph type="pic" sz="quarter" idx="16"/>
          </p:nvPr>
        </p:nvSpPr>
        <p:spPr>
          <a:xfrm>
            <a:off x="6572835" y="174975"/>
            <a:ext cx="2186154" cy="496961"/>
          </a:xfrm>
          <a:prstGeom prst="rect">
            <a:avLst/>
          </a:prstGeom>
        </p:spPr>
        <p:txBody>
          <a:bodyPr anchor="ctr"/>
          <a:lstStyle>
            <a:lvl1pPr marL="0" indent="0" algn="ctr">
              <a:buFontTx/>
              <a:buNone/>
              <a:defRPr/>
            </a:lvl1pPr>
          </a:lstStyle>
          <a:p>
            <a:pPr lvl="0"/>
            <a:r>
              <a:rPr lang="en-US" noProof="0"/>
              <a:t>Click icon to add picture</a:t>
            </a:r>
          </a:p>
        </p:txBody>
      </p:sp>
    </p:spTree>
    <p:extLst>
      <p:ext uri="{BB962C8B-B14F-4D97-AF65-F5344CB8AC3E}">
        <p14:creationId xmlns:p14="http://schemas.microsoft.com/office/powerpoint/2010/main" val="21803022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1_Happy Employee">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a:spLocks noChangeAspect="1"/>
          </p:cNvSpPr>
          <p:nvPr/>
        </p:nvSpPr>
        <p:spPr>
          <a:xfrm>
            <a:off x="708991"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11" name="TextBox 10"/>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9" name="TextBox 8">
            <a:extLst>
              <a:ext uri="{FF2B5EF4-FFF2-40B4-BE49-F238E27FC236}">
                <a16:creationId xmlns:a16="http://schemas.microsoft.com/office/drawing/2014/main" id="{CCB0A277-8643-2F6E-95C3-4A1A835C1FFD}"/>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04805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5_Section Titl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TextBox 10"/>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9" name="TextBox 8"/>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10" name="TextBox 9">
            <a:extLst>
              <a:ext uri="{FF2B5EF4-FFF2-40B4-BE49-F238E27FC236}">
                <a16:creationId xmlns:a16="http://schemas.microsoft.com/office/drawing/2014/main" id="{D434D6FE-73B0-D7CD-FFA2-E3C438976B94}"/>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32047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_Section Titl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TextBox 10"/>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9" name="TextBox 8"/>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10" name="TextBox 9">
            <a:extLst>
              <a:ext uri="{FF2B5EF4-FFF2-40B4-BE49-F238E27FC236}">
                <a16:creationId xmlns:a16="http://schemas.microsoft.com/office/drawing/2014/main" id="{7B92634F-8CD8-ECC8-F105-F017E4FFDC8C}"/>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419736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6_Section Title 2">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11" name="TextBox 10"/>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9" name="TextBox 8">
            <a:extLst>
              <a:ext uri="{FF2B5EF4-FFF2-40B4-BE49-F238E27FC236}">
                <a16:creationId xmlns:a16="http://schemas.microsoft.com/office/drawing/2014/main" id="{909EB4EF-C2B4-B68D-BCAB-97344DB8E416}"/>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06841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8_Section Title 2">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76405"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2" name="TextBox 11"/>
          <p:cNvSpPr txBox="1"/>
          <p:nvPr/>
        </p:nvSpPr>
        <p:spPr>
          <a:xfrm>
            <a:off x="7772400" y="4914746"/>
            <a:ext cx="1371600" cy="215444"/>
          </a:xfrm>
          <a:prstGeom prst="rect">
            <a:avLst/>
          </a:prstGeom>
          <a:noFill/>
        </p:spPr>
        <p:txBody>
          <a:bodyPr wrap="square" rtlCol="0">
            <a:spAutoFit/>
          </a:bodyPr>
          <a:lstStyle/>
          <a:p>
            <a:pPr algn="r"/>
            <a:r>
              <a:rPr lang="en-CA" sz="800" dirty="0">
                <a:solidFill>
                  <a:srgbClr val="404040"/>
                </a:solidFill>
                <a:latin typeface="Arial Narrow" panose="020B0606020202030204" pitchFamily="34" charset="0"/>
              </a:rPr>
              <a:t>© </a:t>
            </a:r>
            <a:r>
              <a:rPr lang="en-CA" sz="800" baseline="0" dirty="0">
                <a:solidFill>
                  <a:srgbClr val="404040"/>
                </a:solidFill>
                <a:latin typeface="Arial Narrow" panose="020B0606020202030204" pitchFamily="34" charset="0"/>
              </a:rPr>
              <a:t>Linamar Corporation </a:t>
            </a: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sp>
        <p:nvSpPr>
          <p:cNvPr id="10" name="TextBox 9"/>
          <p:cNvSpPr txBox="1"/>
          <p:nvPr/>
        </p:nvSpPr>
        <p:spPr>
          <a:xfrm>
            <a:off x="7772400" y="4914746"/>
            <a:ext cx="1371600" cy="215444"/>
          </a:xfrm>
          <a:prstGeom prst="rect">
            <a:avLst/>
          </a:prstGeom>
          <a:noFill/>
        </p:spPr>
        <p:txBody>
          <a:bodyPr wrap="square" rtlCol="0">
            <a:spAutoFit/>
          </a:bodyPr>
          <a:lstStyle/>
          <a:p>
            <a:pPr algn="r"/>
            <a:r>
              <a:rPr lang="en-CA" sz="800" dirty="0">
                <a:solidFill>
                  <a:srgbClr val="404040"/>
                </a:solidFill>
                <a:latin typeface="Arial Narrow" panose="020B0606020202030204" pitchFamily="34" charset="0"/>
              </a:rPr>
              <a:t>© </a:t>
            </a:r>
            <a:r>
              <a:rPr lang="en-CA" sz="800" baseline="0" dirty="0">
                <a:solidFill>
                  <a:srgbClr val="404040"/>
                </a:solidFill>
                <a:latin typeface="Arial Narrow" panose="020B0606020202030204" pitchFamily="34" charset="0"/>
              </a:rPr>
              <a:t>Linamar Corporation </a:t>
            </a: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sp>
        <p:nvSpPr>
          <p:cNvPr id="9" name="TextBox 8">
            <a:extLst>
              <a:ext uri="{FF2B5EF4-FFF2-40B4-BE49-F238E27FC236}">
                <a16:creationId xmlns:a16="http://schemas.microsoft.com/office/drawing/2014/main" id="{77C4D662-546D-CC6A-293F-675CEC6F6170}"/>
              </a:ext>
            </a:extLst>
          </p:cNvPr>
          <p:cNvSpPr txBox="1"/>
          <p:nvPr userDrawn="1"/>
        </p:nvSpPr>
        <p:spPr>
          <a:xfrm>
            <a:off x="7772400" y="4914746"/>
            <a:ext cx="1371600" cy="215444"/>
          </a:xfrm>
          <a:prstGeom prst="rect">
            <a:avLst/>
          </a:prstGeom>
          <a:noFill/>
        </p:spPr>
        <p:txBody>
          <a:bodyPr wrap="square" rtlCol="0">
            <a:spAutoFit/>
          </a:bodyPr>
          <a:lstStyle/>
          <a:p>
            <a:pPr algn="r"/>
            <a:r>
              <a:rPr lang="en-CA" sz="800" dirty="0">
                <a:solidFill>
                  <a:srgbClr val="404040"/>
                </a:solidFill>
                <a:latin typeface="Arial Narrow" panose="020B0606020202030204" pitchFamily="34" charset="0"/>
              </a:rPr>
              <a:t>© </a:t>
            </a:r>
            <a:r>
              <a:rPr lang="en-CA" sz="800" baseline="0" dirty="0">
                <a:solidFill>
                  <a:srgbClr val="404040"/>
                </a:solidFill>
                <a:latin typeface="Arial Narrow" panose="020B0606020202030204" pitchFamily="34" charset="0"/>
              </a:rPr>
              <a:t>Linamar Corporation </a:t>
            </a: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spTree>
    <p:extLst>
      <p:ext uri="{BB962C8B-B14F-4D97-AF65-F5344CB8AC3E}">
        <p14:creationId xmlns:p14="http://schemas.microsoft.com/office/powerpoint/2010/main" val="1054686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Section Title 2">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0" name="Straight Connector 9">
            <a:extLst>
              <a:ext uri="{FF2B5EF4-FFF2-40B4-BE49-F238E27FC236}">
                <a16:creationId xmlns:a16="http://schemas.microsoft.com/office/drawing/2014/main" id="{95D0FBFE-F2B9-A49B-E633-AF51F6E8DE0A}"/>
              </a:ext>
            </a:extLst>
          </p:cNvPr>
          <p:cNvCxnSpPr/>
          <p:nvPr userDrawn="1"/>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62407BA6-F834-E238-DF04-463E2DCE5576}"/>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56301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ection Title MacD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0" name="Straight Connector 9">
            <a:extLst>
              <a:ext uri="{FF2B5EF4-FFF2-40B4-BE49-F238E27FC236}">
                <a16:creationId xmlns:a16="http://schemas.microsoft.com/office/drawing/2014/main" id="{25ECDD70-9FDC-55B0-80D0-486332302F78}"/>
              </a:ext>
            </a:extLst>
          </p:cNvPr>
          <p:cNvCxnSpPr/>
          <p:nvPr userDrawn="1"/>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9D024A41-F463-78A9-15D0-B65C8137B58B}"/>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49600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Section Title MacD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11" name="TextBox 10"/>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9" name="TextBox 8">
            <a:extLst>
              <a:ext uri="{FF2B5EF4-FFF2-40B4-BE49-F238E27FC236}">
                <a16:creationId xmlns:a16="http://schemas.microsoft.com/office/drawing/2014/main" id="{BA83B502-6419-3E9A-9A9E-DB8F69D990AD}"/>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834333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ection Title People">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0" name="Straight Connector 9">
            <a:extLst>
              <a:ext uri="{FF2B5EF4-FFF2-40B4-BE49-F238E27FC236}">
                <a16:creationId xmlns:a16="http://schemas.microsoft.com/office/drawing/2014/main" id="{B62109BA-6CD3-50E8-4041-6F22DA5F3BE2}"/>
              </a:ext>
            </a:extLst>
          </p:cNvPr>
          <p:cNvCxnSpPr/>
          <p:nvPr userDrawn="1"/>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7D0A61A4-3407-28D8-4587-5A73AFCE8FA1}"/>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620131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Section Title People">
    <p:spTree>
      <p:nvGrpSpPr>
        <p:cNvPr id="1" name=""/>
        <p:cNvGrpSpPr/>
        <p:nvPr/>
      </p:nvGrpSpPr>
      <p:grpSpPr>
        <a:xfrm>
          <a:off x="0" y="0"/>
          <a:ext cx="0" cy="0"/>
          <a:chOff x="0" y="0"/>
          <a:chExt cx="0" cy="0"/>
        </a:xfrm>
      </p:grpSpPr>
      <p:pic>
        <p:nvPicPr>
          <p:cNvPr id="4" name="Picture 3" descr="A picture containing truck, outdoor, parked, farm machine&#10;&#10;Description automatically generated">
            <a:extLst>
              <a:ext uri="{FF2B5EF4-FFF2-40B4-BE49-F238E27FC236}">
                <a16:creationId xmlns:a16="http://schemas.microsoft.com/office/drawing/2014/main" id="{8722D71A-272C-A152-5C1C-B7F9CE7369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158868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pic>
        <p:nvPicPr>
          <p:cNvPr id="7"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8125"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Placeholder 1"/>
          <p:cNvSpPr>
            <a:spLocks noGrp="1"/>
          </p:cNvSpPr>
          <p:nvPr>
            <p:ph type="title"/>
          </p:nvPr>
        </p:nvSpPr>
        <p:spPr>
          <a:xfrm>
            <a:off x="585215" y="718186"/>
            <a:ext cx="7946136" cy="400050"/>
          </a:xfrm>
          <a:prstGeom prst="rect">
            <a:avLst/>
          </a:prstGeom>
        </p:spPr>
        <p:txBody>
          <a:bodyPr rtlCol="0" anchor="ctr">
            <a:normAutofit/>
          </a:bodyPr>
          <a:lstStyle>
            <a:lvl1pPr>
              <a:defRPr sz="2400" b="0" i="0">
                <a:solidFill>
                  <a:srgbClr val="FF4C00"/>
                </a:solidFill>
                <a:latin typeface="Arial"/>
                <a:cs typeface="Arial"/>
              </a:defRPr>
            </a:lvl1pPr>
          </a:lstStyle>
          <a:p>
            <a:r>
              <a:rPr lang="en-CA"/>
              <a:t>Click to edit Master title style</a:t>
            </a:r>
            <a:endParaRPr lang="en-US"/>
          </a:p>
        </p:txBody>
      </p:sp>
      <p:sp>
        <p:nvSpPr>
          <p:cNvPr id="10" name="Text Placeholder 2"/>
          <p:cNvSpPr>
            <a:spLocks noGrp="1"/>
          </p:cNvSpPr>
          <p:nvPr>
            <p:ph type="body" idx="1"/>
          </p:nvPr>
        </p:nvSpPr>
        <p:spPr>
          <a:xfrm>
            <a:off x="585215" y="1382408"/>
            <a:ext cx="7946136" cy="242918"/>
          </a:xfrm>
          <a:prstGeom prst="rect">
            <a:avLst/>
          </a:prstGeom>
        </p:spPr>
        <p:txBody>
          <a:bodyPr anchor="b"/>
          <a:lstStyle>
            <a:lvl1pPr marL="0" indent="0">
              <a:buNone/>
              <a:defRPr sz="1800" b="0" i="0">
                <a:solidFill>
                  <a:srgbClr val="7E8083"/>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11" name="Content Placeholder 3"/>
          <p:cNvSpPr>
            <a:spLocks noGrp="1"/>
          </p:cNvSpPr>
          <p:nvPr>
            <p:ph sz="half" idx="2"/>
          </p:nvPr>
        </p:nvSpPr>
        <p:spPr>
          <a:xfrm>
            <a:off x="585215" y="1923048"/>
            <a:ext cx="7946136" cy="1636544"/>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marL="2057400" indent="-228600">
              <a:buClr>
                <a:srgbClr val="FF4C00"/>
              </a:buClr>
              <a:buFont typeface="Wingdings" pitchFamily="2"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794254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_Section Title Peop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8BDCEED-C72A-8A7D-9DE8-EAEADF39FB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3" name="Picture 2">
            <a:extLst>
              <a:ext uri="{FF2B5EF4-FFF2-40B4-BE49-F238E27FC236}">
                <a16:creationId xmlns:a16="http://schemas.microsoft.com/office/drawing/2014/main" id="{60C6FCF8-8D47-40B0-449F-C6A6FBC8AE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52865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_Section Title People">
    <p:spTree>
      <p:nvGrpSpPr>
        <p:cNvPr id="1" name=""/>
        <p:cNvGrpSpPr/>
        <p:nvPr/>
      </p:nvGrpSpPr>
      <p:grpSpPr>
        <a:xfrm>
          <a:off x="0" y="0"/>
          <a:ext cx="0" cy="0"/>
          <a:chOff x="0" y="0"/>
          <a:chExt cx="0" cy="0"/>
        </a:xfrm>
      </p:grpSpPr>
      <p:pic>
        <p:nvPicPr>
          <p:cNvPr id="14" name="Picture 13" descr="A picture containing outdoor object, outdoor, farm machine, red&#10;&#10;Description automatically generated">
            <a:extLst>
              <a:ext uri="{FF2B5EF4-FFF2-40B4-BE49-F238E27FC236}">
                <a16:creationId xmlns:a16="http://schemas.microsoft.com/office/drawing/2014/main" id="{03B792C3-038C-EA11-1F54-205AF09963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3C0FC3E7-00C3-4109-7DF4-4CDB2671E0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92621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Stepping Stool">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2" name="Straight Connector 11"/>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a:extLst>
              <a:ext uri="{FF2B5EF4-FFF2-40B4-BE49-F238E27FC236}">
                <a16:creationId xmlns:a16="http://schemas.microsoft.com/office/drawing/2014/main" id="{2F67F99E-2390-C878-C647-44CB7E254239}"/>
              </a:ext>
            </a:extLst>
          </p:cNvPr>
          <p:cNvCxnSpPr/>
          <p:nvPr userDrawn="1"/>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1E5B9A14-A0B6-46D3-E944-204C59BA12AC}"/>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46918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Age_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062635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eAxle_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02024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eAxle_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741600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meline 6">
    <p:spTree>
      <p:nvGrpSpPr>
        <p:cNvPr id="1" name=""/>
        <p:cNvGrpSpPr/>
        <p:nvPr/>
      </p:nvGrpSpPr>
      <p:grpSpPr>
        <a:xfrm>
          <a:off x="0" y="0"/>
          <a:ext cx="0" cy="0"/>
          <a:chOff x="0" y="0"/>
          <a:chExt cx="0" cy="0"/>
        </a:xfrm>
      </p:grpSpPr>
      <p:cxnSp>
        <p:nvCxnSpPr>
          <p:cNvPr id="3" name="Straight Connector 2"/>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27" idx="6"/>
            <a:endCxn id="26" idx="2"/>
          </p:cNvCxnSpPr>
          <p:nvPr/>
        </p:nvCxnSpPr>
        <p:spPr>
          <a:xfrm flipV="1">
            <a:off x="409161" y="2321221"/>
            <a:ext cx="7282654"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1710696"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Oval 5"/>
          <p:cNvSpPr/>
          <p:nvPr/>
        </p:nvSpPr>
        <p:spPr>
          <a:xfrm>
            <a:off x="3192672"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Oval 6"/>
          <p:cNvSpPr/>
          <p:nvPr/>
        </p:nvSpPr>
        <p:spPr>
          <a:xfrm>
            <a:off x="4685016" y="226824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Oval 19"/>
          <p:cNvSpPr/>
          <p:nvPr/>
        </p:nvSpPr>
        <p:spPr>
          <a:xfrm>
            <a:off x="617813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24" name="Straight Connector 23"/>
          <p:cNvCxnSpPr/>
          <p:nvPr/>
        </p:nvCxnSpPr>
        <p:spPr>
          <a:xfrm>
            <a:off x="7772400"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7691816"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27" name="Oval 26"/>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 name="TextBox 29"/>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31" name="TextBox 30"/>
          <p:cNvSpPr txBox="1"/>
          <p:nvPr/>
        </p:nvSpPr>
        <p:spPr>
          <a:xfrm>
            <a:off x="7653891"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32" name="Title 2"/>
          <p:cNvSpPr>
            <a:spLocks noGrp="1"/>
          </p:cNvSpPr>
          <p:nvPr>
            <p:ph type="title"/>
          </p:nvPr>
        </p:nvSpPr>
        <p:spPr>
          <a:xfrm>
            <a:off x="228600" y="133350"/>
            <a:ext cx="8686800" cy="762001"/>
          </a:xfrm>
        </p:spPr>
        <p:txBody>
          <a:bodyPr/>
          <a:lstStyle>
            <a:lvl1pPr>
              <a:defRPr/>
            </a:lvl1pPr>
          </a:lstStyle>
          <a:p>
            <a:r>
              <a:rPr lang="en-US"/>
              <a:t>Click to edit Master title style</a:t>
            </a:r>
            <a:endParaRPr lang="en-US" dirty="0"/>
          </a:p>
        </p:txBody>
      </p:sp>
      <p:cxnSp>
        <p:nvCxnSpPr>
          <p:cNvPr id="33" name="Straight Connector 32"/>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34" name="Picture Placeholder 15"/>
          <p:cNvSpPr>
            <a:spLocks noGrp="1"/>
          </p:cNvSpPr>
          <p:nvPr>
            <p:ph type="pic" sz="quarter" idx="11"/>
          </p:nvPr>
        </p:nvSpPr>
        <p:spPr>
          <a:xfrm>
            <a:off x="1940499" y="1437911"/>
            <a:ext cx="1073868" cy="742950"/>
          </a:xfrm>
        </p:spPr>
        <p:txBody>
          <a:bodyPr/>
          <a:lstStyle>
            <a:lvl1pPr marL="0" indent="0">
              <a:buNone/>
              <a:defRPr/>
            </a:lvl1pPr>
          </a:lstStyle>
          <a:p>
            <a:r>
              <a:rPr lang="en-US"/>
              <a:t>Click icon to add picture</a:t>
            </a:r>
            <a:endParaRPr lang="en-CA" dirty="0"/>
          </a:p>
        </p:txBody>
      </p:sp>
      <p:sp>
        <p:nvSpPr>
          <p:cNvPr id="35" name="Picture Placeholder 15"/>
          <p:cNvSpPr>
            <a:spLocks noGrp="1"/>
          </p:cNvSpPr>
          <p:nvPr>
            <p:ph type="pic" sz="quarter" idx="12"/>
          </p:nvPr>
        </p:nvSpPr>
        <p:spPr>
          <a:xfrm>
            <a:off x="3426293" y="1437668"/>
            <a:ext cx="1083645" cy="742950"/>
          </a:xfrm>
        </p:spPr>
        <p:txBody>
          <a:bodyPr/>
          <a:lstStyle>
            <a:lvl1pPr marL="0" indent="0">
              <a:buNone/>
              <a:defRPr/>
            </a:lvl1pPr>
          </a:lstStyle>
          <a:p>
            <a:r>
              <a:rPr lang="en-US"/>
              <a:t>Click icon to add picture</a:t>
            </a:r>
            <a:endParaRPr lang="en-CA"/>
          </a:p>
        </p:txBody>
      </p:sp>
      <p:sp>
        <p:nvSpPr>
          <p:cNvPr id="36" name="Picture Placeholder 15"/>
          <p:cNvSpPr>
            <a:spLocks noGrp="1"/>
          </p:cNvSpPr>
          <p:nvPr>
            <p:ph type="pic" sz="quarter" idx="13"/>
          </p:nvPr>
        </p:nvSpPr>
        <p:spPr>
          <a:xfrm>
            <a:off x="4921059" y="1435497"/>
            <a:ext cx="1080373" cy="742950"/>
          </a:xfrm>
        </p:spPr>
        <p:txBody>
          <a:bodyPr/>
          <a:lstStyle>
            <a:lvl1pPr marL="0" indent="0">
              <a:buNone/>
              <a:defRPr/>
            </a:lvl1pPr>
          </a:lstStyle>
          <a:p>
            <a:r>
              <a:rPr lang="en-US"/>
              <a:t>Click icon to add picture</a:t>
            </a:r>
            <a:endParaRPr lang="en-CA" dirty="0"/>
          </a:p>
        </p:txBody>
      </p:sp>
      <p:sp>
        <p:nvSpPr>
          <p:cNvPr id="37" name="Picture Placeholder 15"/>
          <p:cNvSpPr>
            <a:spLocks noGrp="1"/>
          </p:cNvSpPr>
          <p:nvPr>
            <p:ph type="pic" sz="quarter" idx="14"/>
          </p:nvPr>
        </p:nvSpPr>
        <p:spPr>
          <a:xfrm>
            <a:off x="6412549" y="1435497"/>
            <a:ext cx="1079567" cy="742950"/>
          </a:xfrm>
        </p:spPr>
        <p:txBody>
          <a:bodyPr/>
          <a:lstStyle>
            <a:lvl1pPr marL="0" indent="0">
              <a:buNone/>
              <a:defRPr/>
            </a:lvl1pPr>
          </a:lstStyle>
          <a:p>
            <a:r>
              <a:rPr lang="en-US"/>
              <a:t>Click icon to add picture</a:t>
            </a:r>
            <a:endParaRPr lang="en-CA"/>
          </a:p>
        </p:txBody>
      </p:sp>
      <p:sp>
        <p:nvSpPr>
          <p:cNvPr id="38" name="Picture Placeholder 15"/>
          <p:cNvSpPr>
            <a:spLocks noGrp="1"/>
          </p:cNvSpPr>
          <p:nvPr>
            <p:ph type="pic" sz="quarter" idx="15"/>
          </p:nvPr>
        </p:nvSpPr>
        <p:spPr>
          <a:xfrm>
            <a:off x="449815" y="1445893"/>
            <a:ext cx="1074187" cy="742950"/>
          </a:xfrm>
        </p:spPr>
        <p:txBody>
          <a:bodyPr/>
          <a:lstStyle>
            <a:lvl1pPr marL="0" indent="0">
              <a:buNone/>
              <a:defRPr/>
            </a:lvl1pPr>
          </a:lstStyle>
          <a:p>
            <a:r>
              <a:rPr lang="en-US"/>
              <a:t>Click icon to add picture</a:t>
            </a:r>
            <a:endParaRPr lang="en-CA" dirty="0"/>
          </a:p>
        </p:txBody>
      </p:sp>
      <p:sp>
        <p:nvSpPr>
          <p:cNvPr id="23" name="Text Placeholder 22"/>
          <p:cNvSpPr>
            <a:spLocks noGrp="1"/>
          </p:cNvSpPr>
          <p:nvPr>
            <p:ph type="body" sz="quarter" idx="17"/>
          </p:nvPr>
        </p:nvSpPr>
        <p:spPr>
          <a:xfrm>
            <a:off x="449814" y="2525964"/>
            <a:ext cx="1074186" cy="2381250"/>
          </a:xfrm>
        </p:spPr>
        <p:txBody>
          <a:bodyPr>
            <a:noAutofit/>
          </a:bodyPr>
          <a:lstStyle>
            <a:lvl1pPr marL="180967" indent="-180967">
              <a:defRPr sz="1400"/>
            </a:lvl1pPr>
            <a:lvl2pPr marL="269861" indent="-88896">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48" name="Text Placeholder 47"/>
          <p:cNvSpPr>
            <a:spLocks noGrp="1"/>
          </p:cNvSpPr>
          <p:nvPr>
            <p:ph type="body" sz="quarter" idx="18"/>
          </p:nvPr>
        </p:nvSpPr>
        <p:spPr>
          <a:xfrm rot="16200000">
            <a:off x="-512500" y="3190866"/>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59" name="Text Placeholder 22"/>
          <p:cNvSpPr>
            <a:spLocks noGrp="1"/>
          </p:cNvSpPr>
          <p:nvPr>
            <p:ph type="body" sz="quarter" idx="19"/>
          </p:nvPr>
        </p:nvSpPr>
        <p:spPr>
          <a:xfrm>
            <a:off x="1940499" y="2525964"/>
            <a:ext cx="1073869" cy="2381250"/>
          </a:xfrm>
        </p:spPr>
        <p:txBody>
          <a:bodyPr>
            <a:noAutofit/>
          </a:bodyPr>
          <a:lstStyle>
            <a:lvl1pPr marL="180967" indent="-180967">
              <a:defRPr sz="1400"/>
            </a:lvl1pPr>
            <a:lvl2pPr marL="269861" indent="-88896">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60" name="Text Placeholder 47"/>
          <p:cNvSpPr>
            <a:spLocks noGrp="1"/>
          </p:cNvSpPr>
          <p:nvPr>
            <p:ph type="body" sz="quarter" idx="20"/>
          </p:nvPr>
        </p:nvSpPr>
        <p:spPr>
          <a:xfrm rot="16200000">
            <a:off x="978503" y="3190866"/>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61" name="Text Placeholder 22"/>
          <p:cNvSpPr>
            <a:spLocks noGrp="1"/>
          </p:cNvSpPr>
          <p:nvPr>
            <p:ph type="body" sz="quarter" idx="21"/>
          </p:nvPr>
        </p:nvSpPr>
        <p:spPr>
          <a:xfrm>
            <a:off x="3431183" y="2525964"/>
            <a:ext cx="1078757" cy="2381250"/>
          </a:xfrm>
        </p:spPr>
        <p:txBody>
          <a:bodyPr>
            <a:noAutofit/>
          </a:bodyPr>
          <a:lstStyle>
            <a:lvl1pPr marL="180967" indent="-180967">
              <a:defRPr sz="1400"/>
            </a:lvl1pPr>
            <a:lvl2pPr marL="269861" indent="-109532">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62" name="Text Placeholder 47"/>
          <p:cNvSpPr>
            <a:spLocks noGrp="1"/>
          </p:cNvSpPr>
          <p:nvPr>
            <p:ph type="body" sz="quarter" idx="22"/>
          </p:nvPr>
        </p:nvSpPr>
        <p:spPr>
          <a:xfrm rot="16200000">
            <a:off x="2463982" y="3190867"/>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63" name="Text Placeholder 22"/>
          <p:cNvSpPr>
            <a:spLocks noGrp="1"/>
          </p:cNvSpPr>
          <p:nvPr>
            <p:ph type="body" sz="quarter" idx="23"/>
          </p:nvPr>
        </p:nvSpPr>
        <p:spPr>
          <a:xfrm>
            <a:off x="4921867" y="2525964"/>
            <a:ext cx="1079564" cy="2381250"/>
          </a:xfrm>
        </p:spPr>
        <p:txBody>
          <a:bodyPr>
            <a:noAutofit/>
          </a:bodyPr>
          <a:lstStyle>
            <a:lvl1pPr marL="180967" indent="-180967">
              <a:defRPr sz="1400"/>
            </a:lvl1pPr>
            <a:lvl2pPr marL="269861" indent="-109532">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64" name="Text Placeholder 47"/>
          <p:cNvSpPr>
            <a:spLocks noGrp="1"/>
          </p:cNvSpPr>
          <p:nvPr>
            <p:ph type="body" sz="quarter" idx="24"/>
          </p:nvPr>
        </p:nvSpPr>
        <p:spPr>
          <a:xfrm rot="16200000">
            <a:off x="3958747" y="3190866"/>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65" name="Text Placeholder 22"/>
          <p:cNvSpPr>
            <a:spLocks noGrp="1"/>
          </p:cNvSpPr>
          <p:nvPr>
            <p:ph type="body" sz="quarter" idx="25"/>
          </p:nvPr>
        </p:nvSpPr>
        <p:spPr>
          <a:xfrm>
            <a:off x="6412552" y="2525964"/>
            <a:ext cx="1079564" cy="2381250"/>
          </a:xfrm>
        </p:spPr>
        <p:txBody>
          <a:bodyPr>
            <a:noAutofit/>
          </a:bodyPr>
          <a:lstStyle>
            <a:lvl1pPr marL="180967" indent="-180967">
              <a:defRPr sz="1400"/>
            </a:lvl1pPr>
            <a:lvl2pPr marL="269861" indent="-109532">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66" name="Text Placeholder 47"/>
          <p:cNvSpPr>
            <a:spLocks noGrp="1"/>
          </p:cNvSpPr>
          <p:nvPr>
            <p:ph type="body" sz="quarter" idx="26"/>
          </p:nvPr>
        </p:nvSpPr>
        <p:spPr>
          <a:xfrm rot="16200000">
            <a:off x="5450237" y="3190867"/>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68" name="Text Placeholder 47"/>
          <p:cNvSpPr>
            <a:spLocks noGrp="1"/>
          </p:cNvSpPr>
          <p:nvPr>
            <p:ph type="body" sz="quarter" idx="28"/>
          </p:nvPr>
        </p:nvSpPr>
        <p:spPr>
          <a:xfrm rot="16200000">
            <a:off x="6940921" y="3190866"/>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40" name="Picture Placeholder 15"/>
          <p:cNvSpPr>
            <a:spLocks noGrp="1"/>
          </p:cNvSpPr>
          <p:nvPr>
            <p:ph type="pic" sz="quarter" idx="16"/>
          </p:nvPr>
        </p:nvSpPr>
        <p:spPr>
          <a:xfrm>
            <a:off x="7869342" y="1429764"/>
            <a:ext cx="1122258" cy="792166"/>
          </a:xfrm>
        </p:spPr>
        <p:txBody>
          <a:bodyPr/>
          <a:lstStyle>
            <a:lvl1pPr marL="0" indent="0">
              <a:buNone/>
              <a:defRPr/>
            </a:lvl1pPr>
          </a:lstStyle>
          <a:p>
            <a:r>
              <a:rPr lang="en-US"/>
              <a:t>Click icon to add picture</a:t>
            </a:r>
            <a:endParaRPr lang="en-CA"/>
          </a:p>
        </p:txBody>
      </p:sp>
      <p:sp>
        <p:nvSpPr>
          <p:cNvPr id="41" name="Text Placeholder 22"/>
          <p:cNvSpPr>
            <a:spLocks noGrp="1"/>
          </p:cNvSpPr>
          <p:nvPr>
            <p:ph type="body" sz="quarter" idx="27"/>
          </p:nvPr>
        </p:nvSpPr>
        <p:spPr>
          <a:xfrm>
            <a:off x="7903233" y="2525964"/>
            <a:ext cx="1088368" cy="2381250"/>
          </a:xfrm>
        </p:spPr>
        <p:txBody>
          <a:bodyPr>
            <a:noAutofit/>
          </a:bodyPr>
          <a:lstStyle>
            <a:lvl1pPr marL="180967" indent="-180967">
              <a:defRPr sz="1400"/>
            </a:lvl1pPr>
            <a:lvl2pPr marL="269861" indent="-96833">
              <a:defRPr sz="1200"/>
            </a:lvl2pPr>
            <a:lvl3pPr>
              <a:defRPr sz="1200"/>
            </a:lvl3pPr>
            <a:lvl4pPr>
              <a:defRPr sz="1200"/>
            </a:lvl4pPr>
            <a:lvl5pPr>
              <a:defRPr sz="1400"/>
            </a:lvl5pPr>
          </a:lstStyle>
          <a:p>
            <a:pPr lvl="0"/>
            <a:r>
              <a:rPr lang="en-US"/>
              <a:t>Click to edit Master text styles</a:t>
            </a:r>
          </a:p>
          <a:p>
            <a:pPr lvl="1"/>
            <a:r>
              <a:rPr lang="en-US"/>
              <a:t>Second level</a:t>
            </a:r>
          </a:p>
        </p:txBody>
      </p:sp>
      <p:cxnSp>
        <p:nvCxnSpPr>
          <p:cNvPr id="39" name="Straight Connector 38"/>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27" idx="6"/>
            <a:endCxn id="26" idx="2"/>
          </p:cNvCxnSpPr>
          <p:nvPr/>
        </p:nvCxnSpPr>
        <p:spPr>
          <a:xfrm flipV="1">
            <a:off x="409161" y="2321221"/>
            <a:ext cx="7282654"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1710696"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5" name="Oval 44"/>
          <p:cNvSpPr/>
          <p:nvPr/>
        </p:nvSpPr>
        <p:spPr>
          <a:xfrm>
            <a:off x="3192672"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6" name="Oval 45"/>
          <p:cNvSpPr/>
          <p:nvPr/>
        </p:nvSpPr>
        <p:spPr>
          <a:xfrm>
            <a:off x="4685016" y="226824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7" name="Oval 46"/>
          <p:cNvSpPr/>
          <p:nvPr/>
        </p:nvSpPr>
        <p:spPr>
          <a:xfrm>
            <a:off x="617813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49" name="Straight Connector 48"/>
          <p:cNvCxnSpPr/>
          <p:nvPr/>
        </p:nvCxnSpPr>
        <p:spPr>
          <a:xfrm>
            <a:off x="7772400"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7691816"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51" name="Oval 50"/>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2" name="TextBox 51"/>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53" name="TextBox 52"/>
          <p:cNvSpPr txBox="1"/>
          <p:nvPr/>
        </p:nvSpPr>
        <p:spPr>
          <a:xfrm>
            <a:off x="7653891"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cxnSp>
        <p:nvCxnSpPr>
          <p:cNvPr id="54" name="Straight Connector 5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56" name="TextBox 55"/>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55" name="Straight Connector 54"/>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27" idx="6"/>
            <a:endCxn id="26" idx="2"/>
          </p:cNvCxnSpPr>
          <p:nvPr/>
        </p:nvCxnSpPr>
        <p:spPr>
          <a:xfrm flipV="1">
            <a:off x="409161" y="2321221"/>
            <a:ext cx="7282654"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58" name="Oval 57"/>
          <p:cNvSpPr/>
          <p:nvPr/>
        </p:nvSpPr>
        <p:spPr>
          <a:xfrm>
            <a:off x="1710696"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7" name="Oval 66"/>
          <p:cNvSpPr/>
          <p:nvPr/>
        </p:nvSpPr>
        <p:spPr>
          <a:xfrm>
            <a:off x="3192672"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9" name="Oval 68"/>
          <p:cNvSpPr/>
          <p:nvPr/>
        </p:nvSpPr>
        <p:spPr>
          <a:xfrm>
            <a:off x="4685016" y="226824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0" name="Oval 69"/>
          <p:cNvSpPr/>
          <p:nvPr/>
        </p:nvSpPr>
        <p:spPr>
          <a:xfrm>
            <a:off x="617813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71" name="Straight Connector 70"/>
          <p:cNvCxnSpPr/>
          <p:nvPr/>
        </p:nvCxnSpPr>
        <p:spPr>
          <a:xfrm>
            <a:off x="7772400"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7691816"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73" name="Oval 72"/>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4" name="TextBox 73"/>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75" name="TextBox 74"/>
          <p:cNvSpPr txBox="1"/>
          <p:nvPr/>
        </p:nvSpPr>
        <p:spPr>
          <a:xfrm>
            <a:off x="7653891"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cxnSp>
        <p:nvCxnSpPr>
          <p:cNvPr id="76" name="Straight Connector 7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77" name="TextBox 76"/>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78" name="Straight Connector 77">
            <a:extLst>
              <a:ext uri="{FF2B5EF4-FFF2-40B4-BE49-F238E27FC236}">
                <a16:creationId xmlns:a16="http://schemas.microsoft.com/office/drawing/2014/main" id="{075E24F3-FCBB-90B3-79DF-DD9CB63A4357}"/>
              </a:ext>
            </a:extLst>
          </p:cNvPr>
          <p:cNvCxnSpPr/>
          <p:nvPr userDrawn="1"/>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D993E11-6168-D61F-48B4-E7ADBC674163}"/>
              </a:ext>
            </a:extLst>
          </p:cNvPr>
          <p:cNvCxnSpPr>
            <a:stCxn id="27" idx="6"/>
            <a:endCxn id="26" idx="2"/>
          </p:cNvCxnSpPr>
          <p:nvPr userDrawn="1"/>
        </p:nvCxnSpPr>
        <p:spPr>
          <a:xfrm flipV="1">
            <a:off x="409161" y="2321221"/>
            <a:ext cx="7282654"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F341E927-53E0-43DF-D3FD-06FE9A3B6B49}"/>
              </a:ext>
            </a:extLst>
          </p:cNvPr>
          <p:cNvSpPr/>
          <p:nvPr userDrawn="1"/>
        </p:nvSpPr>
        <p:spPr>
          <a:xfrm>
            <a:off x="1710695" y="2267507"/>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1" name="Oval 80">
            <a:extLst>
              <a:ext uri="{FF2B5EF4-FFF2-40B4-BE49-F238E27FC236}">
                <a16:creationId xmlns:a16="http://schemas.microsoft.com/office/drawing/2014/main" id="{2029953B-0F4F-90E7-4060-47D2275FE394}"/>
              </a:ext>
            </a:extLst>
          </p:cNvPr>
          <p:cNvSpPr/>
          <p:nvPr userDrawn="1"/>
        </p:nvSpPr>
        <p:spPr>
          <a:xfrm>
            <a:off x="3192672" y="2267507"/>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2" name="Oval 81">
            <a:extLst>
              <a:ext uri="{FF2B5EF4-FFF2-40B4-BE49-F238E27FC236}">
                <a16:creationId xmlns:a16="http://schemas.microsoft.com/office/drawing/2014/main" id="{F869CE8D-E3C0-1E85-DDB2-48E190BDBF97}"/>
              </a:ext>
            </a:extLst>
          </p:cNvPr>
          <p:cNvSpPr/>
          <p:nvPr userDrawn="1"/>
        </p:nvSpPr>
        <p:spPr>
          <a:xfrm>
            <a:off x="4685016" y="226824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3" name="Oval 82">
            <a:extLst>
              <a:ext uri="{FF2B5EF4-FFF2-40B4-BE49-F238E27FC236}">
                <a16:creationId xmlns:a16="http://schemas.microsoft.com/office/drawing/2014/main" id="{0018436F-CF6E-6B57-555B-FBF9787F5584}"/>
              </a:ext>
            </a:extLst>
          </p:cNvPr>
          <p:cNvSpPr/>
          <p:nvPr userDrawn="1"/>
        </p:nvSpPr>
        <p:spPr>
          <a:xfrm>
            <a:off x="6178133"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84" name="Straight Connector 83">
            <a:extLst>
              <a:ext uri="{FF2B5EF4-FFF2-40B4-BE49-F238E27FC236}">
                <a16:creationId xmlns:a16="http://schemas.microsoft.com/office/drawing/2014/main" id="{662A944F-4B7A-C2D6-AA8B-4B0227F4E570}"/>
              </a:ext>
            </a:extLst>
          </p:cNvPr>
          <p:cNvCxnSpPr/>
          <p:nvPr userDrawn="1"/>
        </p:nvCxnSpPr>
        <p:spPr>
          <a:xfrm>
            <a:off x="7772400"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85" name="Oval 84">
            <a:extLst>
              <a:ext uri="{FF2B5EF4-FFF2-40B4-BE49-F238E27FC236}">
                <a16:creationId xmlns:a16="http://schemas.microsoft.com/office/drawing/2014/main" id="{A7C8BB65-3999-29BF-E4FF-91572B26771F}"/>
              </a:ext>
            </a:extLst>
          </p:cNvPr>
          <p:cNvSpPr/>
          <p:nvPr userDrawn="1"/>
        </p:nvSpPr>
        <p:spPr>
          <a:xfrm>
            <a:off x="7691815"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86" name="Oval 85">
            <a:extLst>
              <a:ext uri="{FF2B5EF4-FFF2-40B4-BE49-F238E27FC236}">
                <a16:creationId xmlns:a16="http://schemas.microsoft.com/office/drawing/2014/main" id="{36C1E6F5-1C62-BFE8-27A0-8BABECC8DF44}"/>
              </a:ext>
            </a:extLst>
          </p:cNvPr>
          <p:cNvSpPr/>
          <p:nvPr userDrawn="1"/>
        </p:nvSpPr>
        <p:spPr>
          <a:xfrm>
            <a:off x="237743"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7" name="TextBox 86">
            <a:extLst>
              <a:ext uri="{FF2B5EF4-FFF2-40B4-BE49-F238E27FC236}">
                <a16:creationId xmlns:a16="http://schemas.microsoft.com/office/drawing/2014/main" id="{4098394D-960A-B4EC-C4F2-E855CF30C4D6}"/>
              </a:ext>
            </a:extLst>
          </p:cNvPr>
          <p:cNvSpPr txBox="1"/>
          <p:nvPr userDrawn="1"/>
        </p:nvSpPr>
        <p:spPr>
          <a:xfrm>
            <a:off x="152401" y="1032880"/>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88" name="TextBox 87">
            <a:extLst>
              <a:ext uri="{FF2B5EF4-FFF2-40B4-BE49-F238E27FC236}">
                <a16:creationId xmlns:a16="http://schemas.microsoft.com/office/drawing/2014/main" id="{A32C8F21-20CF-1D27-AD25-5DA09E533DF5}"/>
              </a:ext>
            </a:extLst>
          </p:cNvPr>
          <p:cNvSpPr txBox="1"/>
          <p:nvPr userDrawn="1"/>
        </p:nvSpPr>
        <p:spPr>
          <a:xfrm>
            <a:off x="7653890" y="1032880"/>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cxnSp>
        <p:nvCxnSpPr>
          <p:cNvPr id="89" name="Straight Connector 88">
            <a:extLst>
              <a:ext uri="{FF2B5EF4-FFF2-40B4-BE49-F238E27FC236}">
                <a16:creationId xmlns:a16="http://schemas.microsoft.com/office/drawing/2014/main" id="{0DE080AC-87DE-0C35-2BE0-4C7F1ED72DAE}"/>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90" name="TextBox 89">
            <a:extLst>
              <a:ext uri="{FF2B5EF4-FFF2-40B4-BE49-F238E27FC236}">
                <a16:creationId xmlns:a16="http://schemas.microsoft.com/office/drawing/2014/main" id="{8A89090E-D4F3-E9C9-3396-B97CC6311E39}"/>
              </a:ext>
            </a:extLst>
          </p:cNvPr>
          <p:cNvSpPr txBox="1"/>
          <p:nvPr userDrawn="1"/>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2840552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3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22" presetClass="entr" presetSubtype="8" fill="hold" nodeType="with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800"/>
                                        <p:tgtEl>
                                          <p:spTgt spid="4"/>
                                        </p:tgtEl>
                                      </p:cBhvr>
                                    </p:animEffect>
                                  </p:childTnLst>
                                </p:cTn>
                              </p:par>
                              <p:par>
                                <p:cTn id="14" presetID="10" presetClass="entr" presetSubtype="0" fill="hold" grpId="0" nodeType="withEffect">
                                  <p:stCondLst>
                                    <p:cond delay="37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6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86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112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53" presetClass="entr" presetSubtype="16" fill="hold" grpId="0" nodeType="withEffect">
                                  <p:stCondLst>
                                    <p:cond delay="1370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50" fill="hold"/>
                                        <p:tgtEl>
                                          <p:spTgt spid="26"/>
                                        </p:tgtEl>
                                        <p:attrNameLst>
                                          <p:attrName>ppt_w</p:attrName>
                                        </p:attrNameLst>
                                      </p:cBhvr>
                                      <p:tavLst>
                                        <p:tav tm="0">
                                          <p:val>
                                            <p:fltVal val="0"/>
                                          </p:val>
                                        </p:tav>
                                        <p:tav tm="100000">
                                          <p:val>
                                            <p:strVal val="#ppt_w"/>
                                          </p:val>
                                        </p:tav>
                                      </p:tavLst>
                                    </p:anim>
                                    <p:anim calcmode="lin" valueType="num">
                                      <p:cBhvr>
                                        <p:cTn id="29" dur="550" fill="hold"/>
                                        <p:tgtEl>
                                          <p:spTgt spid="26"/>
                                        </p:tgtEl>
                                        <p:attrNameLst>
                                          <p:attrName>ppt_h</p:attrName>
                                        </p:attrNameLst>
                                      </p:cBhvr>
                                      <p:tavLst>
                                        <p:tav tm="0">
                                          <p:val>
                                            <p:fltVal val="0"/>
                                          </p:val>
                                        </p:tav>
                                        <p:tav tm="100000">
                                          <p:val>
                                            <p:strVal val="#ppt_h"/>
                                          </p:val>
                                        </p:tav>
                                      </p:tavLst>
                                    </p:anim>
                                    <p:animEffect transition="in" filter="fade">
                                      <p:cBhvr>
                                        <p:cTn id="30" dur="550"/>
                                        <p:tgtEl>
                                          <p:spTgt spid="26"/>
                                        </p:tgtEl>
                                      </p:cBhvr>
                                    </p:animEffect>
                                  </p:childTnLst>
                                </p:cTn>
                              </p:par>
                              <p:par>
                                <p:cTn id="31" presetID="22" presetClass="entr" presetSubtype="4" fill="hold" nodeType="withEffect">
                                  <p:stCondLst>
                                    <p:cond delay="1580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800"/>
                                        <p:tgtEl>
                                          <p:spTgt spid="24"/>
                                        </p:tgtEl>
                                      </p:cBhvr>
                                    </p:animEffect>
                                  </p:childTnLst>
                                </p:cTn>
                              </p:par>
                              <p:par>
                                <p:cTn id="34" presetID="10" presetClass="entr" presetSubtype="0" fill="hold" grpId="0" nodeType="withEffect">
                                  <p:stCondLst>
                                    <p:cond delay="170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par>
                                <p:cTn id="37" presetID="10" presetClass="entr" presetSubtype="0" fill="hold" grpId="0" nodeType="withEffect">
                                  <p:stCondLst>
                                    <p:cond delay="170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par>
                                <p:cTn id="40" presetID="22" presetClass="entr" presetSubtype="4" fill="hold" nodeType="withEffect">
                                  <p:stCondLst>
                                    <p:cond delay="300"/>
                                  </p:stCondLst>
                                  <p:childTnLst>
                                    <p:set>
                                      <p:cBhvr>
                                        <p:cTn id="41" dur="1" fill="hold">
                                          <p:stCondLst>
                                            <p:cond delay="0"/>
                                          </p:stCondLst>
                                        </p:cTn>
                                        <p:tgtEl>
                                          <p:spTgt spid="39"/>
                                        </p:tgtEl>
                                        <p:attrNameLst>
                                          <p:attrName>style.visibility</p:attrName>
                                        </p:attrNameLst>
                                      </p:cBhvr>
                                      <p:to>
                                        <p:strVal val="visible"/>
                                      </p:to>
                                    </p:set>
                                    <p:animEffect transition="in" filter="wipe(down)">
                                      <p:cBhvr>
                                        <p:cTn id="42" dur="750"/>
                                        <p:tgtEl>
                                          <p:spTgt spid="39"/>
                                        </p:tgtEl>
                                      </p:cBhvr>
                                    </p:animEffect>
                                  </p:childTnLst>
                                </p:cTn>
                              </p:par>
                              <p:par>
                                <p:cTn id="43" presetID="10" presetClass="entr" presetSubtype="0" fill="hold" grpId="0" nodeType="withEffect">
                                  <p:stCondLst>
                                    <p:cond delay="50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500"/>
                                        <p:tgtEl>
                                          <p:spTgt spid="51"/>
                                        </p:tgtEl>
                                      </p:cBhvr>
                                    </p:animEffect>
                                  </p:childTnLst>
                                </p:cTn>
                              </p:par>
                              <p:par>
                                <p:cTn id="46" presetID="22" presetClass="entr" presetSubtype="8" fill="hold" nodeType="withEffect">
                                  <p:stCondLst>
                                    <p:cond delay="1000"/>
                                  </p:stCondLst>
                                  <p:childTnLst>
                                    <p:set>
                                      <p:cBhvr>
                                        <p:cTn id="47" dur="1" fill="hold">
                                          <p:stCondLst>
                                            <p:cond delay="0"/>
                                          </p:stCondLst>
                                        </p:cTn>
                                        <p:tgtEl>
                                          <p:spTgt spid="43"/>
                                        </p:tgtEl>
                                        <p:attrNameLst>
                                          <p:attrName>style.visibility</p:attrName>
                                        </p:attrNameLst>
                                      </p:cBhvr>
                                      <p:to>
                                        <p:strVal val="visible"/>
                                      </p:to>
                                    </p:set>
                                    <p:animEffect transition="in" filter="wipe(left)">
                                      <p:cBhvr>
                                        <p:cTn id="48" dur="800"/>
                                        <p:tgtEl>
                                          <p:spTgt spid="43"/>
                                        </p:tgtEl>
                                      </p:cBhvr>
                                    </p:animEffect>
                                  </p:childTnLst>
                                </p:cTn>
                              </p:par>
                              <p:par>
                                <p:cTn id="49" presetID="10" presetClass="entr" presetSubtype="0" fill="hold" grpId="0" nodeType="withEffect">
                                  <p:stCondLst>
                                    <p:cond delay="370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500"/>
                                        <p:tgtEl>
                                          <p:spTgt spid="44"/>
                                        </p:tgtEl>
                                      </p:cBhvr>
                                    </p:animEffect>
                                  </p:childTnLst>
                                </p:cTn>
                              </p:par>
                              <p:par>
                                <p:cTn id="52" presetID="10" presetClass="entr" presetSubtype="0" fill="hold" grpId="0" nodeType="withEffect">
                                  <p:stCondLst>
                                    <p:cond delay="6000"/>
                                  </p:stCondLst>
                                  <p:childTnLst>
                                    <p:set>
                                      <p:cBhvr>
                                        <p:cTn id="53" dur="1" fill="hold">
                                          <p:stCondLst>
                                            <p:cond delay="0"/>
                                          </p:stCondLst>
                                        </p:cTn>
                                        <p:tgtEl>
                                          <p:spTgt spid="45"/>
                                        </p:tgtEl>
                                        <p:attrNameLst>
                                          <p:attrName>style.visibility</p:attrName>
                                        </p:attrNameLst>
                                      </p:cBhvr>
                                      <p:to>
                                        <p:strVal val="visible"/>
                                      </p:to>
                                    </p:set>
                                    <p:animEffect transition="in" filter="fade">
                                      <p:cBhvr>
                                        <p:cTn id="54" dur="500"/>
                                        <p:tgtEl>
                                          <p:spTgt spid="45"/>
                                        </p:tgtEl>
                                      </p:cBhvr>
                                    </p:animEffect>
                                  </p:childTnLst>
                                </p:cTn>
                              </p:par>
                              <p:par>
                                <p:cTn id="55" presetID="10" presetClass="entr" presetSubtype="0" fill="hold" grpId="0" nodeType="withEffect">
                                  <p:stCondLst>
                                    <p:cond delay="860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500"/>
                                        <p:tgtEl>
                                          <p:spTgt spid="46"/>
                                        </p:tgtEl>
                                      </p:cBhvr>
                                    </p:animEffect>
                                  </p:childTnLst>
                                </p:cTn>
                              </p:par>
                              <p:par>
                                <p:cTn id="58" presetID="10" presetClass="entr" presetSubtype="0" fill="hold" grpId="0" nodeType="withEffect">
                                  <p:stCondLst>
                                    <p:cond delay="11200"/>
                                  </p:stCondLst>
                                  <p:childTnLst>
                                    <p:set>
                                      <p:cBhvr>
                                        <p:cTn id="59" dur="1" fill="hold">
                                          <p:stCondLst>
                                            <p:cond delay="0"/>
                                          </p:stCondLst>
                                        </p:cTn>
                                        <p:tgtEl>
                                          <p:spTgt spid="47"/>
                                        </p:tgtEl>
                                        <p:attrNameLst>
                                          <p:attrName>style.visibility</p:attrName>
                                        </p:attrNameLst>
                                      </p:cBhvr>
                                      <p:to>
                                        <p:strVal val="visible"/>
                                      </p:to>
                                    </p:set>
                                    <p:animEffect transition="in" filter="fade">
                                      <p:cBhvr>
                                        <p:cTn id="60" dur="500"/>
                                        <p:tgtEl>
                                          <p:spTgt spid="47"/>
                                        </p:tgtEl>
                                      </p:cBhvr>
                                    </p:animEffect>
                                  </p:childTnLst>
                                </p:cTn>
                              </p:par>
                              <p:par>
                                <p:cTn id="61" presetID="53" presetClass="entr" presetSubtype="16" fill="hold" grpId="0" nodeType="withEffect">
                                  <p:stCondLst>
                                    <p:cond delay="13700"/>
                                  </p:stCondLst>
                                  <p:childTnLst>
                                    <p:set>
                                      <p:cBhvr>
                                        <p:cTn id="62" dur="1" fill="hold">
                                          <p:stCondLst>
                                            <p:cond delay="0"/>
                                          </p:stCondLst>
                                        </p:cTn>
                                        <p:tgtEl>
                                          <p:spTgt spid="50"/>
                                        </p:tgtEl>
                                        <p:attrNameLst>
                                          <p:attrName>style.visibility</p:attrName>
                                        </p:attrNameLst>
                                      </p:cBhvr>
                                      <p:to>
                                        <p:strVal val="visible"/>
                                      </p:to>
                                    </p:set>
                                    <p:anim calcmode="lin" valueType="num">
                                      <p:cBhvr>
                                        <p:cTn id="63" dur="550" fill="hold"/>
                                        <p:tgtEl>
                                          <p:spTgt spid="50"/>
                                        </p:tgtEl>
                                        <p:attrNameLst>
                                          <p:attrName>ppt_w</p:attrName>
                                        </p:attrNameLst>
                                      </p:cBhvr>
                                      <p:tavLst>
                                        <p:tav tm="0">
                                          <p:val>
                                            <p:fltVal val="0"/>
                                          </p:val>
                                        </p:tav>
                                        <p:tav tm="100000">
                                          <p:val>
                                            <p:strVal val="#ppt_w"/>
                                          </p:val>
                                        </p:tav>
                                      </p:tavLst>
                                    </p:anim>
                                    <p:anim calcmode="lin" valueType="num">
                                      <p:cBhvr>
                                        <p:cTn id="64" dur="550" fill="hold"/>
                                        <p:tgtEl>
                                          <p:spTgt spid="50"/>
                                        </p:tgtEl>
                                        <p:attrNameLst>
                                          <p:attrName>ppt_h</p:attrName>
                                        </p:attrNameLst>
                                      </p:cBhvr>
                                      <p:tavLst>
                                        <p:tav tm="0">
                                          <p:val>
                                            <p:fltVal val="0"/>
                                          </p:val>
                                        </p:tav>
                                        <p:tav tm="100000">
                                          <p:val>
                                            <p:strVal val="#ppt_h"/>
                                          </p:val>
                                        </p:tav>
                                      </p:tavLst>
                                    </p:anim>
                                    <p:animEffect transition="in" filter="fade">
                                      <p:cBhvr>
                                        <p:cTn id="65" dur="550"/>
                                        <p:tgtEl>
                                          <p:spTgt spid="50"/>
                                        </p:tgtEl>
                                      </p:cBhvr>
                                    </p:animEffect>
                                  </p:childTnLst>
                                </p:cTn>
                              </p:par>
                              <p:par>
                                <p:cTn id="66" presetID="22" presetClass="entr" presetSubtype="4" fill="hold" nodeType="withEffect">
                                  <p:stCondLst>
                                    <p:cond delay="15800"/>
                                  </p:stCondLst>
                                  <p:childTnLst>
                                    <p:set>
                                      <p:cBhvr>
                                        <p:cTn id="67" dur="1" fill="hold">
                                          <p:stCondLst>
                                            <p:cond delay="0"/>
                                          </p:stCondLst>
                                        </p:cTn>
                                        <p:tgtEl>
                                          <p:spTgt spid="49"/>
                                        </p:tgtEl>
                                        <p:attrNameLst>
                                          <p:attrName>style.visibility</p:attrName>
                                        </p:attrNameLst>
                                      </p:cBhvr>
                                      <p:to>
                                        <p:strVal val="visible"/>
                                      </p:to>
                                    </p:set>
                                    <p:animEffect transition="in" filter="wipe(down)">
                                      <p:cBhvr>
                                        <p:cTn id="68" dur="800"/>
                                        <p:tgtEl>
                                          <p:spTgt spid="49"/>
                                        </p:tgtEl>
                                      </p:cBhvr>
                                    </p:animEffect>
                                  </p:childTnLst>
                                </p:cTn>
                              </p:par>
                              <p:par>
                                <p:cTn id="69" presetID="10" presetClass="entr" presetSubtype="0" fill="hold" grpId="0" nodeType="withEffect">
                                  <p:stCondLst>
                                    <p:cond delay="1700"/>
                                  </p:stCondLst>
                                  <p:childTnLst>
                                    <p:set>
                                      <p:cBhvr>
                                        <p:cTn id="70" dur="1" fill="hold">
                                          <p:stCondLst>
                                            <p:cond delay="0"/>
                                          </p:stCondLst>
                                        </p:cTn>
                                        <p:tgtEl>
                                          <p:spTgt spid="52"/>
                                        </p:tgtEl>
                                        <p:attrNameLst>
                                          <p:attrName>style.visibility</p:attrName>
                                        </p:attrNameLst>
                                      </p:cBhvr>
                                      <p:to>
                                        <p:strVal val="visible"/>
                                      </p:to>
                                    </p:set>
                                    <p:animEffect transition="in" filter="fade">
                                      <p:cBhvr>
                                        <p:cTn id="71" dur="500"/>
                                        <p:tgtEl>
                                          <p:spTgt spid="52"/>
                                        </p:tgtEl>
                                      </p:cBhvr>
                                    </p:animEffect>
                                  </p:childTnLst>
                                </p:cTn>
                              </p:par>
                              <p:par>
                                <p:cTn id="72" presetID="10" presetClass="entr" presetSubtype="0" fill="hold" grpId="0" nodeType="withEffect">
                                  <p:stCondLst>
                                    <p:cond delay="1700"/>
                                  </p:stCondLst>
                                  <p:childTnLst>
                                    <p:set>
                                      <p:cBhvr>
                                        <p:cTn id="73" dur="1" fill="hold">
                                          <p:stCondLst>
                                            <p:cond delay="0"/>
                                          </p:stCondLst>
                                        </p:cTn>
                                        <p:tgtEl>
                                          <p:spTgt spid="53"/>
                                        </p:tgtEl>
                                        <p:attrNameLst>
                                          <p:attrName>style.visibility</p:attrName>
                                        </p:attrNameLst>
                                      </p:cBhvr>
                                      <p:to>
                                        <p:strVal val="visible"/>
                                      </p:to>
                                    </p:set>
                                    <p:animEffect transition="in" filter="fade">
                                      <p:cBhvr>
                                        <p:cTn id="74" dur="500"/>
                                        <p:tgtEl>
                                          <p:spTgt spid="53"/>
                                        </p:tgtEl>
                                      </p:cBhvr>
                                    </p:animEffect>
                                  </p:childTnLst>
                                </p:cTn>
                              </p:par>
                              <p:par>
                                <p:cTn id="75" presetID="22" presetClass="entr" presetSubtype="4" fill="hold" nodeType="withEffect">
                                  <p:stCondLst>
                                    <p:cond delay="300"/>
                                  </p:stCondLst>
                                  <p:childTnLst>
                                    <p:set>
                                      <p:cBhvr>
                                        <p:cTn id="76" dur="1" fill="hold">
                                          <p:stCondLst>
                                            <p:cond delay="0"/>
                                          </p:stCondLst>
                                        </p:cTn>
                                        <p:tgtEl>
                                          <p:spTgt spid="55"/>
                                        </p:tgtEl>
                                        <p:attrNameLst>
                                          <p:attrName>style.visibility</p:attrName>
                                        </p:attrNameLst>
                                      </p:cBhvr>
                                      <p:to>
                                        <p:strVal val="visible"/>
                                      </p:to>
                                    </p:set>
                                    <p:animEffect transition="in" filter="wipe(down)">
                                      <p:cBhvr>
                                        <p:cTn id="77" dur="750"/>
                                        <p:tgtEl>
                                          <p:spTgt spid="55"/>
                                        </p:tgtEl>
                                      </p:cBhvr>
                                    </p:animEffect>
                                  </p:childTnLst>
                                </p:cTn>
                              </p:par>
                              <p:par>
                                <p:cTn id="78" presetID="10" presetClass="entr" presetSubtype="0" fill="hold" grpId="0" nodeType="withEffect">
                                  <p:stCondLst>
                                    <p:cond delay="500"/>
                                  </p:stCondLst>
                                  <p:childTnLst>
                                    <p:set>
                                      <p:cBhvr>
                                        <p:cTn id="79" dur="1" fill="hold">
                                          <p:stCondLst>
                                            <p:cond delay="0"/>
                                          </p:stCondLst>
                                        </p:cTn>
                                        <p:tgtEl>
                                          <p:spTgt spid="73"/>
                                        </p:tgtEl>
                                        <p:attrNameLst>
                                          <p:attrName>style.visibility</p:attrName>
                                        </p:attrNameLst>
                                      </p:cBhvr>
                                      <p:to>
                                        <p:strVal val="visible"/>
                                      </p:to>
                                    </p:set>
                                    <p:animEffect transition="in" filter="fade">
                                      <p:cBhvr>
                                        <p:cTn id="80" dur="500"/>
                                        <p:tgtEl>
                                          <p:spTgt spid="73"/>
                                        </p:tgtEl>
                                      </p:cBhvr>
                                    </p:animEffect>
                                  </p:childTnLst>
                                </p:cTn>
                              </p:par>
                              <p:par>
                                <p:cTn id="81" presetID="22" presetClass="entr" presetSubtype="8" fill="hold" nodeType="withEffect">
                                  <p:stCondLst>
                                    <p:cond delay="1000"/>
                                  </p:stCondLst>
                                  <p:childTnLst>
                                    <p:set>
                                      <p:cBhvr>
                                        <p:cTn id="82" dur="1" fill="hold">
                                          <p:stCondLst>
                                            <p:cond delay="0"/>
                                          </p:stCondLst>
                                        </p:cTn>
                                        <p:tgtEl>
                                          <p:spTgt spid="57"/>
                                        </p:tgtEl>
                                        <p:attrNameLst>
                                          <p:attrName>style.visibility</p:attrName>
                                        </p:attrNameLst>
                                      </p:cBhvr>
                                      <p:to>
                                        <p:strVal val="visible"/>
                                      </p:to>
                                    </p:set>
                                    <p:animEffect transition="in" filter="wipe(left)">
                                      <p:cBhvr>
                                        <p:cTn id="83" dur="800"/>
                                        <p:tgtEl>
                                          <p:spTgt spid="57"/>
                                        </p:tgtEl>
                                      </p:cBhvr>
                                    </p:animEffect>
                                  </p:childTnLst>
                                </p:cTn>
                              </p:par>
                              <p:par>
                                <p:cTn id="84" presetID="10" presetClass="entr" presetSubtype="0" fill="hold" grpId="0" nodeType="withEffect">
                                  <p:stCondLst>
                                    <p:cond delay="3700"/>
                                  </p:stCondLst>
                                  <p:childTnLst>
                                    <p:set>
                                      <p:cBhvr>
                                        <p:cTn id="85" dur="1" fill="hold">
                                          <p:stCondLst>
                                            <p:cond delay="0"/>
                                          </p:stCondLst>
                                        </p:cTn>
                                        <p:tgtEl>
                                          <p:spTgt spid="58"/>
                                        </p:tgtEl>
                                        <p:attrNameLst>
                                          <p:attrName>style.visibility</p:attrName>
                                        </p:attrNameLst>
                                      </p:cBhvr>
                                      <p:to>
                                        <p:strVal val="visible"/>
                                      </p:to>
                                    </p:set>
                                    <p:animEffect transition="in" filter="fade">
                                      <p:cBhvr>
                                        <p:cTn id="86" dur="500"/>
                                        <p:tgtEl>
                                          <p:spTgt spid="58"/>
                                        </p:tgtEl>
                                      </p:cBhvr>
                                    </p:animEffect>
                                  </p:childTnLst>
                                </p:cTn>
                              </p:par>
                              <p:par>
                                <p:cTn id="87" presetID="10" presetClass="entr" presetSubtype="0" fill="hold" grpId="0" nodeType="withEffect">
                                  <p:stCondLst>
                                    <p:cond delay="6000"/>
                                  </p:stCondLst>
                                  <p:childTnLst>
                                    <p:set>
                                      <p:cBhvr>
                                        <p:cTn id="88" dur="1" fill="hold">
                                          <p:stCondLst>
                                            <p:cond delay="0"/>
                                          </p:stCondLst>
                                        </p:cTn>
                                        <p:tgtEl>
                                          <p:spTgt spid="67"/>
                                        </p:tgtEl>
                                        <p:attrNameLst>
                                          <p:attrName>style.visibility</p:attrName>
                                        </p:attrNameLst>
                                      </p:cBhvr>
                                      <p:to>
                                        <p:strVal val="visible"/>
                                      </p:to>
                                    </p:set>
                                    <p:animEffect transition="in" filter="fade">
                                      <p:cBhvr>
                                        <p:cTn id="89" dur="500"/>
                                        <p:tgtEl>
                                          <p:spTgt spid="67"/>
                                        </p:tgtEl>
                                      </p:cBhvr>
                                    </p:animEffect>
                                  </p:childTnLst>
                                </p:cTn>
                              </p:par>
                              <p:par>
                                <p:cTn id="90" presetID="10" presetClass="entr" presetSubtype="0" fill="hold" grpId="0" nodeType="withEffect">
                                  <p:stCondLst>
                                    <p:cond delay="8600"/>
                                  </p:stCondLst>
                                  <p:childTnLst>
                                    <p:set>
                                      <p:cBhvr>
                                        <p:cTn id="91" dur="1" fill="hold">
                                          <p:stCondLst>
                                            <p:cond delay="0"/>
                                          </p:stCondLst>
                                        </p:cTn>
                                        <p:tgtEl>
                                          <p:spTgt spid="69"/>
                                        </p:tgtEl>
                                        <p:attrNameLst>
                                          <p:attrName>style.visibility</p:attrName>
                                        </p:attrNameLst>
                                      </p:cBhvr>
                                      <p:to>
                                        <p:strVal val="visible"/>
                                      </p:to>
                                    </p:set>
                                    <p:animEffect transition="in" filter="fade">
                                      <p:cBhvr>
                                        <p:cTn id="92" dur="500"/>
                                        <p:tgtEl>
                                          <p:spTgt spid="69"/>
                                        </p:tgtEl>
                                      </p:cBhvr>
                                    </p:animEffect>
                                  </p:childTnLst>
                                </p:cTn>
                              </p:par>
                              <p:par>
                                <p:cTn id="93" presetID="10" presetClass="entr" presetSubtype="0" fill="hold" grpId="0" nodeType="withEffect">
                                  <p:stCondLst>
                                    <p:cond delay="11200"/>
                                  </p:stCondLst>
                                  <p:childTnLst>
                                    <p:set>
                                      <p:cBhvr>
                                        <p:cTn id="94" dur="1" fill="hold">
                                          <p:stCondLst>
                                            <p:cond delay="0"/>
                                          </p:stCondLst>
                                        </p:cTn>
                                        <p:tgtEl>
                                          <p:spTgt spid="70"/>
                                        </p:tgtEl>
                                        <p:attrNameLst>
                                          <p:attrName>style.visibility</p:attrName>
                                        </p:attrNameLst>
                                      </p:cBhvr>
                                      <p:to>
                                        <p:strVal val="visible"/>
                                      </p:to>
                                    </p:set>
                                    <p:animEffect transition="in" filter="fade">
                                      <p:cBhvr>
                                        <p:cTn id="95" dur="500"/>
                                        <p:tgtEl>
                                          <p:spTgt spid="70"/>
                                        </p:tgtEl>
                                      </p:cBhvr>
                                    </p:animEffect>
                                  </p:childTnLst>
                                </p:cTn>
                              </p:par>
                              <p:par>
                                <p:cTn id="96" presetID="53" presetClass="entr" presetSubtype="16" fill="hold" grpId="0" nodeType="withEffect">
                                  <p:stCondLst>
                                    <p:cond delay="13700"/>
                                  </p:stCondLst>
                                  <p:childTnLst>
                                    <p:set>
                                      <p:cBhvr>
                                        <p:cTn id="97" dur="1" fill="hold">
                                          <p:stCondLst>
                                            <p:cond delay="0"/>
                                          </p:stCondLst>
                                        </p:cTn>
                                        <p:tgtEl>
                                          <p:spTgt spid="72"/>
                                        </p:tgtEl>
                                        <p:attrNameLst>
                                          <p:attrName>style.visibility</p:attrName>
                                        </p:attrNameLst>
                                      </p:cBhvr>
                                      <p:to>
                                        <p:strVal val="visible"/>
                                      </p:to>
                                    </p:set>
                                    <p:anim calcmode="lin" valueType="num">
                                      <p:cBhvr>
                                        <p:cTn id="98" dur="550" fill="hold"/>
                                        <p:tgtEl>
                                          <p:spTgt spid="72"/>
                                        </p:tgtEl>
                                        <p:attrNameLst>
                                          <p:attrName>ppt_w</p:attrName>
                                        </p:attrNameLst>
                                      </p:cBhvr>
                                      <p:tavLst>
                                        <p:tav tm="0">
                                          <p:val>
                                            <p:fltVal val="0"/>
                                          </p:val>
                                        </p:tav>
                                        <p:tav tm="100000">
                                          <p:val>
                                            <p:strVal val="#ppt_w"/>
                                          </p:val>
                                        </p:tav>
                                      </p:tavLst>
                                    </p:anim>
                                    <p:anim calcmode="lin" valueType="num">
                                      <p:cBhvr>
                                        <p:cTn id="99" dur="550" fill="hold"/>
                                        <p:tgtEl>
                                          <p:spTgt spid="72"/>
                                        </p:tgtEl>
                                        <p:attrNameLst>
                                          <p:attrName>ppt_h</p:attrName>
                                        </p:attrNameLst>
                                      </p:cBhvr>
                                      <p:tavLst>
                                        <p:tav tm="0">
                                          <p:val>
                                            <p:fltVal val="0"/>
                                          </p:val>
                                        </p:tav>
                                        <p:tav tm="100000">
                                          <p:val>
                                            <p:strVal val="#ppt_h"/>
                                          </p:val>
                                        </p:tav>
                                      </p:tavLst>
                                    </p:anim>
                                    <p:animEffect transition="in" filter="fade">
                                      <p:cBhvr>
                                        <p:cTn id="100" dur="550"/>
                                        <p:tgtEl>
                                          <p:spTgt spid="72"/>
                                        </p:tgtEl>
                                      </p:cBhvr>
                                    </p:animEffect>
                                  </p:childTnLst>
                                </p:cTn>
                              </p:par>
                              <p:par>
                                <p:cTn id="101" presetID="22" presetClass="entr" presetSubtype="4" fill="hold" nodeType="withEffect">
                                  <p:stCondLst>
                                    <p:cond delay="15800"/>
                                  </p:stCondLst>
                                  <p:childTnLst>
                                    <p:set>
                                      <p:cBhvr>
                                        <p:cTn id="102" dur="1" fill="hold">
                                          <p:stCondLst>
                                            <p:cond delay="0"/>
                                          </p:stCondLst>
                                        </p:cTn>
                                        <p:tgtEl>
                                          <p:spTgt spid="71"/>
                                        </p:tgtEl>
                                        <p:attrNameLst>
                                          <p:attrName>style.visibility</p:attrName>
                                        </p:attrNameLst>
                                      </p:cBhvr>
                                      <p:to>
                                        <p:strVal val="visible"/>
                                      </p:to>
                                    </p:set>
                                    <p:animEffect transition="in" filter="wipe(down)">
                                      <p:cBhvr>
                                        <p:cTn id="103" dur="800"/>
                                        <p:tgtEl>
                                          <p:spTgt spid="71"/>
                                        </p:tgtEl>
                                      </p:cBhvr>
                                    </p:animEffect>
                                  </p:childTnLst>
                                </p:cTn>
                              </p:par>
                              <p:par>
                                <p:cTn id="104" presetID="10" presetClass="entr" presetSubtype="0" fill="hold" grpId="0" nodeType="withEffect">
                                  <p:stCondLst>
                                    <p:cond delay="1700"/>
                                  </p:stCondLst>
                                  <p:childTnLst>
                                    <p:set>
                                      <p:cBhvr>
                                        <p:cTn id="105" dur="1" fill="hold">
                                          <p:stCondLst>
                                            <p:cond delay="0"/>
                                          </p:stCondLst>
                                        </p:cTn>
                                        <p:tgtEl>
                                          <p:spTgt spid="74"/>
                                        </p:tgtEl>
                                        <p:attrNameLst>
                                          <p:attrName>style.visibility</p:attrName>
                                        </p:attrNameLst>
                                      </p:cBhvr>
                                      <p:to>
                                        <p:strVal val="visible"/>
                                      </p:to>
                                    </p:set>
                                    <p:animEffect transition="in" filter="fade">
                                      <p:cBhvr>
                                        <p:cTn id="106" dur="500"/>
                                        <p:tgtEl>
                                          <p:spTgt spid="74"/>
                                        </p:tgtEl>
                                      </p:cBhvr>
                                    </p:animEffect>
                                  </p:childTnLst>
                                </p:cTn>
                              </p:par>
                              <p:par>
                                <p:cTn id="107" presetID="10" presetClass="entr" presetSubtype="0" fill="hold" grpId="0" nodeType="withEffect">
                                  <p:stCondLst>
                                    <p:cond delay="1700"/>
                                  </p:stCondLst>
                                  <p:childTnLst>
                                    <p:set>
                                      <p:cBhvr>
                                        <p:cTn id="108" dur="1" fill="hold">
                                          <p:stCondLst>
                                            <p:cond delay="0"/>
                                          </p:stCondLst>
                                        </p:cTn>
                                        <p:tgtEl>
                                          <p:spTgt spid="75"/>
                                        </p:tgtEl>
                                        <p:attrNameLst>
                                          <p:attrName>style.visibility</p:attrName>
                                        </p:attrNameLst>
                                      </p:cBhvr>
                                      <p:to>
                                        <p:strVal val="visible"/>
                                      </p:to>
                                    </p:set>
                                    <p:animEffect transition="in" filter="fade">
                                      <p:cBhvr>
                                        <p:cTn id="109" dur="500"/>
                                        <p:tgtEl>
                                          <p:spTgt spid="75"/>
                                        </p:tgtEl>
                                      </p:cBhvr>
                                    </p:animEffect>
                                  </p:childTnLst>
                                </p:cTn>
                              </p:par>
                              <p:par>
                                <p:cTn id="110" presetID="22" presetClass="entr" presetSubtype="4" fill="hold" nodeType="withEffect">
                                  <p:stCondLst>
                                    <p:cond delay="300"/>
                                  </p:stCondLst>
                                  <p:childTnLst>
                                    <p:set>
                                      <p:cBhvr>
                                        <p:cTn id="111" dur="1" fill="hold">
                                          <p:stCondLst>
                                            <p:cond delay="0"/>
                                          </p:stCondLst>
                                        </p:cTn>
                                        <p:tgtEl>
                                          <p:spTgt spid="78"/>
                                        </p:tgtEl>
                                        <p:attrNameLst>
                                          <p:attrName>style.visibility</p:attrName>
                                        </p:attrNameLst>
                                      </p:cBhvr>
                                      <p:to>
                                        <p:strVal val="visible"/>
                                      </p:to>
                                    </p:set>
                                    <p:animEffect transition="in" filter="wipe(down)">
                                      <p:cBhvr>
                                        <p:cTn id="112" dur="750"/>
                                        <p:tgtEl>
                                          <p:spTgt spid="78"/>
                                        </p:tgtEl>
                                      </p:cBhvr>
                                    </p:animEffect>
                                  </p:childTnLst>
                                </p:cTn>
                              </p:par>
                              <p:par>
                                <p:cTn id="113" presetID="10" presetClass="entr" presetSubtype="0" fill="hold" grpId="0" nodeType="withEffect">
                                  <p:stCondLst>
                                    <p:cond delay="500"/>
                                  </p:stCondLst>
                                  <p:childTnLst>
                                    <p:set>
                                      <p:cBhvr>
                                        <p:cTn id="114" dur="1" fill="hold">
                                          <p:stCondLst>
                                            <p:cond delay="0"/>
                                          </p:stCondLst>
                                        </p:cTn>
                                        <p:tgtEl>
                                          <p:spTgt spid="86"/>
                                        </p:tgtEl>
                                        <p:attrNameLst>
                                          <p:attrName>style.visibility</p:attrName>
                                        </p:attrNameLst>
                                      </p:cBhvr>
                                      <p:to>
                                        <p:strVal val="visible"/>
                                      </p:to>
                                    </p:set>
                                    <p:animEffect transition="in" filter="fade">
                                      <p:cBhvr>
                                        <p:cTn id="115" dur="500"/>
                                        <p:tgtEl>
                                          <p:spTgt spid="86"/>
                                        </p:tgtEl>
                                      </p:cBhvr>
                                    </p:animEffect>
                                  </p:childTnLst>
                                </p:cTn>
                              </p:par>
                              <p:par>
                                <p:cTn id="116" presetID="22" presetClass="entr" presetSubtype="8" fill="hold" nodeType="withEffect">
                                  <p:stCondLst>
                                    <p:cond delay="1000"/>
                                  </p:stCondLst>
                                  <p:childTnLst>
                                    <p:set>
                                      <p:cBhvr>
                                        <p:cTn id="117" dur="1" fill="hold">
                                          <p:stCondLst>
                                            <p:cond delay="0"/>
                                          </p:stCondLst>
                                        </p:cTn>
                                        <p:tgtEl>
                                          <p:spTgt spid="79"/>
                                        </p:tgtEl>
                                        <p:attrNameLst>
                                          <p:attrName>style.visibility</p:attrName>
                                        </p:attrNameLst>
                                      </p:cBhvr>
                                      <p:to>
                                        <p:strVal val="visible"/>
                                      </p:to>
                                    </p:set>
                                    <p:animEffect transition="in" filter="wipe(left)">
                                      <p:cBhvr>
                                        <p:cTn id="118" dur="800"/>
                                        <p:tgtEl>
                                          <p:spTgt spid="79"/>
                                        </p:tgtEl>
                                      </p:cBhvr>
                                    </p:animEffect>
                                  </p:childTnLst>
                                </p:cTn>
                              </p:par>
                              <p:par>
                                <p:cTn id="119" presetID="10" presetClass="entr" presetSubtype="0" fill="hold" grpId="0" nodeType="withEffect">
                                  <p:stCondLst>
                                    <p:cond delay="3700"/>
                                  </p:stCondLst>
                                  <p:childTnLst>
                                    <p:set>
                                      <p:cBhvr>
                                        <p:cTn id="120" dur="1" fill="hold">
                                          <p:stCondLst>
                                            <p:cond delay="0"/>
                                          </p:stCondLst>
                                        </p:cTn>
                                        <p:tgtEl>
                                          <p:spTgt spid="80"/>
                                        </p:tgtEl>
                                        <p:attrNameLst>
                                          <p:attrName>style.visibility</p:attrName>
                                        </p:attrNameLst>
                                      </p:cBhvr>
                                      <p:to>
                                        <p:strVal val="visible"/>
                                      </p:to>
                                    </p:set>
                                    <p:animEffect transition="in" filter="fade">
                                      <p:cBhvr>
                                        <p:cTn id="121" dur="500"/>
                                        <p:tgtEl>
                                          <p:spTgt spid="80"/>
                                        </p:tgtEl>
                                      </p:cBhvr>
                                    </p:animEffect>
                                  </p:childTnLst>
                                </p:cTn>
                              </p:par>
                              <p:par>
                                <p:cTn id="122" presetID="10" presetClass="entr" presetSubtype="0" fill="hold" grpId="0" nodeType="withEffect">
                                  <p:stCondLst>
                                    <p:cond delay="6000"/>
                                  </p:stCondLst>
                                  <p:childTnLst>
                                    <p:set>
                                      <p:cBhvr>
                                        <p:cTn id="123" dur="1" fill="hold">
                                          <p:stCondLst>
                                            <p:cond delay="0"/>
                                          </p:stCondLst>
                                        </p:cTn>
                                        <p:tgtEl>
                                          <p:spTgt spid="81"/>
                                        </p:tgtEl>
                                        <p:attrNameLst>
                                          <p:attrName>style.visibility</p:attrName>
                                        </p:attrNameLst>
                                      </p:cBhvr>
                                      <p:to>
                                        <p:strVal val="visible"/>
                                      </p:to>
                                    </p:set>
                                    <p:animEffect transition="in" filter="fade">
                                      <p:cBhvr>
                                        <p:cTn id="124" dur="500"/>
                                        <p:tgtEl>
                                          <p:spTgt spid="81"/>
                                        </p:tgtEl>
                                      </p:cBhvr>
                                    </p:animEffect>
                                  </p:childTnLst>
                                </p:cTn>
                              </p:par>
                              <p:par>
                                <p:cTn id="125" presetID="10" presetClass="entr" presetSubtype="0" fill="hold" grpId="0" nodeType="withEffect">
                                  <p:stCondLst>
                                    <p:cond delay="8600"/>
                                  </p:stCondLst>
                                  <p:childTnLst>
                                    <p:set>
                                      <p:cBhvr>
                                        <p:cTn id="126" dur="1" fill="hold">
                                          <p:stCondLst>
                                            <p:cond delay="0"/>
                                          </p:stCondLst>
                                        </p:cTn>
                                        <p:tgtEl>
                                          <p:spTgt spid="82"/>
                                        </p:tgtEl>
                                        <p:attrNameLst>
                                          <p:attrName>style.visibility</p:attrName>
                                        </p:attrNameLst>
                                      </p:cBhvr>
                                      <p:to>
                                        <p:strVal val="visible"/>
                                      </p:to>
                                    </p:set>
                                    <p:animEffect transition="in" filter="fade">
                                      <p:cBhvr>
                                        <p:cTn id="127" dur="500"/>
                                        <p:tgtEl>
                                          <p:spTgt spid="82"/>
                                        </p:tgtEl>
                                      </p:cBhvr>
                                    </p:animEffect>
                                  </p:childTnLst>
                                </p:cTn>
                              </p:par>
                              <p:par>
                                <p:cTn id="128" presetID="10" presetClass="entr" presetSubtype="0" fill="hold" grpId="0" nodeType="withEffect">
                                  <p:stCondLst>
                                    <p:cond delay="11200"/>
                                  </p:stCondLst>
                                  <p:childTnLst>
                                    <p:set>
                                      <p:cBhvr>
                                        <p:cTn id="129" dur="1" fill="hold">
                                          <p:stCondLst>
                                            <p:cond delay="0"/>
                                          </p:stCondLst>
                                        </p:cTn>
                                        <p:tgtEl>
                                          <p:spTgt spid="83"/>
                                        </p:tgtEl>
                                        <p:attrNameLst>
                                          <p:attrName>style.visibility</p:attrName>
                                        </p:attrNameLst>
                                      </p:cBhvr>
                                      <p:to>
                                        <p:strVal val="visible"/>
                                      </p:to>
                                    </p:set>
                                    <p:animEffect transition="in" filter="fade">
                                      <p:cBhvr>
                                        <p:cTn id="130" dur="500"/>
                                        <p:tgtEl>
                                          <p:spTgt spid="83"/>
                                        </p:tgtEl>
                                      </p:cBhvr>
                                    </p:animEffect>
                                  </p:childTnLst>
                                </p:cTn>
                              </p:par>
                              <p:par>
                                <p:cTn id="131" presetID="53" presetClass="entr" presetSubtype="16" fill="hold" grpId="0" nodeType="withEffect">
                                  <p:stCondLst>
                                    <p:cond delay="13700"/>
                                  </p:stCondLst>
                                  <p:childTnLst>
                                    <p:set>
                                      <p:cBhvr>
                                        <p:cTn id="132" dur="1" fill="hold">
                                          <p:stCondLst>
                                            <p:cond delay="0"/>
                                          </p:stCondLst>
                                        </p:cTn>
                                        <p:tgtEl>
                                          <p:spTgt spid="85"/>
                                        </p:tgtEl>
                                        <p:attrNameLst>
                                          <p:attrName>style.visibility</p:attrName>
                                        </p:attrNameLst>
                                      </p:cBhvr>
                                      <p:to>
                                        <p:strVal val="visible"/>
                                      </p:to>
                                    </p:set>
                                    <p:anim calcmode="lin" valueType="num">
                                      <p:cBhvr>
                                        <p:cTn id="133" dur="550" fill="hold"/>
                                        <p:tgtEl>
                                          <p:spTgt spid="85"/>
                                        </p:tgtEl>
                                        <p:attrNameLst>
                                          <p:attrName>ppt_w</p:attrName>
                                        </p:attrNameLst>
                                      </p:cBhvr>
                                      <p:tavLst>
                                        <p:tav tm="0">
                                          <p:val>
                                            <p:fltVal val="0"/>
                                          </p:val>
                                        </p:tav>
                                        <p:tav tm="100000">
                                          <p:val>
                                            <p:strVal val="#ppt_w"/>
                                          </p:val>
                                        </p:tav>
                                      </p:tavLst>
                                    </p:anim>
                                    <p:anim calcmode="lin" valueType="num">
                                      <p:cBhvr>
                                        <p:cTn id="134" dur="550" fill="hold"/>
                                        <p:tgtEl>
                                          <p:spTgt spid="85"/>
                                        </p:tgtEl>
                                        <p:attrNameLst>
                                          <p:attrName>ppt_h</p:attrName>
                                        </p:attrNameLst>
                                      </p:cBhvr>
                                      <p:tavLst>
                                        <p:tav tm="0">
                                          <p:val>
                                            <p:fltVal val="0"/>
                                          </p:val>
                                        </p:tav>
                                        <p:tav tm="100000">
                                          <p:val>
                                            <p:strVal val="#ppt_h"/>
                                          </p:val>
                                        </p:tav>
                                      </p:tavLst>
                                    </p:anim>
                                    <p:animEffect transition="in" filter="fade">
                                      <p:cBhvr>
                                        <p:cTn id="135" dur="550"/>
                                        <p:tgtEl>
                                          <p:spTgt spid="85"/>
                                        </p:tgtEl>
                                      </p:cBhvr>
                                    </p:animEffect>
                                  </p:childTnLst>
                                </p:cTn>
                              </p:par>
                              <p:par>
                                <p:cTn id="136" presetID="22" presetClass="entr" presetSubtype="4" fill="hold" nodeType="withEffect">
                                  <p:stCondLst>
                                    <p:cond delay="15800"/>
                                  </p:stCondLst>
                                  <p:childTnLst>
                                    <p:set>
                                      <p:cBhvr>
                                        <p:cTn id="137" dur="1" fill="hold">
                                          <p:stCondLst>
                                            <p:cond delay="0"/>
                                          </p:stCondLst>
                                        </p:cTn>
                                        <p:tgtEl>
                                          <p:spTgt spid="84"/>
                                        </p:tgtEl>
                                        <p:attrNameLst>
                                          <p:attrName>style.visibility</p:attrName>
                                        </p:attrNameLst>
                                      </p:cBhvr>
                                      <p:to>
                                        <p:strVal val="visible"/>
                                      </p:to>
                                    </p:set>
                                    <p:animEffect transition="in" filter="wipe(down)">
                                      <p:cBhvr>
                                        <p:cTn id="138" dur="800"/>
                                        <p:tgtEl>
                                          <p:spTgt spid="84"/>
                                        </p:tgtEl>
                                      </p:cBhvr>
                                    </p:animEffect>
                                  </p:childTnLst>
                                </p:cTn>
                              </p:par>
                              <p:par>
                                <p:cTn id="139" presetID="10" presetClass="entr" presetSubtype="0" fill="hold" grpId="0" nodeType="withEffect">
                                  <p:stCondLst>
                                    <p:cond delay="1700"/>
                                  </p:stCondLst>
                                  <p:childTnLst>
                                    <p:set>
                                      <p:cBhvr>
                                        <p:cTn id="140" dur="1" fill="hold">
                                          <p:stCondLst>
                                            <p:cond delay="0"/>
                                          </p:stCondLst>
                                        </p:cTn>
                                        <p:tgtEl>
                                          <p:spTgt spid="87"/>
                                        </p:tgtEl>
                                        <p:attrNameLst>
                                          <p:attrName>style.visibility</p:attrName>
                                        </p:attrNameLst>
                                      </p:cBhvr>
                                      <p:to>
                                        <p:strVal val="visible"/>
                                      </p:to>
                                    </p:set>
                                    <p:animEffect transition="in" filter="fade">
                                      <p:cBhvr>
                                        <p:cTn id="141" dur="500"/>
                                        <p:tgtEl>
                                          <p:spTgt spid="87"/>
                                        </p:tgtEl>
                                      </p:cBhvr>
                                    </p:animEffect>
                                  </p:childTnLst>
                                </p:cTn>
                              </p:par>
                              <p:par>
                                <p:cTn id="142" presetID="10" presetClass="entr" presetSubtype="0" fill="hold" grpId="0" nodeType="withEffect">
                                  <p:stCondLst>
                                    <p:cond delay="1700"/>
                                  </p:stCondLst>
                                  <p:childTnLst>
                                    <p:set>
                                      <p:cBhvr>
                                        <p:cTn id="143" dur="1" fill="hold">
                                          <p:stCondLst>
                                            <p:cond delay="0"/>
                                          </p:stCondLst>
                                        </p:cTn>
                                        <p:tgtEl>
                                          <p:spTgt spid="88"/>
                                        </p:tgtEl>
                                        <p:attrNameLst>
                                          <p:attrName>style.visibility</p:attrName>
                                        </p:attrNameLst>
                                      </p:cBhvr>
                                      <p:to>
                                        <p:strVal val="visible"/>
                                      </p:to>
                                    </p:set>
                                    <p:animEffect transition="in" filter="fade">
                                      <p:cBhvr>
                                        <p:cTn id="144"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20" grpId="0" animBg="1"/>
      <p:bldP spid="26" grpId="0" animBg="1"/>
      <p:bldP spid="27" grpId="0" animBg="1"/>
      <p:bldP spid="30" grpId="0"/>
      <p:bldP spid="31" grpId="0"/>
      <p:bldP spid="44" grpId="0" animBg="1"/>
      <p:bldP spid="45" grpId="0" animBg="1"/>
      <p:bldP spid="46" grpId="0" animBg="1"/>
      <p:bldP spid="47" grpId="0" animBg="1"/>
      <p:bldP spid="50" grpId="0" animBg="1"/>
      <p:bldP spid="51" grpId="0" animBg="1"/>
      <p:bldP spid="52" grpId="0"/>
      <p:bldP spid="53" grpId="0"/>
      <p:bldP spid="58" grpId="0" animBg="1"/>
      <p:bldP spid="67" grpId="0" animBg="1"/>
      <p:bldP spid="69" grpId="0" animBg="1"/>
      <p:bldP spid="70" grpId="0" animBg="1"/>
      <p:bldP spid="72" grpId="0" animBg="1"/>
      <p:bldP spid="73" grpId="0" animBg="1"/>
      <p:bldP spid="74" grpId="0"/>
      <p:bldP spid="75" grpId="0"/>
      <p:bldP spid="80" grpId="0" animBg="1"/>
      <p:bldP spid="81" grpId="0" animBg="1"/>
      <p:bldP spid="82" grpId="0" animBg="1"/>
      <p:bldP spid="83" grpId="0" animBg="1"/>
      <p:bldP spid="85" grpId="0" animBg="1"/>
      <p:bldP spid="86" grpId="0" animBg="1"/>
      <p:bldP spid="87" grpId="0"/>
      <p:bldP spid="88"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meline 5">
    <p:spTree>
      <p:nvGrpSpPr>
        <p:cNvPr id="1" name=""/>
        <p:cNvGrpSpPr/>
        <p:nvPr/>
      </p:nvGrpSpPr>
      <p:grpSpPr>
        <a:xfrm>
          <a:off x="0" y="0"/>
          <a:ext cx="0" cy="0"/>
          <a:chOff x="0" y="0"/>
          <a:chExt cx="0" cy="0"/>
        </a:xfrm>
      </p:grpSpPr>
      <p:sp>
        <p:nvSpPr>
          <p:cNvPr id="32" name="Title 2"/>
          <p:cNvSpPr>
            <a:spLocks noGrp="1"/>
          </p:cNvSpPr>
          <p:nvPr>
            <p:ph type="title"/>
          </p:nvPr>
        </p:nvSpPr>
        <p:spPr>
          <a:xfrm>
            <a:off x="228600" y="133350"/>
            <a:ext cx="8686800" cy="762001"/>
          </a:xfrm>
        </p:spPr>
        <p:txBody>
          <a:bodyPr/>
          <a:lstStyle>
            <a:lvl1pPr>
              <a:defRPr/>
            </a:lvl1pPr>
          </a:lstStyle>
          <a:p>
            <a:r>
              <a:rPr lang="en-US"/>
              <a:t>Click to edit Master title style</a:t>
            </a:r>
            <a:endParaRPr lang="en-US" dirty="0"/>
          </a:p>
        </p:txBody>
      </p:sp>
      <p:cxnSp>
        <p:nvCxnSpPr>
          <p:cNvPr id="33" name="Straight Connector 32"/>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40" name="Straight Connector 39"/>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50" idx="6"/>
            <a:endCxn id="49" idx="6"/>
          </p:cNvCxnSpPr>
          <p:nvPr/>
        </p:nvCxnSpPr>
        <p:spPr>
          <a:xfrm flipV="1">
            <a:off x="409162" y="2321221"/>
            <a:ext cx="6973763"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1920435"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Oval 43"/>
          <p:cNvSpPr/>
          <p:nvPr/>
        </p:nvSpPr>
        <p:spPr>
          <a:xfrm>
            <a:off x="3681765" y="2266251"/>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47" name="Straight Connector 46"/>
          <p:cNvCxnSpPr/>
          <p:nvPr/>
        </p:nvCxnSpPr>
        <p:spPr>
          <a:xfrm>
            <a:off x="7329382"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72487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50" name="Oval 49"/>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1" name="TextBox 50"/>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52" name="TextBox 51"/>
          <p:cNvSpPr txBox="1"/>
          <p:nvPr/>
        </p:nvSpPr>
        <p:spPr>
          <a:xfrm>
            <a:off x="7210873"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53" name="Picture Placeholder 15"/>
          <p:cNvSpPr>
            <a:spLocks noGrp="1"/>
          </p:cNvSpPr>
          <p:nvPr>
            <p:ph type="pic" sz="quarter" idx="11"/>
          </p:nvPr>
        </p:nvSpPr>
        <p:spPr>
          <a:xfrm>
            <a:off x="2150238" y="1437911"/>
            <a:ext cx="1431162" cy="742950"/>
          </a:xfrm>
        </p:spPr>
        <p:txBody>
          <a:bodyPr/>
          <a:lstStyle>
            <a:lvl1pPr marL="0" indent="0">
              <a:buNone/>
              <a:defRPr/>
            </a:lvl1pPr>
          </a:lstStyle>
          <a:p>
            <a:r>
              <a:rPr lang="en-US"/>
              <a:t>Click icon to add picture</a:t>
            </a:r>
            <a:endParaRPr lang="en-CA" dirty="0"/>
          </a:p>
        </p:txBody>
      </p:sp>
      <p:sp>
        <p:nvSpPr>
          <p:cNvPr id="54" name="Picture Placeholder 15"/>
          <p:cNvSpPr>
            <a:spLocks noGrp="1"/>
          </p:cNvSpPr>
          <p:nvPr>
            <p:ph type="pic" sz="quarter" idx="12"/>
          </p:nvPr>
        </p:nvSpPr>
        <p:spPr>
          <a:xfrm>
            <a:off x="3915385" y="1436412"/>
            <a:ext cx="1441748" cy="742950"/>
          </a:xfrm>
        </p:spPr>
        <p:txBody>
          <a:bodyPr/>
          <a:lstStyle>
            <a:lvl1pPr marL="0" indent="0">
              <a:buNone/>
              <a:defRPr/>
            </a:lvl1pPr>
          </a:lstStyle>
          <a:p>
            <a:r>
              <a:rPr lang="en-US"/>
              <a:t>Click icon to add picture</a:t>
            </a:r>
            <a:endParaRPr lang="en-CA" dirty="0"/>
          </a:p>
        </p:txBody>
      </p:sp>
      <p:sp>
        <p:nvSpPr>
          <p:cNvPr id="57" name="Picture Placeholder 15"/>
          <p:cNvSpPr>
            <a:spLocks noGrp="1"/>
          </p:cNvSpPr>
          <p:nvPr>
            <p:ph type="pic" sz="quarter" idx="15"/>
          </p:nvPr>
        </p:nvSpPr>
        <p:spPr>
          <a:xfrm>
            <a:off x="449813" y="1445893"/>
            <a:ext cx="1373163" cy="742950"/>
          </a:xfrm>
        </p:spPr>
        <p:txBody>
          <a:bodyPr/>
          <a:lstStyle>
            <a:lvl1pPr marL="0" indent="0">
              <a:buNone/>
              <a:defRPr/>
            </a:lvl1pPr>
          </a:lstStyle>
          <a:p>
            <a:r>
              <a:rPr lang="en-US"/>
              <a:t>Click icon to add picture</a:t>
            </a:r>
            <a:endParaRPr lang="en-CA" dirty="0"/>
          </a:p>
        </p:txBody>
      </p:sp>
      <p:sp>
        <p:nvSpPr>
          <p:cNvPr id="58" name="Text Placeholder 22"/>
          <p:cNvSpPr>
            <a:spLocks noGrp="1"/>
          </p:cNvSpPr>
          <p:nvPr>
            <p:ph type="body" sz="quarter" idx="17"/>
          </p:nvPr>
        </p:nvSpPr>
        <p:spPr>
          <a:xfrm>
            <a:off x="449815" y="2519254"/>
            <a:ext cx="1373162"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69" name="Text Placeholder 47"/>
          <p:cNvSpPr>
            <a:spLocks noGrp="1"/>
          </p:cNvSpPr>
          <p:nvPr>
            <p:ph type="body" sz="quarter" idx="18"/>
          </p:nvPr>
        </p:nvSpPr>
        <p:spPr>
          <a:xfrm rot="16200000">
            <a:off x="-512500" y="3184156"/>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70" name="Text Placeholder 22"/>
          <p:cNvSpPr>
            <a:spLocks noGrp="1"/>
          </p:cNvSpPr>
          <p:nvPr>
            <p:ph type="body" sz="quarter" idx="19"/>
          </p:nvPr>
        </p:nvSpPr>
        <p:spPr>
          <a:xfrm>
            <a:off x="2150238" y="2519254"/>
            <a:ext cx="1431163"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71" name="Text Placeholder 47"/>
          <p:cNvSpPr>
            <a:spLocks noGrp="1"/>
          </p:cNvSpPr>
          <p:nvPr>
            <p:ph type="body" sz="quarter" idx="20"/>
          </p:nvPr>
        </p:nvSpPr>
        <p:spPr>
          <a:xfrm rot="16200000">
            <a:off x="1188242" y="3184156"/>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72" name="Text Placeholder 22"/>
          <p:cNvSpPr>
            <a:spLocks noGrp="1"/>
          </p:cNvSpPr>
          <p:nvPr>
            <p:ph type="body" sz="quarter" idx="21"/>
          </p:nvPr>
        </p:nvSpPr>
        <p:spPr>
          <a:xfrm>
            <a:off x="3918637" y="2519254"/>
            <a:ext cx="1435244"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73" name="Text Placeholder 47"/>
          <p:cNvSpPr>
            <a:spLocks noGrp="1"/>
          </p:cNvSpPr>
          <p:nvPr>
            <p:ph type="body" sz="quarter" idx="22"/>
          </p:nvPr>
        </p:nvSpPr>
        <p:spPr>
          <a:xfrm rot="16200000">
            <a:off x="2953074" y="3184157"/>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78" name="Text Placeholder 47"/>
          <p:cNvSpPr>
            <a:spLocks noGrp="1"/>
          </p:cNvSpPr>
          <p:nvPr>
            <p:ph type="body" sz="quarter" idx="28"/>
          </p:nvPr>
        </p:nvSpPr>
        <p:spPr>
          <a:xfrm rot="16200000">
            <a:off x="6497903" y="3184157"/>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31" name="Oval 30"/>
          <p:cNvSpPr/>
          <p:nvPr/>
        </p:nvSpPr>
        <p:spPr>
          <a:xfrm>
            <a:off x="5451654" y="225960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4" name="Picture Placeholder 15"/>
          <p:cNvSpPr>
            <a:spLocks noGrp="1"/>
          </p:cNvSpPr>
          <p:nvPr>
            <p:ph type="pic" sz="quarter" idx="29"/>
          </p:nvPr>
        </p:nvSpPr>
        <p:spPr>
          <a:xfrm>
            <a:off x="5685276" y="1429764"/>
            <a:ext cx="1441748" cy="742950"/>
          </a:xfrm>
        </p:spPr>
        <p:txBody>
          <a:bodyPr/>
          <a:lstStyle>
            <a:lvl1pPr marL="0" indent="0">
              <a:buNone/>
              <a:defRPr/>
            </a:lvl1pPr>
          </a:lstStyle>
          <a:p>
            <a:r>
              <a:rPr lang="en-US"/>
              <a:t>Click icon to add picture</a:t>
            </a:r>
            <a:endParaRPr lang="en-CA" dirty="0"/>
          </a:p>
        </p:txBody>
      </p:sp>
      <p:sp>
        <p:nvSpPr>
          <p:cNvPr id="35" name="Text Placeholder 22"/>
          <p:cNvSpPr>
            <a:spLocks noGrp="1"/>
          </p:cNvSpPr>
          <p:nvPr>
            <p:ph type="body" sz="quarter" idx="30"/>
          </p:nvPr>
        </p:nvSpPr>
        <p:spPr>
          <a:xfrm>
            <a:off x="5688528" y="2519254"/>
            <a:ext cx="1435244"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36" name="Text Placeholder 47"/>
          <p:cNvSpPr>
            <a:spLocks noGrp="1"/>
          </p:cNvSpPr>
          <p:nvPr>
            <p:ph type="body" sz="quarter" idx="31"/>
          </p:nvPr>
        </p:nvSpPr>
        <p:spPr>
          <a:xfrm rot="16200000">
            <a:off x="4722964" y="3184157"/>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37" name="Picture Placeholder 15"/>
          <p:cNvSpPr>
            <a:spLocks noGrp="1"/>
          </p:cNvSpPr>
          <p:nvPr>
            <p:ph type="pic" sz="quarter" idx="32"/>
          </p:nvPr>
        </p:nvSpPr>
        <p:spPr>
          <a:xfrm>
            <a:off x="7467028" y="1429764"/>
            <a:ext cx="1441748" cy="742950"/>
          </a:xfrm>
        </p:spPr>
        <p:txBody>
          <a:bodyPr/>
          <a:lstStyle>
            <a:lvl1pPr marL="0" indent="0">
              <a:buNone/>
              <a:defRPr/>
            </a:lvl1pPr>
          </a:lstStyle>
          <a:p>
            <a:r>
              <a:rPr lang="en-US"/>
              <a:t>Click icon to add picture</a:t>
            </a:r>
            <a:endParaRPr lang="en-CA" dirty="0"/>
          </a:p>
        </p:txBody>
      </p:sp>
      <p:sp>
        <p:nvSpPr>
          <p:cNvPr id="38" name="Text Placeholder 22"/>
          <p:cNvSpPr>
            <a:spLocks noGrp="1"/>
          </p:cNvSpPr>
          <p:nvPr>
            <p:ph type="body" sz="quarter" idx="33"/>
          </p:nvPr>
        </p:nvSpPr>
        <p:spPr>
          <a:xfrm>
            <a:off x="7470280" y="2519254"/>
            <a:ext cx="1435244"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cxnSp>
        <p:nvCxnSpPr>
          <p:cNvPr id="30" name="Straight Connector 29"/>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45" name="Straight Connector 44"/>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50" idx="6"/>
            <a:endCxn id="49" idx="6"/>
          </p:cNvCxnSpPr>
          <p:nvPr/>
        </p:nvCxnSpPr>
        <p:spPr>
          <a:xfrm flipV="1">
            <a:off x="409162" y="2321221"/>
            <a:ext cx="6973763"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1920435"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5" name="Oval 54"/>
          <p:cNvSpPr/>
          <p:nvPr/>
        </p:nvSpPr>
        <p:spPr>
          <a:xfrm>
            <a:off x="3681765" y="2266251"/>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56" name="Straight Connector 55"/>
          <p:cNvCxnSpPr/>
          <p:nvPr/>
        </p:nvCxnSpPr>
        <p:spPr>
          <a:xfrm>
            <a:off x="7329382"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72487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60" name="Oval 59"/>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1" name="TextBox 60"/>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62" name="TextBox 61"/>
          <p:cNvSpPr txBox="1"/>
          <p:nvPr/>
        </p:nvSpPr>
        <p:spPr>
          <a:xfrm>
            <a:off x="7210873"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63" name="Oval 62"/>
          <p:cNvSpPr/>
          <p:nvPr/>
        </p:nvSpPr>
        <p:spPr>
          <a:xfrm>
            <a:off x="5451654" y="225960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4" name="TextBox 63"/>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42" name="Straight Connector 41"/>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65" name="Straight Connector 64"/>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50" idx="6"/>
            <a:endCxn id="49" idx="6"/>
          </p:cNvCxnSpPr>
          <p:nvPr/>
        </p:nvCxnSpPr>
        <p:spPr>
          <a:xfrm flipV="1">
            <a:off x="409162" y="2321221"/>
            <a:ext cx="6973763"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1920435"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8" name="Oval 67"/>
          <p:cNvSpPr/>
          <p:nvPr/>
        </p:nvSpPr>
        <p:spPr>
          <a:xfrm>
            <a:off x="3681765" y="2266251"/>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74" name="Straight Connector 73"/>
          <p:cNvCxnSpPr/>
          <p:nvPr/>
        </p:nvCxnSpPr>
        <p:spPr>
          <a:xfrm>
            <a:off x="7329382"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75" name="Oval 74"/>
          <p:cNvSpPr/>
          <p:nvPr/>
        </p:nvSpPr>
        <p:spPr>
          <a:xfrm>
            <a:off x="72487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76" name="Oval 75"/>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7" name="TextBox 76"/>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79" name="TextBox 78"/>
          <p:cNvSpPr txBox="1"/>
          <p:nvPr/>
        </p:nvSpPr>
        <p:spPr>
          <a:xfrm>
            <a:off x="7210873"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80" name="Oval 79"/>
          <p:cNvSpPr/>
          <p:nvPr/>
        </p:nvSpPr>
        <p:spPr>
          <a:xfrm>
            <a:off x="5451654" y="225960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1" name="TextBox 80"/>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82" name="Straight Connector 81">
            <a:extLst>
              <a:ext uri="{FF2B5EF4-FFF2-40B4-BE49-F238E27FC236}">
                <a16:creationId xmlns:a16="http://schemas.microsoft.com/office/drawing/2014/main" id="{A7059C14-E7F3-FD31-97A8-C33E3C143250}"/>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83" name="Straight Connector 82">
            <a:extLst>
              <a:ext uri="{FF2B5EF4-FFF2-40B4-BE49-F238E27FC236}">
                <a16:creationId xmlns:a16="http://schemas.microsoft.com/office/drawing/2014/main" id="{A4CCFF6B-02C3-6210-FE37-EAEC8167F507}"/>
              </a:ext>
            </a:extLst>
          </p:cNvPr>
          <p:cNvCxnSpPr/>
          <p:nvPr userDrawn="1"/>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2E8D9ED-3E88-475E-DFC1-3CCF7E9F9B84}"/>
              </a:ext>
            </a:extLst>
          </p:cNvPr>
          <p:cNvCxnSpPr>
            <a:stCxn id="50" idx="6"/>
            <a:endCxn id="49" idx="6"/>
          </p:cNvCxnSpPr>
          <p:nvPr userDrawn="1"/>
        </p:nvCxnSpPr>
        <p:spPr>
          <a:xfrm flipV="1">
            <a:off x="409161" y="2321221"/>
            <a:ext cx="6973763"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85" name="Oval 84">
            <a:extLst>
              <a:ext uri="{FF2B5EF4-FFF2-40B4-BE49-F238E27FC236}">
                <a16:creationId xmlns:a16="http://schemas.microsoft.com/office/drawing/2014/main" id="{3524DFC0-92CA-983F-BC5C-A5494E94AE69}"/>
              </a:ext>
            </a:extLst>
          </p:cNvPr>
          <p:cNvSpPr/>
          <p:nvPr userDrawn="1"/>
        </p:nvSpPr>
        <p:spPr>
          <a:xfrm>
            <a:off x="1920434" y="2267507"/>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6" name="Oval 85">
            <a:extLst>
              <a:ext uri="{FF2B5EF4-FFF2-40B4-BE49-F238E27FC236}">
                <a16:creationId xmlns:a16="http://schemas.microsoft.com/office/drawing/2014/main" id="{58911FFA-E899-D15C-4765-B7E37CD597B4}"/>
              </a:ext>
            </a:extLst>
          </p:cNvPr>
          <p:cNvSpPr/>
          <p:nvPr userDrawn="1"/>
        </p:nvSpPr>
        <p:spPr>
          <a:xfrm>
            <a:off x="3681765" y="2266251"/>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87" name="Straight Connector 86">
            <a:extLst>
              <a:ext uri="{FF2B5EF4-FFF2-40B4-BE49-F238E27FC236}">
                <a16:creationId xmlns:a16="http://schemas.microsoft.com/office/drawing/2014/main" id="{E4B61E08-CD5E-A9F1-CCEA-D94A10140F82}"/>
              </a:ext>
            </a:extLst>
          </p:cNvPr>
          <p:cNvCxnSpPr/>
          <p:nvPr userDrawn="1"/>
        </p:nvCxnSpPr>
        <p:spPr>
          <a:xfrm>
            <a:off x="7329382"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3A9E41E6-0100-829A-EDEB-6D4C5FD9F6E0}"/>
              </a:ext>
            </a:extLst>
          </p:cNvPr>
          <p:cNvSpPr/>
          <p:nvPr userDrawn="1"/>
        </p:nvSpPr>
        <p:spPr>
          <a:xfrm>
            <a:off x="72487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89" name="Oval 88">
            <a:extLst>
              <a:ext uri="{FF2B5EF4-FFF2-40B4-BE49-F238E27FC236}">
                <a16:creationId xmlns:a16="http://schemas.microsoft.com/office/drawing/2014/main" id="{975E85D2-381C-C321-FD47-0BD777492A2B}"/>
              </a:ext>
            </a:extLst>
          </p:cNvPr>
          <p:cNvSpPr/>
          <p:nvPr userDrawn="1"/>
        </p:nvSpPr>
        <p:spPr>
          <a:xfrm>
            <a:off x="237743"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0" name="TextBox 89">
            <a:extLst>
              <a:ext uri="{FF2B5EF4-FFF2-40B4-BE49-F238E27FC236}">
                <a16:creationId xmlns:a16="http://schemas.microsoft.com/office/drawing/2014/main" id="{323D01B5-E393-A5F0-2FFD-47FB1ABBB36F}"/>
              </a:ext>
            </a:extLst>
          </p:cNvPr>
          <p:cNvSpPr txBox="1"/>
          <p:nvPr userDrawn="1"/>
        </p:nvSpPr>
        <p:spPr>
          <a:xfrm>
            <a:off x="152401" y="1032880"/>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91" name="TextBox 90">
            <a:extLst>
              <a:ext uri="{FF2B5EF4-FFF2-40B4-BE49-F238E27FC236}">
                <a16:creationId xmlns:a16="http://schemas.microsoft.com/office/drawing/2014/main" id="{DCA5801D-8AD7-8086-7D86-F3C273B77D57}"/>
              </a:ext>
            </a:extLst>
          </p:cNvPr>
          <p:cNvSpPr txBox="1"/>
          <p:nvPr userDrawn="1"/>
        </p:nvSpPr>
        <p:spPr>
          <a:xfrm>
            <a:off x="7210872" y="1032880"/>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92" name="Oval 91">
            <a:extLst>
              <a:ext uri="{FF2B5EF4-FFF2-40B4-BE49-F238E27FC236}">
                <a16:creationId xmlns:a16="http://schemas.microsoft.com/office/drawing/2014/main" id="{517EDD82-DE4B-5EEE-E059-1980927092F5}"/>
              </a:ext>
            </a:extLst>
          </p:cNvPr>
          <p:cNvSpPr/>
          <p:nvPr userDrawn="1"/>
        </p:nvSpPr>
        <p:spPr>
          <a:xfrm>
            <a:off x="5451654" y="225960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3" name="TextBox 92">
            <a:extLst>
              <a:ext uri="{FF2B5EF4-FFF2-40B4-BE49-F238E27FC236}">
                <a16:creationId xmlns:a16="http://schemas.microsoft.com/office/drawing/2014/main" id="{9DC5515E-F3F9-D562-62AE-B9A345E4D426}"/>
              </a:ext>
            </a:extLst>
          </p:cNvPr>
          <p:cNvSpPr txBox="1"/>
          <p:nvPr userDrawn="1"/>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339388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30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750"/>
                                        <p:tgtEl>
                                          <p:spTgt spid="4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22" presetClass="entr" presetSubtype="8" fill="hold" nodeType="withEffect">
                                  <p:stCondLst>
                                    <p:cond delay="1000"/>
                                  </p:stCondLst>
                                  <p:childTnLst>
                                    <p:set>
                                      <p:cBhvr>
                                        <p:cTn id="12" dur="1" fill="hold">
                                          <p:stCondLst>
                                            <p:cond delay="0"/>
                                          </p:stCondLst>
                                        </p:cTn>
                                        <p:tgtEl>
                                          <p:spTgt spid="41"/>
                                        </p:tgtEl>
                                        <p:attrNameLst>
                                          <p:attrName>style.visibility</p:attrName>
                                        </p:attrNameLst>
                                      </p:cBhvr>
                                      <p:to>
                                        <p:strVal val="visible"/>
                                      </p:to>
                                    </p:set>
                                    <p:animEffect transition="in" filter="wipe(left)">
                                      <p:cBhvr>
                                        <p:cTn id="13" dur="800"/>
                                        <p:tgtEl>
                                          <p:spTgt spid="41"/>
                                        </p:tgtEl>
                                      </p:cBhvr>
                                    </p:animEffect>
                                  </p:childTnLst>
                                </p:cTn>
                              </p:par>
                              <p:par>
                                <p:cTn id="14" presetID="10" presetClass="entr" presetSubtype="0" fill="hold" grpId="0" nodeType="withEffect">
                                  <p:stCondLst>
                                    <p:cond delay="370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grpId="0" nodeType="withEffect">
                                  <p:stCondLst>
                                    <p:cond delay="600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53" presetClass="entr" presetSubtype="16" fill="hold" grpId="0" nodeType="withEffect">
                                  <p:stCondLst>
                                    <p:cond delay="13700"/>
                                  </p:stCondLst>
                                  <p:childTnLst>
                                    <p:set>
                                      <p:cBhvr>
                                        <p:cTn id="21" dur="1" fill="hold">
                                          <p:stCondLst>
                                            <p:cond delay="0"/>
                                          </p:stCondLst>
                                        </p:cTn>
                                        <p:tgtEl>
                                          <p:spTgt spid="49"/>
                                        </p:tgtEl>
                                        <p:attrNameLst>
                                          <p:attrName>style.visibility</p:attrName>
                                        </p:attrNameLst>
                                      </p:cBhvr>
                                      <p:to>
                                        <p:strVal val="visible"/>
                                      </p:to>
                                    </p:set>
                                    <p:anim calcmode="lin" valueType="num">
                                      <p:cBhvr>
                                        <p:cTn id="22" dur="550" fill="hold"/>
                                        <p:tgtEl>
                                          <p:spTgt spid="49"/>
                                        </p:tgtEl>
                                        <p:attrNameLst>
                                          <p:attrName>ppt_w</p:attrName>
                                        </p:attrNameLst>
                                      </p:cBhvr>
                                      <p:tavLst>
                                        <p:tav tm="0">
                                          <p:val>
                                            <p:fltVal val="0"/>
                                          </p:val>
                                        </p:tav>
                                        <p:tav tm="100000">
                                          <p:val>
                                            <p:strVal val="#ppt_w"/>
                                          </p:val>
                                        </p:tav>
                                      </p:tavLst>
                                    </p:anim>
                                    <p:anim calcmode="lin" valueType="num">
                                      <p:cBhvr>
                                        <p:cTn id="23" dur="550" fill="hold"/>
                                        <p:tgtEl>
                                          <p:spTgt spid="49"/>
                                        </p:tgtEl>
                                        <p:attrNameLst>
                                          <p:attrName>ppt_h</p:attrName>
                                        </p:attrNameLst>
                                      </p:cBhvr>
                                      <p:tavLst>
                                        <p:tav tm="0">
                                          <p:val>
                                            <p:fltVal val="0"/>
                                          </p:val>
                                        </p:tav>
                                        <p:tav tm="100000">
                                          <p:val>
                                            <p:strVal val="#ppt_h"/>
                                          </p:val>
                                        </p:tav>
                                      </p:tavLst>
                                    </p:anim>
                                    <p:animEffect transition="in" filter="fade">
                                      <p:cBhvr>
                                        <p:cTn id="24" dur="550"/>
                                        <p:tgtEl>
                                          <p:spTgt spid="49"/>
                                        </p:tgtEl>
                                      </p:cBhvr>
                                    </p:animEffect>
                                  </p:childTnLst>
                                </p:cTn>
                              </p:par>
                              <p:par>
                                <p:cTn id="25" presetID="22" presetClass="entr" presetSubtype="4" fill="hold" nodeType="withEffect">
                                  <p:stCondLst>
                                    <p:cond delay="15800"/>
                                  </p:stCondLst>
                                  <p:childTnLst>
                                    <p:set>
                                      <p:cBhvr>
                                        <p:cTn id="26" dur="1" fill="hold">
                                          <p:stCondLst>
                                            <p:cond delay="0"/>
                                          </p:stCondLst>
                                        </p:cTn>
                                        <p:tgtEl>
                                          <p:spTgt spid="47"/>
                                        </p:tgtEl>
                                        <p:attrNameLst>
                                          <p:attrName>style.visibility</p:attrName>
                                        </p:attrNameLst>
                                      </p:cBhvr>
                                      <p:to>
                                        <p:strVal val="visible"/>
                                      </p:to>
                                    </p:set>
                                    <p:animEffect transition="in" filter="wipe(down)">
                                      <p:cBhvr>
                                        <p:cTn id="27" dur="800"/>
                                        <p:tgtEl>
                                          <p:spTgt spid="47"/>
                                        </p:tgtEl>
                                      </p:cBhvr>
                                    </p:animEffect>
                                  </p:childTnLst>
                                </p:cTn>
                              </p:par>
                              <p:par>
                                <p:cTn id="28" presetID="10" presetClass="entr" presetSubtype="0" fill="hold" grpId="0" nodeType="withEffect">
                                  <p:stCondLst>
                                    <p:cond delay="170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par>
                                <p:cTn id="31" presetID="10" presetClass="entr" presetSubtype="0" fill="hold" grpId="0" nodeType="withEffect">
                                  <p:stCondLst>
                                    <p:cond delay="170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500"/>
                                        <p:tgtEl>
                                          <p:spTgt spid="52"/>
                                        </p:tgtEl>
                                      </p:cBhvr>
                                    </p:animEffect>
                                  </p:childTnLst>
                                </p:cTn>
                              </p:par>
                              <p:par>
                                <p:cTn id="34" presetID="10" presetClass="entr" presetSubtype="0" fill="hold" grpId="0" nodeType="withEffect">
                                  <p:stCondLst>
                                    <p:cond delay="600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par>
                                <p:cTn id="37" presetID="22" presetClass="entr" presetSubtype="4" fill="hold" nodeType="withEffect">
                                  <p:stCondLst>
                                    <p:cond delay="300"/>
                                  </p:stCondLst>
                                  <p:childTnLst>
                                    <p:set>
                                      <p:cBhvr>
                                        <p:cTn id="38" dur="1" fill="hold">
                                          <p:stCondLst>
                                            <p:cond delay="0"/>
                                          </p:stCondLst>
                                        </p:cTn>
                                        <p:tgtEl>
                                          <p:spTgt spid="45"/>
                                        </p:tgtEl>
                                        <p:attrNameLst>
                                          <p:attrName>style.visibility</p:attrName>
                                        </p:attrNameLst>
                                      </p:cBhvr>
                                      <p:to>
                                        <p:strVal val="visible"/>
                                      </p:to>
                                    </p:set>
                                    <p:animEffect transition="in" filter="wipe(down)">
                                      <p:cBhvr>
                                        <p:cTn id="39" dur="750"/>
                                        <p:tgtEl>
                                          <p:spTgt spid="45"/>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60"/>
                                        </p:tgtEl>
                                        <p:attrNameLst>
                                          <p:attrName>style.visibility</p:attrName>
                                        </p:attrNameLst>
                                      </p:cBhvr>
                                      <p:to>
                                        <p:strVal val="visible"/>
                                      </p:to>
                                    </p:set>
                                    <p:animEffect transition="in" filter="fade">
                                      <p:cBhvr>
                                        <p:cTn id="42" dur="500"/>
                                        <p:tgtEl>
                                          <p:spTgt spid="60"/>
                                        </p:tgtEl>
                                      </p:cBhvr>
                                    </p:animEffect>
                                  </p:childTnLst>
                                </p:cTn>
                              </p:par>
                              <p:par>
                                <p:cTn id="43" presetID="22" presetClass="entr" presetSubtype="8" fill="hold" nodeType="withEffect">
                                  <p:stCondLst>
                                    <p:cond delay="1000"/>
                                  </p:stCondLst>
                                  <p:childTnLst>
                                    <p:set>
                                      <p:cBhvr>
                                        <p:cTn id="44" dur="1" fill="hold">
                                          <p:stCondLst>
                                            <p:cond delay="0"/>
                                          </p:stCondLst>
                                        </p:cTn>
                                        <p:tgtEl>
                                          <p:spTgt spid="46"/>
                                        </p:tgtEl>
                                        <p:attrNameLst>
                                          <p:attrName>style.visibility</p:attrName>
                                        </p:attrNameLst>
                                      </p:cBhvr>
                                      <p:to>
                                        <p:strVal val="visible"/>
                                      </p:to>
                                    </p:set>
                                    <p:animEffect transition="in" filter="wipe(left)">
                                      <p:cBhvr>
                                        <p:cTn id="45" dur="800"/>
                                        <p:tgtEl>
                                          <p:spTgt spid="46"/>
                                        </p:tgtEl>
                                      </p:cBhvr>
                                    </p:animEffect>
                                  </p:childTnLst>
                                </p:cTn>
                              </p:par>
                              <p:par>
                                <p:cTn id="46" presetID="10" presetClass="entr" presetSubtype="0" fill="hold" grpId="0" nodeType="withEffect">
                                  <p:stCondLst>
                                    <p:cond delay="370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500"/>
                                        <p:tgtEl>
                                          <p:spTgt spid="48"/>
                                        </p:tgtEl>
                                      </p:cBhvr>
                                    </p:animEffect>
                                  </p:childTnLst>
                                </p:cTn>
                              </p:par>
                              <p:par>
                                <p:cTn id="49" presetID="10" presetClass="entr" presetSubtype="0" fill="hold" grpId="0" nodeType="withEffect">
                                  <p:stCondLst>
                                    <p:cond delay="6000"/>
                                  </p:stCondLst>
                                  <p:childTnLst>
                                    <p:set>
                                      <p:cBhvr>
                                        <p:cTn id="50" dur="1" fill="hold">
                                          <p:stCondLst>
                                            <p:cond delay="0"/>
                                          </p:stCondLst>
                                        </p:cTn>
                                        <p:tgtEl>
                                          <p:spTgt spid="55"/>
                                        </p:tgtEl>
                                        <p:attrNameLst>
                                          <p:attrName>style.visibility</p:attrName>
                                        </p:attrNameLst>
                                      </p:cBhvr>
                                      <p:to>
                                        <p:strVal val="visible"/>
                                      </p:to>
                                    </p:set>
                                    <p:animEffect transition="in" filter="fade">
                                      <p:cBhvr>
                                        <p:cTn id="51" dur="500"/>
                                        <p:tgtEl>
                                          <p:spTgt spid="55"/>
                                        </p:tgtEl>
                                      </p:cBhvr>
                                    </p:animEffect>
                                  </p:childTnLst>
                                </p:cTn>
                              </p:par>
                              <p:par>
                                <p:cTn id="52" presetID="53" presetClass="entr" presetSubtype="16" fill="hold" grpId="0" nodeType="withEffect">
                                  <p:stCondLst>
                                    <p:cond delay="13700"/>
                                  </p:stCondLst>
                                  <p:childTnLst>
                                    <p:set>
                                      <p:cBhvr>
                                        <p:cTn id="53" dur="1" fill="hold">
                                          <p:stCondLst>
                                            <p:cond delay="0"/>
                                          </p:stCondLst>
                                        </p:cTn>
                                        <p:tgtEl>
                                          <p:spTgt spid="59"/>
                                        </p:tgtEl>
                                        <p:attrNameLst>
                                          <p:attrName>style.visibility</p:attrName>
                                        </p:attrNameLst>
                                      </p:cBhvr>
                                      <p:to>
                                        <p:strVal val="visible"/>
                                      </p:to>
                                    </p:set>
                                    <p:anim calcmode="lin" valueType="num">
                                      <p:cBhvr>
                                        <p:cTn id="54" dur="550" fill="hold"/>
                                        <p:tgtEl>
                                          <p:spTgt spid="59"/>
                                        </p:tgtEl>
                                        <p:attrNameLst>
                                          <p:attrName>ppt_w</p:attrName>
                                        </p:attrNameLst>
                                      </p:cBhvr>
                                      <p:tavLst>
                                        <p:tav tm="0">
                                          <p:val>
                                            <p:fltVal val="0"/>
                                          </p:val>
                                        </p:tav>
                                        <p:tav tm="100000">
                                          <p:val>
                                            <p:strVal val="#ppt_w"/>
                                          </p:val>
                                        </p:tav>
                                      </p:tavLst>
                                    </p:anim>
                                    <p:anim calcmode="lin" valueType="num">
                                      <p:cBhvr>
                                        <p:cTn id="55" dur="550" fill="hold"/>
                                        <p:tgtEl>
                                          <p:spTgt spid="59"/>
                                        </p:tgtEl>
                                        <p:attrNameLst>
                                          <p:attrName>ppt_h</p:attrName>
                                        </p:attrNameLst>
                                      </p:cBhvr>
                                      <p:tavLst>
                                        <p:tav tm="0">
                                          <p:val>
                                            <p:fltVal val="0"/>
                                          </p:val>
                                        </p:tav>
                                        <p:tav tm="100000">
                                          <p:val>
                                            <p:strVal val="#ppt_h"/>
                                          </p:val>
                                        </p:tav>
                                      </p:tavLst>
                                    </p:anim>
                                    <p:animEffect transition="in" filter="fade">
                                      <p:cBhvr>
                                        <p:cTn id="56" dur="550"/>
                                        <p:tgtEl>
                                          <p:spTgt spid="59"/>
                                        </p:tgtEl>
                                      </p:cBhvr>
                                    </p:animEffect>
                                  </p:childTnLst>
                                </p:cTn>
                              </p:par>
                              <p:par>
                                <p:cTn id="57" presetID="22" presetClass="entr" presetSubtype="4" fill="hold" nodeType="withEffect">
                                  <p:stCondLst>
                                    <p:cond delay="15800"/>
                                  </p:stCondLst>
                                  <p:childTnLst>
                                    <p:set>
                                      <p:cBhvr>
                                        <p:cTn id="58" dur="1" fill="hold">
                                          <p:stCondLst>
                                            <p:cond delay="0"/>
                                          </p:stCondLst>
                                        </p:cTn>
                                        <p:tgtEl>
                                          <p:spTgt spid="56"/>
                                        </p:tgtEl>
                                        <p:attrNameLst>
                                          <p:attrName>style.visibility</p:attrName>
                                        </p:attrNameLst>
                                      </p:cBhvr>
                                      <p:to>
                                        <p:strVal val="visible"/>
                                      </p:to>
                                    </p:set>
                                    <p:animEffect transition="in" filter="wipe(down)">
                                      <p:cBhvr>
                                        <p:cTn id="59" dur="800"/>
                                        <p:tgtEl>
                                          <p:spTgt spid="56"/>
                                        </p:tgtEl>
                                      </p:cBhvr>
                                    </p:animEffect>
                                  </p:childTnLst>
                                </p:cTn>
                              </p:par>
                              <p:par>
                                <p:cTn id="60" presetID="10" presetClass="entr" presetSubtype="0" fill="hold" grpId="0" nodeType="withEffect">
                                  <p:stCondLst>
                                    <p:cond delay="1700"/>
                                  </p:stCondLst>
                                  <p:childTnLst>
                                    <p:set>
                                      <p:cBhvr>
                                        <p:cTn id="61" dur="1" fill="hold">
                                          <p:stCondLst>
                                            <p:cond delay="0"/>
                                          </p:stCondLst>
                                        </p:cTn>
                                        <p:tgtEl>
                                          <p:spTgt spid="61"/>
                                        </p:tgtEl>
                                        <p:attrNameLst>
                                          <p:attrName>style.visibility</p:attrName>
                                        </p:attrNameLst>
                                      </p:cBhvr>
                                      <p:to>
                                        <p:strVal val="visible"/>
                                      </p:to>
                                    </p:set>
                                    <p:animEffect transition="in" filter="fade">
                                      <p:cBhvr>
                                        <p:cTn id="62" dur="500"/>
                                        <p:tgtEl>
                                          <p:spTgt spid="61"/>
                                        </p:tgtEl>
                                      </p:cBhvr>
                                    </p:animEffect>
                                  </p:childTnLst>
                                </p:cTn>
                              </p:par>
                              <p:par>
                                <p:cTn id="63" presetID="10" presetClass="entr" presetSubtype="0" fill="hold" grpId="0" nodeType="withEffect">
                                  <p:stCondLst>
                                    <p:cond delay="1700"/>
                                  </p:stCondLst>
                                  <p:childTnLst>
                                    <p:set>
                                      <p:cBhvr>
                                        <p:cTn id="64" dur="1" fill="hold">
                                          <p:stCondLst>
                                            <p:cond delay="0"/>
                                          </p:stCondLst>
                                        </p:cTn>
                                        <p:tgtEl>
                                          <p:spTgt spid="62"/>
                                        </p:tgtEl>
                                        <p:attrNameLst>
                                          <p:attrName>style.visibility</p:attrName>
                                        </p:attrNameLst>
                                      </p:cBhvr>
                                      <p:to>
                                        <p:strVal val="visible"/>
                                      </p:to>
                                    </p:set>
                                    <p:animEffect transition="in" filter="fade">
                                      <p:cBhvr>
                                        <p:cTn id="65" dur="500"/>
                                        <p:tgtEl>
                                          <p:spTgt spid="62"/>
                                        </p:tgtEl>
                                      </p:cBhvr>
                                    </p:animEffect>
                                  </p:childTnLst>
                                </p:cTn>
                              </p:par>
                              <p:par>
                                <p:cTn id="66" presetID="10" presetClass="entr" presetSubtype="0" fill="hold" grpId="0" nodeType="withEffect">
                                  <p:stCondLst>
                                    <p:cond delay="6000"/>
                                  </p:stCondLst>
                                  <p:childTnLst>
                                    <p:set>
                                      <p:cBhvr>
                                        <p:cTn id="67" dur="1" fill="hold">
                                          <p:stCondLst>
                                            <p:cond delay="0"/>
                                          </p:stCondLst>
                                        </p:cTn>
                                        <p:tgtEl>
                                          <p:spTgt spid="63"/>
                                        </p:tgtEl>
                                        <p:attrNameLst>
                                          <p:attrName>style.visibility</p:attrName>
                                        </p:attrNameLst>
                                      </p:cBhvr>
                                      <p:to>
                                        <p:strVal val="visible"/>
                                      </p:to>
                                    </p:set>
                                    <p:animEffect transition="in" filter="fade">
                                      <p:cBhvr>
                                        <p:cTn id="68" dur="500"/>
                                        <p:tgtEl>
                                          <p:spTgt spid="63"/>
                                        </p:tgtEl>
                                      </p:cBhvr>
                                    </p:animEffect>
                                  </p:childTnLst>
                                </p:cTn>
                              </p:par>
                              <p:par>
                                <p:cTn id="69" presetID="22" presetClass="entr" presetSubtype="4" fill="hold" nodeType="withEffect">
                                  <p:stCondLst>
                                    <p:cond delay="300"/>
                                  </p:stCondLst>
                                  <p:childTnLst>
                                    <p:set>
                                      <p:cBhvr>
                                        <p:cTn id="70" dur="1" fill="hold">
                                          <p:stCondLst>
                                            <p:cond delay="0"/>
                                          </p:stCondLst>
                                        </p:cTn>
                                        <p:tgtEl>
                                          <p:spTgt spid="65"/>
                                        </p:tgtEl>
                                        <p:attrNameLst>
                                          <p:attrName>style.visibility</p:attrName>
                                        </p:attrNameLst>
                                      </p:cBhvr>
                                      <p:to>
                                        <p:strVal val="visible"/>
                                      </p:to>
                                    </p:set>
                                    <p:animEffect transition="in" filter="wipe(down)">
                                      <p:cBhvr>
                                        <p:cTn id="71" dur="750"/>
                                        <p:tgtEl>
                                          <p:spTgt spid="65"/>
                                        </p:tgtEl>
                                      </p:cBhvr>
                                    </p:animEffect>
                                  </p:childTnLst>
                                </p:cTn>
                              </p:par>
                              <p:par>
                                <p:cTn id="72" presetID="10" presetClass="entr" presetSubtype="0" fill="hold" grpId="0" nodeType="withEffect">
                                  <p:stCondLst>
                                    <p:cond delay="500"/>
                                  </p:stCondLst>
                                  <p:childTnLst>
                                    <p:set>
                                      <p:cBhvr>
                                        <p:cTn id="73" dur="1" fill="hold">
                                          <p:stCondLst>
                                            <p:cond delay="0"/>
                                          </p:stCondLst>
                                        </p:cTn>
                                        <p:tgtEl>
                                          <p:spTgt spid="76"/>
                                        </p:tgtEl>
                                        <p:attrNameLst>
                                          <p:attrName>style.visibility</p:attrName>
                                        </p:attrNameLst>
                                      </p:cBhvr>
                                      <p:to>
                                        <p:strVal val="visible"/>
                                      </p:to>
                                    </p:set>
                                    <p:animEffect transition="in" filter="fade">
                                      <p:cBhvr>
                                        <p:cTn id="74" dur="500"/>
                                        <p:tgtEl>
                                          <p:spTgt spid="76"/>
                                        </p:tgtEl>
                                      </p:cBhvr>
                                    </p:animEffect>
                                  </p:childTnLst>
                                </p:cTn>
                              </p:par>
                              <p:par>
                                <p:cTn id="75" presetID="22" presetClass="entr" presetSubtype="8" fill="hold" nodeType="withEffect">
                                  <p:stCondLst>
                                    <p:cond delay="1000"/>
                                  </p:stCondLst>
                                  <p:childTnLst>
                                    <p:set>
                                      <p:cBhvr>
                                        <p:cTn id="76" dur="1" fill="hold">
                                          <p:stCondLst>
                                            <p:cond delay="0"/>
                                          </p:stCondLst>
                                        </p:cTn>
                                        <p:tgtEl>
                                          <p:spTgt spid="66"/>
                                        </p:tgtEl>
                                        <p:attrNameLst>
                                          <p:attrName>style.visibility</p:attrName>
                                        </p:attrNameLst>
                                      </p:cBhvr>
                                      <p:to>
                                        <p:strVal val="visible"/>
                                      </p:to>
                                    </p:set>
                                    <p:animEffect transition="in" filter="wipe(left)">
                                      <p:cBhvr>
                                        <p:cTn id="77" dur="800"/>
                                        <p:tgtEl>
                                          <p:spTgt spid="66"/>
                                        </p:tgtEl>
                                      </p:cBhvr>
                                    </p:animEffect>
                                  </p:childTnLst>
                                </p:cTn>
                              </p:par>
                              <p:par>
                                <p:cTn id="78" presetID="10" presetClass="entr" presetSubtype="0" fill="hold" grpId="0" nodeType="withEffect">
                                  <p:stCondLst>
                                    <p:cond delay="3700"/>
                                  </p:stCondLst>
                                  <p:childTnLst>
                                    <p:set>
                                      <p:cBhvr>
                                        <p:cTn id="79" dur="1" fill="hold">
                                          <p:stCondLst>
                                            <p:cond delay="0"/>
                                          </p:stCondLst>
                                        </p:cTn>
                                        <p:tgtEl>
                                          <p:spTgt spid="67"/>
                                        </p:tgtEl>
                                        <p:attrNameLst>
                                          <p:attrName>style.visibility</p:attrName>
                                        </p:attrNameLst>
                                      </p:cBhvr>
                                      <p:to>
                                        <p:strVal val="visible"/>
                                      </p:to>
                                    </p:set>
                                    <p:animEffect transition="in" filter="fade">
                                      <p:cBhvr>
                                        <p:cTn id="80" dur="500"/>
                                        <p:tgtEl>
                                          <p:spTgt spid="67"/>
                                        </p:tgtEl>
                                      </p:cBhvr>
                                    </p:animEffect>
                                  </p:childTnLst>
                                </p:cTn>
                              </p:par>
                              <p:par>
                                <p:cTn id="81" presetID="10" presetClass="entr" presetSubtype="0" fill="hold" grpId="0" nodeType="withEffect">
                                  <p:stCondLst>
                                    <p:cond delay="6000"/>
                                  </p:stCondLst>
                                  <p:childTnLst>
                                    <p:set>
                                      <p:cBhvr>
                                        <p:cTn id="82" dur="1" fill="hold">
                                          <p:stCondLst>
                                            <p:cond delay="0"/>
                                          </p:stCondLst>
                                        </p:cTn>
                                        <p:tgtEl>
                                          <p:spTgt spid="68"/>
                                        </p:tgtEl>
                                        <p:attrNameLst>
                                          <p:attrName>style.visibility</p:attrName>
                                        </p:attrNameLst>
                                      </p:cBhvr>
                                      <p:to>
                                        <p:strVal val="visible"/>
                                      </p:to>
                                    </p:set>
                                    <p:animEffect transition="in" filter="fade">
                                      <p:cBhvr>
                                        <p:cTn id="83" dur="500"/>
                                        <p:tgtEl>
                                          <p:spTgt spid="68"/>
                                        </p:tgtEl>
                                      </p:cBhvr>
                                    </p:animEffect>
                                  </p:childTnLst>
                                </p:cTn>
                              </p:par>
                              <p:par>
                                <p:cTn id="84" presetID="53" presetClass="entr" presetSubtype="16" fill="hold" grpId="0" nodeType="withEffect">
                                  <p:stCondLst>
                                    <p:cond delay="13700"/>
                                  </p:stCondLst>
                                  <p:childTnLst>
                                    <p:set>
                                      <p:cBhvr>
                                        <p:cTn id="85" dur="1" fill="hold">
                                          <p:stCondLst>
                                            <p:cond delay="0"/>
                                          </p:stCondLst>
                                        </p:cTn>
                                        <p:tgtEl>
                                          <p:spTgt spid="75"/>
                                        </p:tgtEl>
                                        <p:attrNameLst>
                                          <p:attrName>style.visibility</p:attrName>
                                        </p:attrNameLst>
                                      </p:cBhvr>
                                      <p:to>
                                        <p:strVal val="visible"/>
                                      </p:to>
                                    </p:set>
                                    <p:anim calcmode="lin" valueType="num">
                                      <p:cBhvr>
                                        <p:cTn id="86" dur="550" fill="hold"/>
                                        <p:tgtEl>
                                          <p:spTgt spid="75"/>
                                        </p:tgtEl>
                                        <p:attrNameLst>
                                          <p:attrName>ppt_w</p:attrName>
                                        </p:attrNameLst>
                                      </p:cBhvr>
                                      <p:tavLst>
                                        <p:tav tm="0">
                                          <p:val>
                                            <p:fltVal val="0"/>
                                          </p:val>
                                        </p:tav>
                                        <p:tav tm="100000">
                                          <p:val>
                                            <p:strVal val="#ppt_w"/>
                                          </p:val>
                                        </p:tav>
                                      </p:tavLst>
                                    </p:anim>
                                    <p:anim calcmode="lin" valueType="num">
                                      <p:cBhvr>
                                        <p:cTn id="87" dur="550" fill="hold"/>
                                        <p:tgtEl>
                                          <p:spTgt spid="75"/>
                                        </p:tgtEl>
                                        <p:attrNameLst>
                                          <p:attrName>ppt_h</p:attrName>
                                        </p:attrNameLst>
                                      </p:cBhvr>
                                      <p:tavLst>
                                        <p:tav tm="0">
                                          <p:val>
                                            <p:fltVal val="0"/>
                                          </p:val>
                                        </p:tav>
                                        <p:tav tm="100000">
                                          <p:val>
                                            <p:strVal val="#ppt_h"/>
                                          </p:val>
                                        </p:tav>
                                      </p:tavLst>
                                    </p:anim>
                                    <p:animEffect transition="in" filter="fade">
                                      <p:cBhvr>
                                        <p:cTn id="88" dur="550"/>
                                        <p:tgtEl>
                                          <p:spTgt spid="75"/>
                                        </p:tgtEl>
                                      </p:cBhvr>
                                    </p:animEffect>
                                  </p:childTnLst>
                                </p:cTn>
                              </p:par>
                              <p:par>
                                <p:cTn id="89" presetID="22" presetClass="entr" presetSubtype="4" fill="hold" nodeType="withEffect">
                                  <p:stCondLst>
                                    <p:cond delay="15800"/>
                                  </p:stCondLst>
                                  <p:childTnLst>
                                    <p:set>
                                      <p:cBhvr>
                                        <p:cTn id="90" dur="1" fill="hold">
                                          <p:stCondLst>
                                            <p:cond delay="0"/>
                                          </p:stCondLst>
                                        </p:cTn>
                                        <p:tgtEl>
                                          <p:spTgt spid="74"/>
                                        </p:tgtEl>
                                        <p:attrNameLst>
                                          <p:attrName>style.visibility</p:attrName>
                                        </p:attrNameLst>
                                      </p:cBhvr>
                                      <p:to>
                                        <p:strVal val="visible"/>
                                      </p:to>
                                    </p:set>
                                    <p:animEffect transition="in" filter="wipe(down)">
                                      <p:cBhvr>
                                        <p:cTn id="91" dur="800"/>
                                        <p:tgtEl>
                                          <p:spTgt spid="74"/>
                                        </p:tgtEl>
                                      </p:cBhvr>
                                    </p:animEffect>
                                  </p:childTnLst>
                                </p:cTn>
                              </p:par>
                              <p:par>
                                <p:cTn id="92" presetID="10" presetClass="entr" presetSubtype="0" fill="hold" grpId="0" nodeType="withEffect">
                                  <p:stCondLst>
                                    <p:cond delay="1700"/>
                                  </p:stCondLst>
                                  <p:childTnLst>
                                    <p:set>
                                      <p:cBhvr>
                                        <p:cTn id="93" dur="1" fill="hold">
                                          <p:stCondLst>
                                            <p:cond delay="0"/>
                                          </p:stCondLst>
                                        </p:cTn>
                                        <p:tgtEl>
                                          <p:spTgt spid="77"/>
                                        </p:tgtEl>
                                        <p:attrNameLst>
                                          <p:attrName>style.visibility</p:attrName>
                                        </p:attrNameLst>
                                      </p:cBhvr>
                                      <p:to>
                                        <p:strVal val="visible"/>
                                      </p:to>
                                    </p:set>
                                    <p:animEffect transition="in" filter="fade">
                                      <p:cBhvr>
                                        <p:cTn id="94" dur="500"/>
                                        <p:tgtEl>
                                          <p:spTgt spid="77"/>
                                        </p:tgtEl>
                                      </p:cBhvr>
                                    </p:animEffect>
                                  </p:childTnLst>
                                </p:cTn>
                              </p:par>
                              <p:par>
                                <p:cTn id="95" presetID="10" presetClass="entr" presetSubtype="0" fill="hold" grpId="0" nodeType="withEffect">
                                  <p:stCondLst>
                                    <p:cond delay="1700"/>
                                  </p:stCondLst>
                                  <p:childTnLst>
                                    <p:set>
                                      <p:cBhvr>
                                        <p:cTn id="96" dur="1" fill="hold">
                                          <p:stCondLst>
                                            <p:cond delay="0"/>
                                          </p:stCondLst>
                                        </p:cTn>
                                        <p:tgtEl>
                                          <p:spTgt spid="79"/>
                                        </p:tgtEl>
                                        <p:attrNameLst>
                                          <p:attrName>style.visibility</p:attrName>
                                        </p:attrNameLst>
                                      </p:cBhvr>
                                      <p:to>
                                        <p:strVal val="visible"/>
                                      </p:to>
                                    </p:set>
                                    <p:animEffect transition="in" filter="fade">
                                      <p:cBhvr>
                                        <p:cTn id="97" dur="500"/>
                                        <p:tgtEl>
                                          <p:spTgt spid="79"/>
                                        </p:tgtEl>
                                      </p:cBhvr>
                                    </p:animEffect>
                                  </p:childTnLst>
                                </p:cTn>
                              </p:par>
                              <p:par>
                                <p:cTn id="98" presetID="10" presetClass="entr" presetSubtype="0" fill="hold" grpId="0" nodeType="withEffect">
                                  <p:stCondLst>
                                    <p:cond delay="6000"/>
                                  </p:stCondLst>
                                  <p:childTnLst>
                                    <p:set>
                                      <p:cBhvr>
                                        <p:cTn id="99" dur="1" fill="hold">
                                          <p:stCondLst>
                                            <p:cond delay="0"/>
                                          </p:stCondLst>
                                        </p:cTn>
                                        <p:tgtEl>
                                          <p:spTgt spid="80"/>
                                        </p:tgtEl>
                                        <p:attrNameLst>
                                          <p:attrName>style.visibility</p:attrName>
                                        </p:attrNameLst>
                                      </p:cBhvr>
                                      <p:to>
                                        <p:strVal val="visible"/>
                                      </p:to>
                                    </p:set>
                                    <p:animEffect transition="in" filter="fade">
                                      <p:cBhvr>
                                        <p:cTn id="100" dur="500"/>
                                        <p:tgtEl>
                                          <p:spTgt spid="80"/>
                                        </p:tgtEl>
                                      </p:cBhvr>
                                    </p:animEffect>
                                  </p:childTnLst>
                                </p:cTn>
                              </p:par>
                              <p:par>
                                <p:cTn id="101" presetID="22" presetClass="entr" presetSubtype="4" fill="hold" nodeType="withEffect">
                                  <p:stCondLst>
                                    <p:cond delay="300"/>
                                  </p:stCondLst>
                                  <p:childTnLst>
                                    <p:set>
                                      <p:cBhvr>
                                        <p:cTn id="102" dur="1" fill="hold">
                                          <p:stCondLst>
                                            <p:cond delay="0"/>
                                          </p:stCondLst>
                                        </p:cTn>
                                        <p:tgtEl>
                                          <p:spTgt spid="83"/>
                                        </p:tgtEl>
                                        <p:attrNameLst>
                                          <p:attrName>style.visibility</p:attrName>
                                        </p:attrNameLst>
                                      </p:cBhvr>
                                      <p:to>
                                        <p:strVal val="visible"/>
                                      </p:to>
                                    </p:set>
                                    <p:animEffect transition="in" filter="wipe(down)">
                                      <p:cBhvr>
                                        <p:cTn id="103" dur="750"/>
                                        <p:tgtEl>
                                          <p:spTgt spid="83"/>
                                        </p:tgtEl>
                                      </p:cBhvr>
                                    </p:animEffect>
                                  </p:childTnLst>
                                </p:cTn>
                              </p:par>
                              <p:par>
                                <p:cTn id="104" presetID="10" presetClass="entr" presetSubtype="0" fill="hold" grpId="0" nodeType="withEffect">
                                  <p:stCondLst>
                                    <p:cond delay="500"/>
                                  </p:stCondLst>
                                  <p:childTnLst>
                                    <p:set>
                                      <p:cBhvr>
                                        <p:cTn id="105" dur="1" fill="hold">
                                          <p:stCondLst>
                                            <p:cond delay="0"/>
                                          </p:stCondLst>
                                        </p:cTn>
                                        <p:tgtEl>
                                          <p:spTgt spid="89"/>
                                        </p:tgtEl>
                                        <p:attrNameLst>
                                          <p:attrName>style.visibility</p:attrName>
                                        </p:attrNameLst>
                                      </p:cBhvr>
                                      <p:to>
                                        <p:strVal val="visible"/>
                                      </p:to>
                                    </p:set>
                                    <p:animEffect transition="in" filter="fade">
                                      <p:cBhvr>
                                        <p:cTn id="106" dur="500"/>
                                        <p:tgtEl>
                                          <p:spTgt spid="89"/>
                                        </p:tgtEl>
                                      </p:cBhvr>
                                    </p:animEffect>
                                  </p:childTnLst>
                                </p:cTn>
                              </p:par>
                              <p:par>
                                <p:cTn id="107" presetID="22" presetClass="entr" presetSubtype="8" fill="hold" nodeType="withEffect">
                                  <p:stCondLst>
                                    <p:cond delay="1000"/>
                                  </p:stCondLst>
                                  <p:childTnLst>
                                    <p:set>
                                      <p:cBhvr>
                                        <p:cTn id="108" dur="1" fill="hold">
                                          <p:stCondLst>
                                            <p:cond delay="0"/>
                                          </p:stCondLst>
                                        </p:cTn>
                                        <p:tgtEl>
                                          <p:spTgt spid="84"/>
                                        </p:tgtEl>
                                        <p:attrNameLst>
                                          <p:attrName>style.visibility</p:attrName>
                                        </p:attrNameLst>
                                      </p:cBhvr>
                                      <p:to>
                                        <p:strVal val="visible"/>
                                      </p:to>
                                    </p:set>
                                    <p:animEffect transition="in" filter="wipe(left)">
                                      <p:cBhvr>
                                        <p:cTn id="109" dur="800"/>
                                        <p:tgtEl>
                                          <p:spTgt spid="84"/>
                                        </p:tgtEl>
                                      </p:cBhvr>
                                    </p:animEffect>
                                  </p:childTnLst>
                                </p:cTn>
                              </p:par>
                              <p:par>
                                <p:cTn id="110" presetID="10" presetClass="entr" presetSubtype="0" fill="hold" grpId="0" nodeType="withEffect">
                                  <p:stCondLst>
                                    <p:cond delay="3700"/>
                                  </p:stCondLst>
                                  <p:childTnLst>
                                    <p:set>
                                      <p:cBhvr>
                                        <p:cTn id="111" dur="1" fill="hold">
                                          <p:stCondLst>
                                            <p:cond delay="0"/>
                                          </p:stCondLst>
                                        </p:cTn>
                                        <p:tgtEl>
                                          <p:spTgt spid="85"/>
                                        </p:tgtEl>
                                        <p:attrNameLst>
                                          <p:attrName>style.visibility</p:attrName>
                                        </p:attrNameLst>
                                      </p:cBhvr>
                                      <p:to>
                                        <p:strVal val="visible"/>
                                      </p:to>
                                    </p:set>
                                    <p:animEffect transition="in" filter="fade">
                                      <p:cBhvr>
                                        <p:cTn id="112" dur="500"/>
                                        <p:tgtEl>
                                          <p:spTgt spid="85"/>
                                        </p:tgtEl>
                                      </p:cBhvr>
                                    </p:animEffect>
                                  </p:childTnLst>
                                </p:cTn>
                              </p:par>
                              <p:par>
                                <p:cTn id="113" presetID="10" presetClass="entr" presetSubtype="0" fill="hold" grpId="0" nodeType="withEffect">
                                  <p:stCondLst>
                                    <p:cond delay="6000"/>
                                  </p:stCondLst>
                                  <p:childTnLst>
                                    <p:set>
                                      <p:cBhvr>
                                        <p:cTn id="114" dur="1" fill="hold">
                                          <p:stCondLst>
                                            <p:cond delay="0"/>
                                          </p:stCondLst>
                                        </p:cTn>
                                        <p:tgtEl>
                                          <p:spTgt spid="86"/>
                                        </p:tgtEl>
                                        <p:attrNameLst>
                                          <p:attrName>style.visibility</p:attrName>
                                        </p:attrNameLst>
                                      </p:cBhvr>
                                      <p:to>
                                        <p:strVal val="visible"/>
                                      </p:to>
                                    </p:set>
                                    <p:animEffect transition="in" filter="fade">
                                      <p:cBhvr>
                                        <p:cTn id="115" dur="500"/>
                                        <p:tgtEl>
                                          <p:spTgt spid="86"/>
                                        </p:tgtEl>
                                      </p:cBhvr>
                                    </p:animEffect>
                                  </p:childTnLst>
                                </p:cTn>
                              </p:par>
                              <p:par>
                                <p:cTn id="116" presetID="53" presetClass="entr" presetSubtype="16" fill="hold" grpId="0" nodeType="withEffect">
                                  <p:stCondLst>
                                    <p:cond delay="13700"/>
                                  </p:stCondLst>
                                  <p:childTnLst>
                                    <p:set>
                                      <p:cBhvr>
                                        <p:cTn id="117" dur="1" fill="hold">
                                          <p:stCondLst>
                                            <p:cond delay="0"/>
                                          </p:stCondLst>
                                        </p:cTn>
                                        <p:tgtEl>
                                          <p:spTgt spid="88"/>
                                        </p:tgtEl>
                                        <p:attrNameLst>
                                          <p:attrName>style.visibility</p:attrName>
                                        </p:attrNameLst>
                                      </p:cBhvr>
                                      <p:to>
                                        <p:strVal val="visible"/>
                                      </p:to>
                                    </p:set>
                                    <p:anim calcmode="lin" valueType="num">
                                      <p:cBhvr>
                                        <p:cTn id="118" dur="550" fill="hold"/>
                                        <p:tgtEl>
                                          <p:spTgt spid="88"/>
                                        </p:tgtEl>
                                        <p:attrNameLst>
                                          <p:attrName>ppt_w</p:attrName>
                                        </p:attrNameLst>
                                      </p:cBhvr>
                                      <p:tavLst>
                                        <p:tav tm="0">
                                          <p:val>
                                            <p:fltVal val="0"/>
                                          </p:val>
                                        </p:tav>
                                        <p:tav tm="100000">
                                          <p:val>
                                            <p:strVal val="#ppt_w"/>
                                          </p:val>
                                        </p:tav>
                                      </p:tavLst>
                                    </p:anim>
                                    <p:anim calcmode="lin" valueType="num">
                                      <p:cBhvr>
                                        <p:cTn id="119" dur="550" fill="hold"/>
                                        <p:tgtEl>
                                          <p:spTgt spid="88"/>
                                        </p:tgtEl>
                                        <p:attrNameLst>
                                          <p:attrName>ppt_h</p:attrName>
                                        </p:attrNameLst>
                                      </p:cBhvr>
                                      <p:tavLst>
                                        <p:tav tm="0">
                                          <p:val>
                                            <p:fltVal val="0"/>
                                          </p:val>
                                        </p:tav>
                                        <p:tav tm="100000">
                                          <p:val>
                                            <p:strVal val="#ppt_h"/>
                                          </p:val>
                                        </p:tav>
                                      </p:tavLst>
                                    </p:anim>
                                    <p:animEffect transition="in" filter="fade">
                                      <p:cBhvr>
                                        <p:cTn id="120" dur="550"/>
                                        <p:tgtEl>
                                          <p:spTgt spid="88"/>
                                        </p:tgtEl>
                                      </p:cBhvr>
                                    </p:animEffect>
                                  </p:childTnLst>
                                </p:cTn>
                              </p:par>
                              <p:par>
                                <p:cTn id="121" presetID="22" presetClass="entr" presetSubtype="4" fill="hold" nodeType="withEffect">
                                  <p:stCondLst>
                                    <p:cond delay="15800"/>
                                  </p:stCondLst>
                                  <p:childTnLst>
                                    <p:set>
                                      <p:cBhvr>
                                        <p:cTn id="122" dur="1" fill="hold">
                                          <p:stCondLst>
                                            <p:cond delay="0"/>
                                          </p:stCondLst>
                                        </p:cTn>
                                        <p:tgtEl>
                                          <p:spTgt spid="87"/>
                                        </p:tgtEl>
                                        <p:attrNameLst>
                                          <p:attrName>style.visibility</p:attrName>
                                        </p:attrNameLst>
                                      </p:cBhvr>
                                      <p:to>
                                        <p:strVal val="visible"/>
                                      </p:to>
                                    </p:set>
                                    <p:animEffect transition="in" filter="wipe(down)">
                                      <p:cBhvr>
                                        <p:cTn id="123" dur="800"/>
                                        <p:tgtEl>
                                          <p:spTgt spid="87"/>
                                        </p:tgtEl>
                                      </p:cBhvr>
                                    </p:animEffect>
                                  </p:childTnLst>
                                </p:cTn>
                              </p:par>
                              <p:par>
                                <p:cTn id="124" presetID="10" presetClass="entr" presetSubtype="0" fill="hold" grpId="0" nodeType="withEffect">
                                  <p:stCondLst>
                                    <p:cond delay="1700"/>
                                  </p:stCondLst>
                                  <p:childTnLst>
                                    <p:set>
                                      <p:cBhvr>
                                        <p:cTn id="125" dur="1" fill="hold">
                                          <p:stCondLst>
                                            <p:cond delay="0"/>
                                          </p:stCondLst>
                                        </p:cTn>
                                        <p:tgtEl>
                                          <p:spTgt spid="90"/>
                                        </p:tgtEl>
                                        <p:attrNameLst>
                                          <p:attrName>style.visibility</p:attrName>
                                        </p:attrNameLst>
                                      </p:cBhvr>
                                      <p:to>
                                        <p:strVal val="visible"/>
                                      </p:to>
                                    </p:set>
                                    <p:animEffect transition="in" filter="fade">
                                      <p:cBhvr>
                                        <p:cTn id="126" dur="500"/>
                                        <p:tgtEl>
                                          <p:spTgt spid="90"/>
                                        </p:tgtEl>
                                      </p:cBhvr>
                                    </p:animEffect>
                                  </p:childTnLst>
                                </p:cTn>
                              </p:par>
                              <p:par>
                                <p:cTn id="127" presetID="10" presetClass="entr" presetSubtype="0" fill="hold" grpId="0" nodeType="withEffect">
                                  <p:stCondLst>
                                    <p:cond delay="1700"/>
                                  </p:stCondLst>
                                  <p:childTnLst>
                                    <p:set>
                                      <p:cBhvr>
                                        <p:cTn id="128" dur="1" fill="hold">
                                          <p:stCondLst>
                                            <p:cond delay="0"/>
                                          </p:stCondLst>
                                        </p:cTn>
                                        <p:tgtEl>
                                          <p:spTgt spid="91"/>
                                        </p:tgtEl>
                                        <p:attrNameLst>
                                          <p:attrName>style.visibility</p:attrName>
                                        </p:attrNameLst>
                                      </p:cBhvr>
                                      <p:to>
                                        <p:strVal val="visible"/>
                                      </p:to>
                                    </p:set>
                                    <p:animEffect transition="in" filter="fade">
                                      <p:cBhvr>
                                        <p:cTn id="129" dur="500"/>
                                        <p:tgtEl>
                                          <p:spTgt spid="91"/>
                                        </p:tgtEl>
                                      </p:cBhvr>
                                    </p:animEffect>
                                  </p:childTnLst>
                                </p:cTn>
                              </p:par>
                              <p:par>
                                <p:cTn id="130" presetID="10" presetClass="entr" presetSubtype="0" fill="hold" grpId="0" nodeType="withEffect">
                                  <p:stCondLst>
                                    <p:cond delay="6000"/>
                                  </p:stCondLst>
                                  <p:childTnLst>
                                    <p:set>
                                      <p:cBhvr>
                                        <p:cTn id="131" dur="1" fill="hold">
                                          <p:stCondLst>
                                            <p:cond delay="0"/>
                                          </p:stCondLst>
                                        </p:cTn>
                                        <p:tgtEl>
                                          <p:spTgt spid="92"/>
                                        </p:tgtEl>
                                        <p:attrNameLst>
                                          <p:attrName>style.visibility</p:attrName>
                                        </p:attrNameLst>
                                      </p:cBhvr>
                                      <p:to>
                                        <p:strVal val="visible"/>
                                      </p:to>
                                    </p:set>
                                    <p:animEffect transition="in" filter="fade">
                                      <p:cBhvr>
                                        <p:cTn id="132"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9" grpId="0" animBg="1"/>
      <p:bldP spid="50" grpId="0" animBg="1"/>
      <p:bldP spid="51" grpId="0"/>
      <p:bldP spid="52" grpId="0"/>
      <p:bldP spid="31" grpId="0" animBg="1"/>
      <p:bldP spid="48" grpId="0" animBg="1"/>
      <p:bldP spid="55" grpId="0" animBg="1"/>
      <p:bldP spid="59" grpId="0" animBg="1"/>
      <p:bldP spid="60" grpId="0" animBg="1"/>
      <p:bldP spid="61" grpId="0"/>
      <p:bldP spid="62" grpId="0"/>
      <p:bldP spid="63" grpId="0" animBg="1"/>
      <p:bldP spid="67" grpId="0" animBg="1"/>
      <p:bldP spid="68" grpId="0" animBg="1"/>
      <p:bldP spid="75" grpId="0" animBg="1"/>
      <p:bldP spid="76" grpId="0" animBg="1"/>
      <p:bldP spid="77" grpId="0"/>
      <p:bldP spid="79" grpId="0"/>
      <p:bldP spid="80" grpId="0" animBg="1"/>
      <p:bldP spid="85" grpId="0" animBg="1"/>
      <p:bldP spid="86" grpId="0" animBg="1"/>
      <p:bldP spid="88" grpId="0" animBg="1"/>
      <p:bldP spid="89" grpId="0" animBg="1"/>
      <p:bldP spid="90" grpId="0"/>
      <p:bldP spid="91" grpId="0"/>
      <p:bldP spid="92"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meline 4">
    <p:spTree>
      <p:nvGrpSpPr>
        <p:cNvPr id="1" name=""/>
        <p:cNvGrpSpPr/>
        <p:nvPr/>
      </p:nvGrpSpPr>
      <p:grpSpPr>
        <a:xfrm>
          <a:off x="0" y="0"/>
          <a:ext cx="0" cy="0"/>
          <a:chOff x="0" y="0"/>
          <a:chExt cx="0" cy="0"/>
        </a:xfrm>
      </p:grpSpPr>
      <p:sp>
        <p:nvSpPr>
          <p:cNvPr id="32" name="Title 2"/>
          <p:cNvSpPr>
            <a:spLocks noGrp="1"/>
          </p:cNvSpPr>
          <p:nvPr>
            <p:ph type="title"/>
          </p:nvPr>
        </p:nvSpPr>
        <p:spPr>
          <a:xfrm>
            <a:off x="228600" y="133350"/>
            <a:ext cx="8686800" cy="762001"/>
          </a:xfrm>
        </p:spPr>
        <p:txBody>
          <a:bodyPr/>
          <a:lstStyle>
            <a:lvl1pPr>
              <a:defRPr/>
            </a:lvl1pPr>
          </a:lstStyle>
          <a:p>
            <a:r>
              <a:rPr lang="en-US"/>
              <a:t>Click to edit Master title style</a:t>
            </a:r>
            <a:endParaRPr lang="en-US" dirty="0"/>
          </a:p>
        </p:txBody>
      </p:sp>
      <p:cxnSp>
        <p:nvCxnSpPr>
          <p:cNvPr id="33" name="Straight Connector 32"/>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40" name="Straight Connector 39"/>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50" idx="6"/>
            <a:endCxn id="49" idx="6"/>
          </p:cNvCxnSpPr>
          <p:nvPr/>
        </p:nvCxnSpPr>
        <p:spPr>
          <a:xfrm flipV="1">
            <a:off x="409161" y="2321221"/>
            <a:ext cx="6364162"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2278302" y="224793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Oval 43"/>
          <p:cNvSpPr/>
          <p:nvPr/>
        </p:nvSpPr>
        <p:spPr>
          <a:xfrm>
            <a:off x="4420632" y="2246676"/>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47" name="Straight Connector 46"/>
          <p:cNvCxnSpPr/>
          <p:nvPr/>
        </p:nvCxnSpPr>
        <p:spPr>
          <a:xfrm>
            <a:off x="6719781"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66391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50" name="Oval 49"/>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1" name="TextBox 50"/>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52" name="TextBox 51"/>
          <p:cNvSpPr txBox="1"/>
          <p:nvPr/>
        </p:nvSpPr>
        <p:spPr>
          <a:xfrm>
            <a:off x="660127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53" name="Picture Placeholder 15"/>
          <p:cNvSpPr>
            <a:spLocks noGrp="1"/>
          </p:cNvSpPr>
          <p:nvPr>
            <p:ph type="pic" sz="quarter" idx="11"/>
          </p:nvPr>
        </p:nvSpPr>
        <p:spPr>
          <a:xfrm>
            <a:off x="2508106" y="1437911"/>
            <a:ext cx="1731509" cy="742950"/>
          </a:xfrm>
        </p:spPr>
        <p:txBody>
          <a:bodyPr/>
          <a:lstStyle>
            <a:lvl1pPr marL="0" indent="0">
              <a:buNone/>
              <a:defRPr/>
            </a:lvl1pPr>
          </a:lstStyle>
          <a:p>
            <a:r>
              <a:rPr lang="en-US"/>
              <a:t>Click icon to add picture</a:t>
            </a:r>
            <a:endParaRPr lang="en-CA" dirty="0"/>
          </a:p>
        </p:txBody>
      </p:sp>
      <p:sp>
        <p:nvSpPr>
          <p:cNvPr id="57" name="Picture Placeholder 15"/>
          <p:cNvSpPr>
            <a:spLocks noGrp="1"/>
          </p:cNvSpPr>
          <p:nvPr>
            <p:ph type="pic" sz="quarter" idx="15"/>
          </p:nvPr>
        </p:nvSpPr>
        <p:spPr>
          <a:xfrm>
            <a:off x="449812" y="1445893"/>
            <a:ext cx="1640718" cy="742950"/>
          </a:xfrm>
        </p:spPr>
        <p:txBody>
          <a:bodyPr/>
          <a:lstStyle>
            <a:lvl1pPr marL="0" indent="0">
              <a:buNone/>
              <a:defRPr/>
            </a:lvl1pPr>
          </a:lstStyle>
          <a:p>
            <a:r>
              <a:rPr lang="en-US"/>
              <a:t>Click icon to add picture</a:t>
            </a:r>
            <a:endParaRPr lang="en-CA" dirty="0"/>
          </a:p>
        </p:txBody>
      </p:sp>
      <p:sp>
        <p:nvSpPr>
          <p:cNvPr id="58" name="Text Placeholder 22"/>
          <p:cNvSpPr>
            <a:spLocks noGrp="1"/>
          </p:cNvSpPr>
          <p:nvPr>
            <p:ph type="body" sz="quarter" idx="17"/>
          </p:nvPr>
        </p:nvSpPr>
        <p:spPr>
          <a:xfrm>
            <a:off x="449814" y="2528842"/>
            <a:ext cx="1640717" cy="2381250"/>
          </a:xfrm>
        </p:spPr>
        <p:txBody>
          <a:bodyPr>
            <a:noAutofit/>
          </a:bodyPr>
          <a:lstStyle>
            <a:lvl1pPr marL="180967" indent="-180967">
              <a:defRPr sz="1400"/>
            </a:lvl1pPr>
            <a:lvl2pPr marL="360345" indent="-179380">
              <a:tabLst>
                <a:tab pos="269861" algn="l"/>
              </a:tabLst>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69" name="Text Placeholder 47"/>
          <p:cNvSpPr>
            <a:spLocks noGrp="1"/>
          </p:cNvSpPr>
          <p:nvPr>
            <p:ph type="body" sz="quarter" idx="18"/>
          </p:nvPr>
        </p:nvSpPr>
        <p:spPr>
          <a:xfrm rot="16200000">
            <a:off x="-512500" y="3193744"/>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70" name="Text Placeholder 22"/>
          <p:cNvSpPr>
            <a:spLocks noGrp="1"/>
          </p:cNvSpPr>
          <p:nvPr>
            <p:ph type="body" sz="quarter" idx="19"/>
          </p:nvPr>
        </p:nvSpPr>
        <p:spPr>
          <a:xfrm>
            <a:off x="2508103" y="2528842"/>
            <a:ext cx="1731510"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71" name="Text Placeholder 47"/>
          <p:cNvSpPr>
            <a:spLocks noGrp="1"/>
          </p:cNvSpPr>
          <p:nvPr>
            <p:ph type="body" sz="quarter" idx="20"/>
          </p:nvPr>
        </p:nvSpPr>
        <p:spPr>
          <a:xfrm rot="16200000">
            <a:off x="1546109" y="3193745"/>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73" name="Text Placeholder 47"/>
          <p:cNvSpPr>
            <a:spLocks noGrp="1"/>
          </p:cNvSpPr>
          <p:nvPr>
            <p:ph type="body" sz="quarter" idx="22"/>
          </p:nvPr>
        </p:nvSpPr>
        <p:spPr>
          <a:xfrm rot="16200000">
            <a:off x="3691941" y="3193744"/>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78" name="Text Placeholder 47"/>
          <p:cNvSpPr>
            <a:spLocks noGrp="1"/>
          </p:cNvSpPr>
          <p:nvPr>
            <p:ph type="body" sz="quarter" idx="28"/>
          </p:nvPr>
        </p:nvSpPr>
        <p:spPr>
          <a:xfrm rot="16200000">
            <a:off x="5888302" y="3193745"/>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30" name="Picture Placeholder 15"/>
          <p:cNvSpPr>
            <a:spLocks noGrp="1"/>
          </p:cNvSpPr>
          <p:nvPr>
            <p:ph type="pic" sz="quarter" idx="34"/>
          </p:nvPr>
        </p:nvSpPr>
        <p:spPr>
          <a:xfrm>
            <a:off x="4651795" y="1426672"/>
            <a:ext cx="1731509" cy="742950"/>
          </a:xfrm>
        </p:spPr>
        <p:txBody>
          <a:bodyPr/>
          <a:lstStyle>
            <a:lvl1pPr marL="0" indent="0">
              <a:buNone/>
              <a:defRPr/>
            </a:lvl1pPr>
          </a:lstStyle>
          <a:p>
            <a:r>
              <a:rPr lang="en-US"/>
              <a:t>Click icon to add picture</a:t>
            </a:r>
            <a:endParaRPr lang="en-CA" dirty="0"/>
          </a:p>
        </p:txBody>
      </p:sp>
      <p:sp>
        <p:nvSpPr>
          <p:cNvPr id="39" name="Text Placeholder 22"/>
          <p:cNvSpPr>
            <a:spLocks noGrp="1"/>
          </p:cNvSpPr>
          <p:nvPr>
            <p:ph type="body" sz="quarter" idx="35"/>
          </p:nvPr>
        </p:nvSpPr>
        <p:spPr>
          <a:xfrm>
            <a:off x="4651792" y="2528842"/>
            <a:ext cx="1731510"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45" name="Picture Placeholder 15"/>
          <p:cNvSpPr>
            <a:spLocks noGrp="1"/>
          </p:cNvSpPr>
          <p:nvPr>
            <p:ph type="pic" sz="quarter" idx="36"/>
          </p:nvPr>
        </p:nvSpPr>
        <p:spPr>
          <a:xfrm>
            <a:off x="6857093" y="1426672"/>
            <a:ext cx="1731509" cy="742950"/>
          </a:xfrm>
        </p:spPr>
        <p:txBody>
          <a:bodyPr/>
          <a:lstStyle>
            <a:lvl1pPr marL="0" indent="0">
              <a:buNone/>
              <a:defRPr/>
            </a:lvl1pPr>
          </a:lstStyle>
          <a:p>
            <a:r>
              <a:rPr lang="en-US"/>
              <a:t>Click icon to add picture</a:t>
            </a:r>
            <a:endParaRPr lang="en-CA" dirty="0"/>
          </a:p>
        </p:txBody>
      </p:sp>
      <p:sp>
        <p:nvSpPr>
          <p:cNvPr id="46" name="Text Placeholder 22"/>
          <p:cNvSpPr>
            <a:spLocks noGrp="1"/>
          </p:cNvSpPr>
          <p:nvPr>
            <p:ph type="body" sz="quarter" idx="37"/>
          </p:nvPr>
        </p:nvSpPr>
        <p:spPr>
          <a:xfrm>
            <a:off x="6857090" y="2528842"/>
            <a:ext cx="1731510"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cxnSp>
        <p:nvCxnSpPr>
          <p:cNvPr id="26" name="Straight Connector 2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8" name="Straight Connector 27"/>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50" idx="6"/>
            <a:endCxn id="49" idx="6"/>
          </p:cNvCxnSpPr>
          <p:nvPr/>
        </p:nvCxnSpPr>
        <p:spPr>
          <a:xfrm flipV="1">
            <a:off x="409161" y="2321221"/>
            <a:ext cx="6364162"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2278302" y="224793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4" name="Oval 33"/>
          <p:cNvSpPr/>
          <p:nvPr/>
        </p:nvSpPr>
        <p:spPr>
          <a:xfrm>
            <a:off x="4420632" y="2246676"/>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35" name="Straight Connector 34"/>
          <p:cNvCxnSpPr/>
          <p:nvPr/>
        </p:nvCxnSpPr>
        <p:spPr>
          <a:xfrm>
            <a:off x="6719781"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66391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37" name="Oval 36"/>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8" name="TextBox 37"/>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48" name="TextBox 47"/>
          <p:cNvSpPr txBox="1"/>
          <p:nvPr/>
        </p:nvSpPr>
        <p:spPr>
          <a:xfrm>
            <a:off x="660127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54" name="TextBox 53"/>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42" name="Straight Connector 41"/>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55" name="Straight Connector 54"/>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50" idx="6"/>
            <a:endCxn id="49" idx="6"/>
          </p:cNvCxnSpPr>
          <p:nvPr/>
        </p:nvCxnSpPr>
        <p:spPr>
          <a:xfrm flipV="1">
            <a:off x="409161" y="2321221"/>
            <a:ext cx="6364162"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2278302" y="224793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0" name="Oval 59"/>
          <p:cNvSpPr/>
          <p:nvPr/>
        </p:nvSpPr>
        <p:spPr>
          <a:xfrm>
            <a:off x="4420632" y="2246676"/>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61" name="Straight Connector 60"/>
          <p:cNvCxnSpPr/>
          <p:nvPr/>
        </p:nvCxnSpPr>
        <p:spPr>
          <a:xfrm>
            <a:off x="6719781"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62" name="Oval 61"/>
          <p:cNvSpPr/>
          <p:nvPr/>
        </p:nvSpPr>
        <p:spPr>
          <a:xfrm>
            <a:off x="66391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63" name="Oval 62"/>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4" name="TextBox 63"/>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65" name="TextBox 64"/>
          <p:cNvSpPr txBox="1"/>
          <p:nvPr/>
        </p:nvSpPr>
        <p:spPr>
          <a:xfrm>
            <a:off x="660127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66" name="TextBox 65"/>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67" name="Straight Connector 66">
            <a:extLst>
              <a:ext uri="{FF2B5EF4-FFF2-40B4-BE49-F238E27FC236}">
                <a16:creationId xmlns:a16="http://schemas.microsoft.com/office/drawing/2014/main" id="{806E468D-595A-B7C9-6E23-39503BFF414D}"/>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68" name="Straight Connector 67">
            <a:extLst>
              <a:ext uri="{FF2B5EF4-FFF2-40B4-BE49-F238E27FC236}">
                <a16:creationId xmlns:a16="http://schemas.microsoft.com/office/drawing/2014/main" id="{1C9ED947-74BD-A76A-F190-2B80A1C5B315}"/>
              </a:ext>
            </a:extLst>
          </p:cNvPr>
          <p:cNvCxnSpPr/>
          <p:nvPr userDrawn="1"/>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8CF320B-B422-673F-FEBA-80DE36E61E7C}"/>
              </a:ext>
            </a:extLst>
          </p:cNvPr>
          <p:cNvCxnSpPr>
            <a:stCxn id="50" idx="6"/>
            <a:endCxn id="49" idx="6"/>
          </p:cNvCxnSpPr>
          <p:nvPr userDrawn="1"/>
        </p:nvCxnSpPr>
        <p:spPr>
          <a:xfrm flipV="1">
            <a:off x="409161" y="2321221"/>
            <a:ext cx="6364162"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74" name="Oval 73">
            <a:extLst>
              <a:ext uri="{FF2B5EF4-FFF2-40B4-BE49-F238E27FC236}">
                <a16:creationId xmlns:a16="http://schemas.microsoft.com/office/drawing/2014/main" id="{98BF93B7-4EFD-DC0F-5536-4AB43D97E808}"/>
              </a:ext>
            </a:extLst>
          </p:cNvPr>
          <p:cNvSpPr/>
          <p:nvPr userDrawn="1"/>
        </p:nvSpPr>
        <p:spPr>
          <a:xfrm>
            <a:off x="2278301" y="224793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5" name="Oval 74">
            <a:extLst>
              <a:ext uri="{FF2B5EF4-FFF2-40B4-BE49-F238E27FC236}">
                <a16:creationId xmlns:a16="http://schemas.microsoft.com/office/drawing/2014/main" id="{2C062A41-8B4A-B4A7-F516-7D6FD533EE7B}"/>
              </a:ext>
            </a:extLst>
          </p:cNvPr>
          <p:cNvSpPr/>
          <p:nvPr userDrawn="1"/>
        </p:nvSpPr>
        <p:spPr>
          <a:xfrm>
            <a:off x="4420632" y="2246676"/>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76" name="Straight Connector 75">
            <a:extLst>
              <a:ext uri="{FF2B5EF4-FFF2-40B4-BE49-F238E27FC236}">
                <a16:creationId xmlns:a16="http://schemas.microsoft.com/office/drawing/2014/main" id="{7D4860B4-742E-BE69-5371-157E4CE1DC34}"/>
              </a:ext>
            </a:extLst>
          </p:cNvPr>
          <p:cNvCxnSpPr/>
          <p:nvPr userDrawn="1"/>
        </p:nvCxnSpPr>
        <p:spPr>
          <a:xfrm>
            <a:off x="6719781"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39924EC8-A9C7-9771-EA3F-90159AD41EEC}"/>
              </a:ext>
            </a:extLst>
          </p:cNvPr>
          <p:cNvSpPr/>
          <p:nvPr userDrawn="1"/>
        </p:nvSpPr>
        <p:spPr>
          <a:xfrm>
            <a:off x="6639196"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79" name="Oval 78">
            <a:extLst>
              <a:ext uri="{FF2B5EF4-FFF2-40B4-BE49-F238E27FC236}">
                <a16:creationId xmlns:a16="http://schemas.microsoft.com/office/drawing/2014/main" id="{623468C2-87D8-5D5B-90F1-4FE981C64091}"/>
              </a:ext>
            </a:extLst>
          </p:cNvPr>
          <p:cNvSpPr/>
          <p:nvPr userDrawn="1"/>
        </p:nvSpPr>
        <p:spPr>
          <a:xfrm>
            <a:off x="237743"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0" name="TextBox 79">
            <a:extLst>
              <a:ext uri="{FF2B5EF4-FFF2-40B4-BE49-F238E27FC236}">
                <a16:creationId xmlns:a16="http://schemas.microsoft.com/office/drawing/2014/main" id="{3612C60E-907E-C94E-B4F9-FAFA044F61D4}"/>
              </a:ext>
            </a:extLst>
          </p:cNvPr>
          <p:cNvSpPr txBox="1"/>
          <p:nvPr userDrawn="1"/>
        </p:nvSpPr>
        <p:spPr>
          <a:xfrm>
            <a:off x="152401" y="1032880"/>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81" name="TextBox 80">
            <a:extLst>
              <a:ext uri="{FF2B5EF4-FFF2-40B4-BE49-F238E27FC236}">
                <a16:creationId xmlns:a16="http://schemas.microsoft.com/office/drawing/2014/main" id="{49C6E96B-6AE6-C74C-FF5F-20101EDC7DE1}"/>
              </a:ext>
            </a:extLst>
          </p:cNvPr>
          <p:cNvSpPr txBox="1"/>
          <p:nvPr userDrawn="1"/>
        </p:nvSpPr>
        <p:spPr>
          <a:xfrm>
            <a:off x="6601271" y="1032880"/>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82" name="TextBox 81">
            <a:extLst>
              <a:ext uri="{FF2B5EF4-FFF2-40B4-BE49-F238E27FC236}">
                <a16:creationId xmlns:a16="http://schemas.microsoft.com/office/drawing/2014/main" id="{BF110F98-ADF4-6818-8324-748891F4F948}"/>
              </a:ext>
            </a:extLst>
          </p:cNvPr>
          <p:cNvSpPr txBox="1"/>
          <p:nvPr userDrawn="1"/>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409683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30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750"/>
                                        <p:tgtEl>
                                          <p:spTgt spid="4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22" presetClass="entr" presetSubtype="8" fill="hold" nodeType="withEffect">
                                  <p:stCondLst>
                                    <p:cond delay="1000"/>
                                  </p:stCondLst>
                                  <p:childTnLst>
                                    <p:set>
                                      <p:cBhvr>
                                        <p:cTn id="12" dur="1" fill="hold">
                                          <p:stCondLst>
                                            <p:cond delay="0"/>
                                          </p:stCondLst>
                                        </p:cTn>
                                        <p:tgtEl>
                                          <p:spTgt spid="41"/>
                                        </p:tgtEl>
                                        <p:attrNameLst>
                                          <p:attrName>style.visibility</p:attrName>
                                        </p:attrNameLst>
                                      </p:cBhvr>
                                      <p:to>
                                        <p:strVal val="visible"/>
                                      </p:to>
                                    </p:set>
                                    <p:animEffect transition="in" filter="wipe(left)">
                                      <p:cBhvr>
                                        <p:cTn id="13" dur="800"/>
                                        <p:tgtEl>
                                          <p:spTgt spid="41"/>
                                        </p:tgtEl>
                                      </p:cBhvr>
                                    </p:animEffect>
                                  </p:childTnLst>
                                </p:cTn>
                              </p:par>
                              <p:par>
                                <p:cTn id="14" presetID="10" presetClass="entr" presetSubtype="0" fill="hold" grpId="0" nodeType="withEffect">
                                  <p:stCondLst>
                                    <p:cond delay="370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grpId="0" nodeType="withEffect">
                                  <p:stCondLst>
                                    <p:cond delay="600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53" presetClass="entr" presetSubtype="16" fill="hold" grpId="0" nodeType="withEffect">
                                  <p:stCondLst>
                                    <p:cond delay="13700"/>
                                  </p:stCondLst>
                                  <p:childTnLst>
                                    <p:set>
                                      <p:cBhvr>
                                        <p:cTn id="21" dur="1" fill="hold">
                                          <p:stCondLst>
                                            <p:cond delay="0"/>
                                          </p:stCondLst>
                                        </p:cTn>
                                        <p:tgtEl>
                                          <p:spTgt spid="49"/>
                                        </p:tgtEl>
                                        <p:attrNameLst>
                                          <p:attrName>style.visibility</p:attrName>
                                        </p:attrNameLst>
                                      </p:cBhvr>
                                      <p:to>
                                        <p:strVal val="visible"/>
                                      </p:to>
                                    </p:set>
                                    <p:anim calcmode="lin" valueType="num">
                                      <p:cBhvr>
                                        <p:cTn id="22" dur="550" fill="hold"/>
                                        <p:tgtEl>
                                          <p:spTgt spid="49"/>
                                        </p:tgtEl>
                                        <p:attrNameLst>
                                          <p:attrName>ppt_w</p:attrName>
                                        </p:attrNameLst>
                                      </p:cBhvr>
                                      <p:tavLst>
                                        <p:tav tm="0">
                                          <p:val>
                                            <p:fltVal val="0"/>
                                          </p:val>
                                        </p:tav>
                                        <p:tav tm="100000">
                                          <p:val>
                                            <p:strVal val="#ppt_w"/>
                                          </p:val>
                                        </p:tav>
                                      </p:tavLst>
                                    </p:anim>
                                    <p:anim calcmode="lin" valueType="num">
                                      <p:cBhvr>
                                        <p:cTn id="23" dur="550" fill="hold"/>
                                        <p:tgtEl>
                                          <p:spTgt spid="49"/>
                                        </p:tgtEl>
                                        <p:attrNameLst>
                                          <p:attrName>ppt_h</p:attrName>
                                        </p:attrNameLst>
                                      </p:cBhvr>
                                      <p:tavLst>
                                        <p:tav tm="0">
                                          <p:val>
                                            <p:fltVal val="0"/>
                                          </p:val>
                                        </p:tav>
                                        <p:tav tm="100000">
                                          <p:val>
                                            <p:strVal val="#ppt_h"/>
                                          </p:val>
                                        </p:tav>
                                      </p:tavLst>
                                    </p:anim>
                                    <p:animEffect transition="in" filter="fade">
                                      <p:cBhvr>
                                        <p:cTn id="24" dur="550"/>
                                        <p:tgtEl>
                                          <p:spTgt spid="49"/>
                                        </p:tgtEl>
                                      </p:cBhvr>
                                    </p:animEffect>
                                  </p:childTnLst>
                                </p:cTn>
                              </p:par>
                              <p:par>
                                <p:cTn id="25" presetID="22" presetClass="entr" presetSubtype="4" fill="hold" nodeType="withEffect">
                                  <p:stCondLst>
                                    <p:cond delay="15800"/>
                                  </p:stCondLst>
                                  <p:childTnLst>
                                    <p:set>
                                      <p:cBhvr>
                                        <p:cTn id="26" dur="1" fill="hold">
                                          <p:stCondLst>
                                            <p:cond delay="0"/>
                                          </p:stCondLst>
                                        </p:cTn>
                                        <p:tgtEl>
                                          <p:spTgt spid="47"/>
                                        </p:tgtEl>
                                        <p:attrNameLst>
                                          <p:attrName>style.visibility</p:attrName>
                                        </p:attrNameLst>
                                      </p:cBhvr>
                                      <p:to>
                                        <p:strVal val="visible"/>
                                      </p:to>
                                    </p:set>
                                    <p:animEffect transition="in" filter="wipe(down)">
                                      <p:cBhvr>
                                        <p:cTn id="27" dur="800"/>
                                        <p:tgtEl>
                                          <p:spTgt spid="47"/>
                                        </p:tgtEl>
                                      </p:cBhvr>
                                    </p:animEffect>
                                  </p:childTnLst>
                                </p:cTn>
                              </p:par>
                              <p:par>
                                <p:cTn id="28" presetID="10" presetClass="entr" presetSubtype="0" fill="hold" grpId="0" nodeType="withEffect">
                                  <p:stCondLst>
                                    <p:cond delay="170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par>
                                <p:cTn id="31" presetID="10" presetClass="entr" presetSubtype="0" fill="hold" grpId="0" nodeType="withEffect">
                                  <p:stCondLst>
                                    <p:cond delay="170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500"/>
                                        <p:tgtEl>
                                          <p:spTgt spid="52"/>
                                        </p:tgtEl>
                                      </p:cBhvr>
                                    </p:animEffect>
                                  </p:childTnLst>
                                </p:cTn>
                              </p:par>
                              <p:par>
                                <p:cTn id="34" presetID="22" presetClass="entr" presetSubtype="4" fill="hold" nodeType="withEffect">
                                  <p:stCondLst>
                                    <p:cond delay="300"/>
                                  </p:stCondLst>
                                  <p:childTnLst>
                                    <p:set>
                                      <p:cBhvr>
                                        <p:cTn id="35" dur="1" fill="hold">
                                          <p:stCondLst>
                                            <p:cond delay="0"/>
                                          </p:stCondLst>
                                        </p:cTn>
                                        <p:tgtEl>
                                          <p:spTgt spid="28"/>
                                        </p:tgtEl>
                                        <p:attrNameLst>
                                          <p:attrName>style.visibility</p:attrName>
                                        </p:attrNameLst>
                                      </p:cBhvr>
                                      <p:to>
                                        <p:strVal val="visible"/>
                                      </p:to>
                                    </p:set>
                                    <p:animEffect transition="in" filter="wipe(down)">
                                      <p:cBhvr>
                                        <p:cTn id="36" dur="750"/>
                                        <p:tgtEl>
                                          <p:spTgt spid="28"/>
                                        </p:tgtEl>
                                      </p:cBhvr>
                                    </p:animEffect>
                                  </p:childTnLst>
                                </p:cTn>
                              </p:par>
                              <p:par>
                                <p:cTn id="37" presetID="10" presetClass="entr" presetSubtype="0" fill="hold" grpId="0" nodeType="withEffect">
                                  <p:stCondLst>
                                    <p:cond delay="50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par>
                                <p:cTn id="40" presetID="22" presetClass="entr" presetSubtype="8" fill="hold" nodeType="withEffect">
                                  <p:stCondLst>
                                    <p:cond delay="100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800"/>
                                        <p:tgtEl>
                                          <p:spTgt spid="29"/>
                                        </p:tgtEl>
                                      </p:cBhvr>
                                    </p:animEffect>
                                  </p:childTnLst>
                                </p:cTn>
                              </p:par>
                              <p:par>
                                <p:cTn id="43" presetID="10" presetClass="entr" presetSubtype="0" fill="hold" grpId="0" nodeType="withEffect">
                                  <p:stCondLst>
                                    <p:cond delay="370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par>
                                <p:cTn id="46" presetID="10" presetClass="entr" presetSubtype="0" fill="hold" grpId="0" nodeType="withEffect">
                                  <p:stCondLst>
                                    <p:cond delay="600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childTnLst>
                                </p:cTn>
                              </p:par>
                              <p:par>
                                <p:cTn id="49" presetID="53" presetClass="entr" presetSubtype="16" fill="hold" grpId="0" nodeType="withEffect">
                                  <p:stCondLst>
                                    <p:cond delay="13700"/>
                                  </p:stCondLst>
                                  <p:childTnLst>
                                    <p:set>
                                      <p:cBhvr>
                                        <p:cTn id="50" dur="1" fill="hold">
                                          <p:stCondLst>
                                            <p:cond delay="0"/>
                                          </p:stCondLst>
                                        </p:cTn>
                                        <p:tgtEl>
                                          <p:spTgt spid="36"/>
                                        </p:tgtEl>
                                        <p:attrNameLst>
                                          <p:attrName>style.visibility</p:attrName>
                                        </p:attrNameLst>
                                      </p:cBhvr>
                                      <p:to>
                                        <p:strVal val="visible"/>
                                      </p:to>
                                    </p:set>
                                    <p:anim calcmode="lin" valueType="num">
                                      <p:cBhvr>
                                        <p:cTn id="51" dur="550" fill="hold"/>
                                        <p:tgtEl>
                                          <p:spTgt spid="36"/>
                                        </p:tgtEl>
                                        <p:attrNameLst>
                                          <p:attrName>ppt_w</p:attrName>
                                        </p:attrNameLst>
                                      </p:cBhvr>
                                      <p:tavLst>
                                        <p:tav tm="0">
                                          <p:val>
                                            <p:fltVal val="0"/>
                                          </p:val>
                                        </p:tav>
                                        <p:tav tm="100000">
                                          <p:val>
                                            <p:strVal val="#ppt_w"/>
                                          </p:val>
                                        </p:tav>
                                      </p:tavLst>
                                    </p:anim>
                                    <p:anim calcmode="lin" valueType="num">
                                      <p:cBhvr>
                                        <p:cTn id="52" dur="550" fill="hold"/>
                                        <p:tgtEl>
                                          <p:spTgt spid="36"/>
                                        </p:tgtEl>
                                        <p:attrNameLst>
                                          <p:attrName>ppt_h</p:attrName>
                                        </p:attrNameLst>
                                      </p:cBhvr>
                                      <p:tavLst>
                                        <p:tav tm="0">
                                          <p:val>
                                            <p:fltVal val="0"/>
                                          </p:val>
                                        </p:tav>
                                        <p:tav tm="100000">
                                          <p:val>
                                            <p:strVal val="#ppt_h"/>
                                          </p:val>
                                        </p:tav>
                                      </p:tavLst>
                                    </p:anim>
                                    <p:animEffect transition="in" filter="fade">
                                      <p:cBhvr>
                                        <p:cTn id="53" dur="550"/>
                                        <p:tgtEl>
                                          <p:spTgt spid="36"/>
                                        </p:tgtEl>
                                      </p:cBhvr>
                                    </p:animEffect>
                                  </p:childTnLst>
                                </p:cTn>
                              </p:par>
                              <p:par>
                                <p:cTn id="54" presetID="22" presetClass="entr" presetSubtype="4" fill="hold" nodeType="withEffect">
                                  <p:stCondLst>
                                    <p:cond delay="15800"/>
                                  </p:stCondLst>
                                  <p:childTnLst>
                                    <p:set>
                                      <p:cBhvr>
                                        <p:cTn id="55" dur="1" fill="hold">
                                          <p:stCondLst>
                                            <p:cond delay="0"/>
                                          </p:stCondLst>
                                        </p:cTn>
                                        <p:tgtEl>
                                          <p:spTgt spid="35"/>
                                        </p:tgtEl>
                                        <p:attrNameLst>
                                          <p:attrName>style.visibility</p:attrName>
                                        </p:attrNameLst>
                                      </p:cBhvr>
                                      <p:to>
                                        <p:strVal val="visible"/>
                                      </p:to>
                                    </p:set>
                                    <p:animEffect transition="in" filter="wipe(down)">
                                      <p:cBhvr>
                                        <p:cTn id="56" dur="800"/>
                                        <p:tgtEl>
                                          <p:spTgt spid="35"/>
                                        </p:tgtEl>
                                      </p:cBhvr>
                                    </p:animEffect>
                                  </p:childTnLst>
                                </p:cTn>
                              </p:par>
                              <p:par>
                                <p:cTn id="57" presetID="10" presetClass="entr" presetSubtype="0" fill="hold" grpId="0" nodeType="withEffect">
                                  <p:stCondLst>
                                    <p:cond delay="170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childTnLst>
                                </p:cTn>
                              </p:par>
                              <p:par>
                                <p:cTn id="60" presetID="10" presetClass="entr" presetSubtype="0" fill="hold" grpId="0" nodeType="withEffect">
                                  <p:stCondLst>
                                    <p:cond delay="170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500"/>
                                        <p:tgtEl>
                                          <p:spTgt spid="48"/>
                                        </p:tgtEl>
                                      </p:cBhvr>
                                    </p:animEffect>
                                  </p:childTnLst>
                                </p:cTn>
                              </p:par>
                              <p:par>
                                <p:cTn id="63" presetID="22" presetClass="entr" presetSubtype="4" fill="hold" nodeType="withEffect">
                                  <p:stCondLst>
                                    <p:cond delay="300"/>
                                  </p:stCondLst>
                                  <p:childTnLst>
                                    <p:set>
                                      <p:cBhvr>
                                        <p:cTn id="64" dur="1" fill="hold">
                                          <p:stCondLst>
                                            <p:cond delay="0"/>
                                          </p:stCondLst>
                                        </p:cTn>
                                        <p:tgtEl>
                                          <p:spTgt spid="55"/>
                                        </p:tgtEl>
                                        <p:attrNameLst>
                                          <p:attrName>style.visibility</p:attrName>
                                        </p:attrNameLst>
                                      </p:cBhvr>
                                      <p:to>
                                        <p:strVal val="visible"/>
                                      </p:to>
                                    </p:set>
                                    <p:animEffect transition="in" filter="wipe(down)">
                                      <p:cBhvr>
                                        <p:cTn id="65" dur="750"/>
                                        <p:tgtEl>
                                          <p:spTgt spid="55"/>
                                        </p:tgtEl>
                                      </p:cBhvr>
                                    </p:animEffect>
                                  </p:childTnLst>
                                </p:cTn>
                              </p:par>
                              <p:par>
                                <p:cTn id="66" presetID="10" presetClass="entr" presetSubtype="0" fill="hold" grpId="0" nodeType="withEffect">
                                  <p:stCondLst>
                                    <p:cond delay="500"/>
                                  </p:stCondLst>
                                  <p:childTnLst>
                                    <p:set>
                                      <p:cBhvr>
                                        <p:cTn id="67" dur="1" fill="hold">
                                          <p:stCondLst>
                                            <p:cond delay="0"/>
                                          </p:stCondLst>
                                        </p:cTn>
                                        <p:tgtEl>
                                          <p:spTgt spid="63"/>
                                        </p:tgtEl>
                                        <p:attrNameLst>
                                          <p:attrName>style.visibility</p:attrName>
                                        </p:attrNameLst>
                                      </p:cBhvr>
                                      <p:to>
                                        <p:strVal val="visible"/>
                                      </p:to>
                                    </p:set>
                                    <p:animEffect transition="in" filter="fade">
                                      <p:cBhvr>
                                        <p:cTn id="68" dur="500"/>
                                        <p:tgtEl>
                                          <p:spTgt spid="63"/>
                                        </p:tgtEl>
                                      </p:cBhvr>
                                    </p:animEffect>
                                  </p:childTnLst>
                                </p:cTn>
                              </p:par>
                              <p:par>
                                <p:cTn id="69" presetID="22" presetClass="entr" presetSubtype="8" fill="hold" nodeType="withEffect">
                                  <p:stCondLst>
                                    <p:cond delay="1000"/>
                                  </p:stCondLst>
                                  <p:childTnLst>
                                    <p:set>
                                      <p:cBhvr>
                                        <p:cTn id="70" dur="1" fill="hold">
                                          <p:stCondLst>
                                            <p:cond delay="0"/>
                                          </p:stCondLst>
                                        </p:cTn>
                                        <p:tgtEl>
                                          <p:spTgt spid="56"/>
                                        </p:tgtEl>
                                        <p:attrNameLst>
                                          <p:attrName>style.visibility</p:attrName>
                                        </p:attrNameLst>
                                      </p:cBhvr>
                                      <p:to>
                                        <p:strVal val="visible"/>
                                      </p:to>
                                    </p:set>
                                    <p:animEffect transition="in" filter="wipe(left)">
                                      <p:cBhvr>
                                        <p:cTn id="71" dur="800"/>
                                        <p:tgtEl>
                                          <p:spTgt spid="56"/>
                                        </p:tgtEl>
                                      </p:cBhvr>
                                    </p:animEffect>
                                  </p:childTnLst>
                                </p:cTn>
                              </p:par>
                              <p:par>
                                <p:cTn id="72" presetID="10" presetClass="entr" presetSubtype="0" fill="hold" grpId="0" nodeType="withEffect">
                                  <p:stCondLst>
                                    <p:cond delay="3700"/>
                                  </p:stCondLst>
                                  <p:childTnLst>
                                    <p:set>
                                      <p:cBhvr>
                                        <p:cTn id="73" dur="1" fill="hold">
                                          <p:stCondLst>
                                            <p:cond delay="0"/>
                                          </p:stCondLst>
                                        </p:cTn>
                                        <p:tgtEl>
                                          <p:spTgt spid="59"/>
                                        </p:tgtEl>
                                        <p:attrNameLst>
                                          <p:attrName>style.visibility</p:attrName>
                                        </p:attrNameLst>
                                      </p:cBhvr>
                                      <p:to>
                                        <p:strVal val="visible"/>
                                      </p:to>
                                    </p:set>
                                    <p:animEffect transition="in" filter="fade">
                                      <p:cBhvr>
                                        <p:cTn id="74" dur="500"/>
                                        <p:tgtEl>
                                          <p:spTgt spid="59"/>
                                        </p:tgtEl>
                                      </p:cBhvr>
                                    </p:animEffect>
                                  </p:childTnLst>
                                </p:cTn>
                              </p:par>
                              <p:par>
                                <p:cTn id="75" presetID="10" presetClass="entr" presetSubtype="0" fill="hold" grpId="0" nodeType="withEffect">
                                  <p:stCondLst>
                                    <p:cond delay="6000"/>
                                  </p:stCondLst>
                                  <p:childTnLst>
                                    <p:set>
                                      <p:cBhvr>
                                        <p:cTn id="76" dur="1" fill="hold">
                                          <p:stCondLst>
                                            <p:cond delay="0"/>
                                          </p:stCondLst>
                                        </p:cTn>
                                        <p:tgtEl>
                                          <p:spTgt spid="60"/>
                                        </p:tgtEl>
                                        <p:attrNameLst>
                                          <p:attrName>style.visibility</p:attrName>
                                        </p:attrNameLst>
                                      </p:cBhvr>
                                      <p:to>
                                        <p:strVal val="visible"/>
                                      </p:to>
                                    </p:set>
                                    <p:animEffect transition="in" filter="fade">
                                      <p:cBhvr>
                                        <p:cTn id="77" dur="500"/>
                                        <p:tgtEl>
                                          <p:spTgt spid="60"/>
                                        </p:tgtEl>
                                      </p:cBhvr>
                                    </p:animEffect>
                                  </p:childTnLst>
                                </p:cTn>
                              </p:par>
                              <p:par>
                                <p:cTn id="78" presetID="53" presetClass="entr" presetSubtype="16" fill="hold" grpId="0" nodeType="withEffect">
                                  <p:stCondLst>
                                    <p:cond delay="13700"/>
                                  </p:stCondLst>
                                  <p:childTnLst>
                                    <p:set>
                                      <p:cBhvr>
                                        <p:cTn id="79" dur="1" fill="hold">
                                          <p:stCondLst>
                                            <p:cond delay="0"/>
                                          </p:stCondLst>
                                        </p:cTn>
                                        <p:tgtEl>
                                          <p:spTgt spid="62"/>
                                        </p:tgtEl>
                                        <p:attrNameLst>
                                          <p:attrName>style.visibility</p:attrName>
                                        </p:attrNameLst>
                                      </p:cBhvr>
                                      <p:to>
                                        <p:strVal val="visible"/>
                                      </p:to>
                                    </p:set>
                                    <p:anim calcmode="lin" valueType="num">
                                      <p:cBhvr>
                                        <p:cTn id="80" dur="550" fill="hold"/>
                                        <p:tgtEl>
                                          <p:spTgt spid="62"/>
                                        </p:tgtEl>
                                        <p:attrNameLst>
                                          <p:attrName>ppt_w</p:attrName>
                                        </p:attrNameLst>
                                      </p:cBhvr>
                                      <p:tavLst>
                                        <p:tav tm="0">
                                          <p:val>
                                            <p:fltVal val="0"/>
                                          </p:val>
                                        </p:tav>
                                        <p:tav tm="100000">
                                          <p:val>
                                            <p:strVal val="#ppt_w"/>
                                          </p:val>
                                        </p:tav>
                                      </p:tavLst>
                                    </p:anim>
                                    <p:anim calcmode="lin" valueType="num">
                                      <p:cBhvr>
                                        <p:cTn id="81" dur="550" fill="hold"/>
                                        <p:tgtEl>
                                          <p:spTgt spid="62"/>
                                        </p:tgtEl>
                                        <p:attrNameLst>
                                          <p:attrName>ppt_h</p:attrName>
                                        </p:attrNameLst>
                                      </p:cBhvr>
                                      <p:tavLst>
                                        <p:tav tm="0">
                                          <p:val>
                                            <p:fltVal val="0"/>
                                          </p:val>
                                        </p:tav>
                                        <p:tav tm="100000">
                                          <p:val>
                                            <p:strVal val="#ppt_h"/>
                                          </p:val>
                                        </p:tav>
                                      </p:tavLst>
                                    </p:anim>
                                    <p:animEffect transition="in" filter="fade">
                                      <p:cBhvr>
                                        <p:cTn id="82" dur="550"/>
                                        <p:tgtEl>
                                          <p:spTgt spid="62"/>
                                        </p:tgtEl>
                                      </p:cBhvr>
                                    </p:animEffect>
                                  </p:childTnLst>
                                </p:cTn>
                              </p:par>
                              <p:par>
                                <p:cTn id="83" presetID="22" presetClass="entr" presetSubtype="4" fill="hold" nodeType="withEffect">
                                  <p:stCondLst>
                                    <p:cond delay="15800"/>
                                  </p:stCondLst>
                                  <p:childTnLst>
                                    <p:set>
                                      <p:cBhvr>
                                        <p:cTn id="84" dur="1" fill="hold">
                                          <p:stCondLst>
                                            <p:cond delay="0"/>
                                          </p:stCondLst>
                                        </p:cTn>
                                        <p:tgtEl>
                                          <p:spTgt spid="61"/>
                                        </p:tgtEl>
                                        <p:attrNameLst>
                                          <p:attrName>style.visibility</p:attrName>
                                        </p:attrNameLst>
                                      </p:cBhvr>
                                      <p:to>
                                        <p:strVal val="visible"/>
                                      </p:to>
                                    </p:set>
                                    <p:animEffect transition="in" filter="wipe(down)">
                                      <p:cBhvr>
                                        <p:cTn id="85" dur="800"/>
                                        <p:tgtEl>
                                          <p:spTgt spid="61"/>
                                        </p:tgtEl>
                                      </p:cBhvr>
                                    </p:animEffect>
                                  </p:childTnLst>
                                </p:cTn>
                              </p:par>
                              <p:par>
                                <p:cTn id="86" presetID="10" presetClass="entr" presetSubtype="0" fill="hold" grpId="0" nodeType="withEffect">
                                  <p:stCondLst>
                                    <p:cond delay="1700"/>
                                  </p:stCondLst>
                                  <p:childTnLst>
                                    <p:set>
                                      <p:cBhvr>
                                        <p:cTn id="87" dur="1" fill="hold">
                                          <p:stCondLst>
                                            <p:cond delay="0"/>
                                          </p:stCondLst>
                                        </p:cTn>
                                        <p:tgtEl>
                                          <p:spTgt spid="64"/>
                                        </p:tgtEl>
                                        <p:attrNameLst>
                                          <p:attrName>style.visibility</p:attrName>
                                        </p:attrNameLst>
                                      </p:cBhvr>
                                      <p:to>
                                        <p:strVal val="visible"/>
                                      </p:to>
                                    </p:set>
                                    <p:animEffect transition="in" filter="fade">
                                      <p:cBhvr>
                                        <p:cTn id="88" dur="500"/>
                                        <p:tgtEl>
                                          <p:spTgt spid="64"/>
                                        </p:tgtEl>
                                      </p:cBhvr>
                                    </p:animEffect>
                                  </p:childTnLst>
                                </p:cTn>
                              </p:par>
                              <p:par>
                                <p:cTn id="89" presetID="10" presetClass="entr" presetSubtype="0" fill="hold" grpId="0" nodeType="withEffect">
                                  <p:stCondLst>
                                    <p:cond delay="1700"/>
                                  </p:stCondLst>
                                  <p:childTnLst>
                                    <p:set>
                                      <p:cBhvr>
                                        <p:cTn id="90" dur="1" fill="hold">
                                          <p:stCondLst>
                                            <p:cond delay="0"/>
                                          </p:stCondLst>
                                        </p:cTn>
                                        <p:tgtEl>
                                          <p:spTgt spid="65"/>
                                        </p:tgtEl>
                                        <p:attrNameLst>
                                          <p:attrName>style.visibility</p:attrName>
                                        </p:attrNameLst>
                                      </p:cBhvr>
                                      <p:to>
                                        <p:strVal val="visible"/>
                                      </p:to>
                                    </p:set>
                                    <p:animEffect transition="in" filter="fade">
                                      <p:cBhvr>
                                        <p:cTn id="91" dur="500"/>
                                        <p:tgtEl>
                                          <p:spTgt spid="65"/>
                                        </p:tgtEl>
                                      </p:cBhvr>
                                    </p:animEffect>
                                  </p:childTnLst>
                                </p:cTn>
                              </p:par>
                              <p:par>
                                <p:cTn id="92" presetID="22" presetClass="entr" presetSubtype="4" fill="hold" nodeType="withEffect">
                                  <p:stCondLst>
                                    <p:cond delay="300"/>
                                  </p:stCondLst>
                                  <p:childTnLst>
                                    <p:set>
                                      <p:cBhvr>
                                        <p:cTn id="93" dur="1" fill="hold">
                                          <p:stCondLst>
                                            <p:cond delay="0"/>
                                          </p:stCondLst>
                                        </p:cTn>
                                        <p:tgtEl>
                                          <p:spTgt spid="68"/>
                                        </p:tgtEl>
                                        <p:attrNameLst>
                                          <p:attrName>style.visibility</p:attrName>
                                        </p:attrNameLst>
                                      </p:cBhvr>
                                      <p:to>
                                        <p:strVal val="visible"/>
                                      </p:to>
                                    </p:set>
                                    <p:animEffect transition="in" filter="wipe(down)">
                                      <p:cBhvr>
                                        <p:cTn id="94" dur="750"/>
                                        <p:tgtEl>
                                          <p:spTgt spid="68"/>
                                        </p:tgtEl>
                                      </p:cBhvr>
                                    </p:animEffect>
                                  </p:childTnLst>
                                </p:cTn>
                              </p:par>
                              <p:par>
                                <p:cTn id="95" presetID="10" presetClass="entr" presetSubtype="0" fill="hold" grpId="0" nodeType="withEffect">
                                  <p:stCondLst>
                                    <p:cond delay="500"/>
                                  </p:stCondLst>
                                  <p:childTnLst>
                                    <p:set>
                                      <p:cBhvr>
                                        <p:cTn id="96" dur="1" fill="hold">
                                          <p:stCondLst>
                                            <p:cond delay="0"/>
                                          </p:stCondLst>
                                        </p:cTn>
                                        <p:tgtEl>
                                          <p:spTgt spid="79"/>
                                        </p:tgtEl>
                                        <p:attrNameLst>
                                          <p:attrName>style.visibility</p:attrName>
                                        </p:attrNameLst>
                                      </p:cBhvr>
                                      <p:to>
                                        <p:strVal val="visible"/>
                                      </p:to>
                                    </p:set>
                                    <p:animEffect transition="in" filter="fade">
                                      <p:cBhvr>
                                        <p:cTn id="97" dur="500"/>
                                        <p:tgtEl>
                                          <p:spTgt spid="79"/>
                                        </p:tgtEl>
                                      </p:cBhvr>
                                    </p:animEffect>
                                  </p:childTnLst>
                                </p:cTn>
                              </p:par>
                              <p:par>
                                <p:cTn id="98" presetID="22" presetClass="entr" presetSubtype="8" fill="hold" nodeType="withEffect">
                                  <p:stCondLst>
                                    <p:cond delay="1000"/>
                                  </p:stCondLst>
                                  <p:childTnLst>
                                    <p:set>
                                      <p:cBhvr>
                                        <p:cTn id="99" dur="1" fill="hold">
                                          <p:stCondLst>
                                            <p:cond delay="0"/>
                                          </p:stCondLst>
                                        </p:cTn>
                                        <p:tgtEl>
                                          <p:spTgt spid="72"/>
                                        </p:tgtEl>
                                        <p:attrNameLst>
                                          <p:attrName>style.visibility</p:attrName>
                                        </p:attrNameLst>
                                      </p:cBhvr>
                                      <p:to>
                                        <p:strVal val="visible"/>
                                      </p:to>
                                    </p:set>
                                    <p:animEffect transition="in" filter="wipe(left)">
                                      <p:cBhvr>
                                        <p:cTn id="100" dur="800"/>
                                        <p:tgtEl>
                                          <p:spTgt spid="72"/>
                                        </p:tgtEl>
                                      </p:cBhvr>
                                    </p:animEffect>
                                  </p:childTnLst>
                                </p:cTn>
                              </p:par>
                              <p:par>
                                <p:cTn id="101" presetID="10" presetClass="entr" presetSubtype="0" fill="hold" grpId="0" nodeType="withEffect">
                                  <p:stCondLst>
                                    <p:cond delay="3700"/>
                                  </p:stCondLst>
                                  <p:childTnLst>
                                    <p:set>
                                      <p:cBhvr>
                                        <p:cTn id="102" dur="1" fill="hold">
                                          <p:stCondLst>
                                            <p:cond delay="0"/>
                                          </p:stCondLst>
                                        </p:cTn>
                                        <p:tgtEl>
                                          <p:spTgt spid="74"/>
                                        </p:tgtEl>
                                        <p:attrNameLst>
                                          <p:attrName>style.visibility</p:attrName>
                                        </p:attrNameLst>
                                      </p:cBhvr>
                                      <p:to>
                                        <p:strVal val="visible"/>
                                      </p:to>
                                    </p:set>
                                    <p:animEffect transition="in" filter="fade">
                                      <p:cBhvr>
                                        <p:cTn id="103" dur="500"/>
                                        <p:tgtEl>
                                          <p:spTgt spid="74"/>
                                        </p:tgtEl>
                                      </p:cBhvr>
                                    </p:animEffect>
                                  </p:childTnLst>
                                </p:cTn>
                              </p:par>
                              <p:par>
                                <p:cTn id="104" presetID="10" presetClass="entr" presetSubtype="0" fill="hold" grpId="0" nodeType="withEffect">
                                  <p:stCondLst>
                                    <p:cond delay="6000"/>
                                  </p:stCondLst>
                                  <p:childTnLst>
                                    <p:set>
                                      <p:cBhvr>
                                        <p:cTn id="105" dur="1" fill="hold">
                                          <p:stCondLst>
                                            <p:cond delay="0"/>
                                          </p:stCondLst>
                                        </p:cTn>
                                        <p:tgtEl>
                                          <p:spTgt spid="75"/>
                                        </p:tgtEl>
                                        <p:attrNameLst>
                                          <p:attrName>style.visibility</p:attrName>
                                        </p:attrNameLst>
                                      </p:cBhvr>
                                      <p:to>
                                        <p:strVal val="visible"/>
                                      </p:to>
                                    </p:set>
                                    <p:animEffect transition="in" filter="fade">
                                      <p:cBhvr>
                                        <p:cTn id="106" dur="500"/>
                                        <p:tgtEl>
                                          <p:spTgt spid="75"/>
                                        </p:tgtEl>
                                      </p:cBhvr>
                                    </p:animEffect>
                                  </p:childTnLst>
                                </p:cTn>
                              </p:par>
                              <p:par>
                                <p:cTn id="107" presetID="53" presetClass="entr" presetSubtype="16" fill="hold" grpId="0" nodeType="withEffect">
                                  <p:stCondLst>
                                    <p:cond delay="13700"/>
                                  </p:stCondLst>
                                  <p:childTnLst>
                                    <p:set>
                                      <p:cBhvr>
                                        <p:cTn id="108" dur="1" fill="hold">
                                          <p:stCondLst>
                                            <p:cond delay="0"/>
                                          </p:stCondLst>
                                        </p:cTn>
                                        <p:tgtEl>
                                          <p:spTgt spid="77"/>
                                        </p:tgtEl>
                                        <p:attrNameLst>
                                          <p:attrName>style.visibility</p:attrName>
                                        </p:attrNameLst>
                                      </p:cBhvr>
                                      <p:to>
                                        <p:strVal val="visible"/>
                                      </p:to>
                                    </p:set>
                                    <p:anim calcmode="lin" valueType="num">
                                      <p:cBhvr>
                                        <p:cTn id="109" dur="550" fill="hold"/>
                                        <p:tgtEl>
                                          <p:spTgt spid="77"/>
                                        </p:tgtEl>
                                        <p:attrNameLst>
                                          <p:attrName>ppt_w</p:attrName>
                                        </p:attrNameLst>
                                      </p:cBhvr>
                                      <p:tavLst>
                                        <p:tav tm="0">
                                          <p:val>
                                            <p:fltVal val="0"/>
                                          </p:val>
                                        </p:tav>
                                        <p:tav tm="100000">
                                          <p:val>
                                            <p:strVal val="#ppt_w"/>
                                          </p:val>
                                        </p:tav>
                                      </p:tavLst>
                                    </p:anim>
                                    <p:anim calcmode="lin" valueType="num">
                                      <p:cBhvr>
                                        <p:cTn id="110" dur="550" fill="hold"/>
                                        <p:tgtEl>
                                          <p:spTgt spid="77"/>
                                        </p:tgtEl>
                                        <p:attrNameLst>
                                          <p:attrName>ppt_h</p:attrName>
                                        </p:attrNameLst>
                                      </p:cBhvr>
                                      <p:tavLst>
                                        <p:tav tm="0">
                                          <p:val>
                                            <p:fltVal val="0"/>
                                          </p:val>
                                        </p:tav>
                                        <p:tav tm="100000">
                                          <p:val>
                                            <p:strVal val="#ppt_h"/>
                                          </p:val>
                                        </p:tav>
                                      </p:tavLst>
                                    </p:anim>
                                    <p:animEffect transition="in" filter="fade">
                                      <p:cBhvr>
                                        <p:cTn id="111" dur="550"/>
                                        <p:tgtEl>
                                          <p:spTgt spid="77"/>
                                        </p:tgtEl>
                                      </p:cBhvr>
                                    </p:animEffect>
                                  </p:childTnLst>
                                </p:cTn>
                              </p:par>
                              <p:par>
                                <p:cTn id="112" presetID="22" presetClass="entr" presetSubtype="4" fill="hold" nodeType="withEffect">
                                  <p:stCondLst>
                                    <p:cond delay="15800"/>
                                  </p:stCondLst>
                                  <p:childTnLst>
                                    <p:set>
                                      <p:cBhvr>
                                        <p:cTn id="113" dur="1" fill="hold">
                                          <p:stCondLst>
                                            <p:cond delay="0"/>
                                          </p:stCondLst>
                                        </p:cTn>
                                        <p:tgtEl>
                                          <p:spTgt spid="76"/>
                                        </p:tgtEl>
                                        <p:attrNameLst>
                                          <p:attrName>style.visibility</p:attrName>
                                        </p:attrNameLst>
                                      </p:cBhvr>
                                      <p:to>
                                        <p:strVal val="visible"/>
                                      </p:to>
                                    </p:set>
                                    <p:animEffect transition="in" filter="wipe(down)">
                                      <p:cBhvr>
                                        <p:cTn id="114" dur="800"/>
                                        <p:tgtEl>
                                          <p:spTgt spid="76"/>
                                        </p:tgtEl>
                                      </p:cBhvr>
                                    </p:animEffect>
                                  </p:childTnLst>
                                </p:cTn>
                              </p:par>
                              <p:par>
                                <p:cTn id="115" presetID="10" presetClass="entr" presetSubtype="0" fill="hold" grpId="0" nodeType="withEffect">
                                  <p:stCondLst>
                                    <p:cond delay="1700"/>
                                  </p:stCondLst>
                                  <p:childTnLst>
                                    <p:set>
                                      <p:cBhvr>
                                        <p:cTn id="116" dur="1" fill="hold">
                                          <p:stCondLst>
                                            <p:cond delay="0"/>
                                          </p:stCondLst>
                                        </p:cTn>
                                        <p:tgtEl>
                                          <p:spTgt spid="80"/>
                                        </p:tgtEl>
                                        <p:attrNameLst>
                                          <p:attrName>style.visibility</p:attrName>
                                        </p:attrNameLst>
                                      </p:cBhvr>
                                      <p:to>
                                        <p:strVal val="visible"/>
                                      </p:to>
                                    </p:set>
                                    <p:animEffect transition="in" filter="fade">
                                      <p:cBhvr>
                                        <p:cTn id="117" dur="500"/>
                                        <p:tgtEl>
                                          <p:spTgt spid="80"/>
                                        </p:tgtEl>
                                      </p:cBhvr>
                                    </p:animEffect>
                                  </p:childTnLst>
                                </p:cTn>
                              </p:par>
                              <p:par>
                                <p:cTn id="118" presetID="10" presetClass="entr" presetSubtype="0" fill="hold" grpId="0" nodeType="withEffect">
                                  <p:stCondLst>
                                    <p:cond delay="1700"/>
                                  </p:stCondLst>
                                  <p:childTnLst>
                                    <p:set>
                                      <p:cBhvr>
                                        <p:cTn id="119" dur="1" fill="hold">
                                          <p:stCondLst>
                                            <p:cond delay="0"/>
                                          </p:stCondLst>
                                        </p:cTn>
                                        <p:tgtEl>
                                          <p:spTgt spid="81"/>
                                        </p:tgtEl>
                                        <p:attrNameLst>
                                          <p:attrName>style.visibility</p:attrName>
                                        </p:attrNameLst>
                                      </p:cBhvr>
                                      <p:to>
                                        <p:strVal val="visible"/>
                                      </p:to>
                                    </p:set>
                                    <p:animEffect transition="in" filter="fade">
                                      <p:cBhvr>
                                        <p:cTn id="120"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9" grpId="0" animBg="1"/>
      <p:bldP spid="50" grpId="0" animBg="1"/>
      <p:bldP spid="51" grpId="0"/>
      <p:bldP spid="52" grpId="0"/>
      <p:bldP spid="31" grpId="0" animBg="1"/>
      <p:bldP spid="34" grpId="0" animBg="1"/>
      <p:bldP spid="36" grpId="0" animBg="1"/>
      <p:bldP spid="37" grpId="0" animBg="1"/>
      <p:bldP spid="38" grpId="0"/>
      <p:bldP spid="48" grpId="0"/>
      <p:bldP spid="59" grpId="0" animBg="1"/>
      <p:bldP spid="60" grpId="0" animBg="1"/>
      <p:bldP spid="62" grpId="0" animBg="1"/>
      <p:bldP spid="63" grpId="0" animBg="1"/>
      <p:bldP spid="64" grpId="0"/>
      <p:bldP spid="65" grpId="0"/>
      <p:bldP spid="74" grpId="0" animBg="1"/>
      <p:bldP spid="75" grpId="0" animBg="1"/>
      <p:bldP spid="77" grpId="0" animBg="1"/>
      <p:bldP spid="79" grpId="0" animBg="1"/>
      <p:bldP spid="80" grpId="0"/>
      <p:bldP spid="81" grpId="0"/>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ext and Side 1">
    <p:spTree>
      <p:nvGrpSpPr>
        <p:cNvPr id="1" name=""/>
        <p:cNvGrpSpPr/>
        <p:nvPr/>
      </p:nvGrpSpPr>
      <p:grpSpPr>
        <a:xfrm>
          <a:off x="0" y="0"/>
          <a:ext cx="0" cy="0"/>
          <a:chOff x="0" y="0"/>
          <a:chExt cx="0" cy="0"/>
        </a:xfrm>
      </p:grpSpPr>
      <p:sp>
        <p:nvSpPr>
          <p:cNvPr id="4" name="Content Placeholder 4"/>
          <p:cNvSpPr>
            <a:spLocks noGrp="1"/>
          </p:cNvSpPr>
          <p:nvPr>
            <p:ph sz="quarter" idx="10" hasCustomPrompt="1"/>
          </p:nvPr>
        </p:nvSpPr>
        <p:spPr>
          <a:xfrm>
            <a:off x="228599" y="1428750"/>
            <a:ext cx="4572000" cy="3276600"/>
          </a:xfrm>
        </p:spPr>
        <p:txBody>
          <a:bodyPr>
            <a:normAutofit/>
          </a:bodyPr>
          <a:lstStyle>
            <a:lvl1pPr marL="180967" indent="-180967">
              <a:buClr>
                <a:schemeClr val="tx2"/>
              </a:buClr>
              <a:buFont typeface="Wingdings" panose="05000000000000000000" pitchFamily="2" charset="2"/>
              <a:buChar char="§"/>
              <a:defRPr sz="1400">
                <a:solidFill>
                  <a:srgbClr val="404040"/>
                </a:solidFill>
              </a:defRPr>
            </a:lvl1pPr>
            <a:lvl2pPr marL="541312" indent="-180967">
              <a:buClr>
                <a:schemeClr val="tx2"/>
              </a:buClr>
              <a:buFont typeface="Wingdings" panose="05000000000000000000" pitchFamily="2" charset="2"/>
              <a:buChar char="§"/>
              <a:defRPr sz="1600">
                <a:solidFill>
                  <a:srgbClr val="404040"/>
                </a:solidFill>
              </a:defRPr>
            </a:lvl2pPr>
            <a:lvl3pPr marL="1142944" indent="-228588">
              <a:buClr>
                <a:schemeClr val="tx2"/>
              </a:buClr>
              <a:buFont typeface="Wingdings" panose="05000000000000000000" pitchFamily="2" charset="2"/>
              <a:buChar char="§"/>
              <a:defRPr sz="1400">
                <a:solidFill>
                  <a:srgbClr val="404040"/>
                </a:solidFill>
                <a:latin typeface="+mj-lt"/>
              </a:defRPr>
            </a:lvl3pPr>
            <a:lvl4pPr marL="1542974" indent="-285736">
              <a:buClr>
                <a:schemeClr val="tx2"/>
              </a:buClr>
              <a:buFont typeface="Wingdings" panose="05000000000000000000" pitchFamily="2" charset="2"/>
              <a:buChar char="§"/>
              <a:defRPr sz="1200">
                <a:solidFill>
                  <a:srgbClr val="404040"/>
                </a:solidFill>
                <a:latin typeface="+mj-lt"/>
              </a:defRPr>
            </a:lvl4pPr>
            <a:lvl5pPr marL="2057297" indent="-228588">
              <a:buClr>
                <a:schemeClr val="tx2"/>
              </a:buClr>
              <a:buFont typeface="Wingdings" panose="05000000000000000000" pitchFamily="2" charset="2"/>
              <a:buChar char="§"/>
              <a:defRPr sz="1100">
                <a:solidFill>
                  <a:srgbClr val="404040"/>
                </a:solidFill>
                <a:latin typeface="+mj-lt"/>
              </a:defRPr>
            </a:lvl5pPr>
          </a:lstStyle>
          <a:p>
            <a:pPr lvl="0"/>
            <a:r>
              <a:rPr lang="en-US" dirty="0"/>
              <a:t>Click to edit Master text styles</a:t>
            </a:r>
          </a:p>
          <a:p>
            <a:pPr lvl="1"/>
            <a:endParaRPr lang="en-US" dirty="0"/>
          </a:p>
        </p:txBody>
      </p:sp>
      <p:sp>
        <p:nvSpPr>
          <p:cNvPr id="5" name="Title 2"/>
          <p:cNvSpPr>
            <a:spLocks noGrp="1"/>
          </p:cNvSpPr>
          <p:nvPr>
            <p:ph type="title"/>
          </p:nvPr>
        </p:nvSpPr>
        <p:spPr>
          <a:xfrm>
            <a:off x="228600" y="453182"/>
            <a:ext cx="4571999" cy="762001"/>
          </a:xfrm>
        </p:spPr>
        <p:txBody>
          <a:bodyPr/>
          <a:lstStyle>
            <a:lvl1pPr>
              <a:defRPr/>
            </a:lvl1pPr>
          </a:lstStyle>
          <a:p>
            <a:r>
              <a:rPr lang="en-US"/>
              <a:t>Click to edit Master title style</a:t>
            </a:r>
            <a:endParaRPr lang="en-US" dirty="0"/>
          </a:p>
        </p:txBody>
      </p:sp>
      <p:cxnSp>
        <p:nvCxnSpPr>
          <p:cNvPr id="6" name="Straight Connector 5"/>
          <p:cNvCxnSpPr/>
          <p:nvPr/>
        </p:nvCxnSpPr>
        <p:spPr>
          <a:xfrm>
            <a:off x="228599" y="45318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Picture Placeholder 9"/>
          <p:cNvSpPr>
            <a:spLocks noGrp="1"/>
          </p:cNvSpPr>
          <p:nvPr>
            <p:ph type="pic" sz="quarter" idx="11"/>
          </p:nvPr>
        </p:nvSpPr>
        <p:spPr>
          <a:xfrm>
            <a:off x="5029200" y="0"/>
            <a:ext cx="4114800" cy="5143500"/>
          </a:xfrm>
        </p:spPr>
        <p:txBody>
          <a:bodyPr/>
          <a:lstStyle/>
          <a:p>
            <a:r>
              <a:rPr lang="en-US"/>
              <a:t>Click icon to add picture</a:t>
            </a:r>
            <a:endParaRPr lang="en-CA"/>
          </a:p>
        </p:txBody>
      </p:sp>
      <p:cxnSp>
        <p:nvCxnSpPr>
          <p:cNvPr id="7" name="Straight Connector 6"/>
          <p:cNvCxnSpPr/>
          <p:nvPr/>
        </p:nvCxnSpPr>
        <p:spPr>
          <a:xfrm>
            <a:off x="228599" y="45318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1" name="TextBox 10"/>
          <p:cNvSpPr txBox="1"/>
          <p:nvPr/>
        </p:nvSpPr>
        <p:spPr>
          <a:xfrm>
            <a:off x="3200400" y="4933952"/>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8" name="Straight Connector 7"/>
          <p:cNvCxnSpPr/>
          <p:nvPr/>
        </p:nvCxnSpPr>
        <p:spPr>
          <a:xfrm>
            <a:off x="228599" y="45318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7109D788-B147-E9AC-DFD1-D4843E841953}"/>
              </a:ext>
            </a:extLst>
          </p:cNvPr>
          <p:cNvCxnSpPr/>
          <p:nvPr userDrawn="1"/>
        </p:nvCxnSpPr>
        <p:spPr>
          <a:xfrm>
            <a:off x="228599" y="45318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409397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8125"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585217" y="1567602"/>
            <a:ext cx="3945913" cy="369332"/>
          </a:xfrm>
          <a:prstGeom prst="rect">
            <a:avLst/>
          </a:prstGeom>
        </p:spPr>
        <p:txBody>
          <a:bodyPr wrap="square" anchor="b">
            <a:spAutoFit/>
          </a:bodyPr>
          <a:lstStyle>
            <a:lvl1pPr marL="0" indent="0">
              <a:buNone/>
              <a:defRPr sz="1800" b="0">
                <a:solidFill>
                  <a:srgbClr val="7E80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585217" y="1923048"/>
            <a:ext cx="3944789" cy="2461356"/>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585099" y="1567602"/>
            <a:ext cx="3941064" cy="369332"/>
          </a:xfrm>
          <a:prstGeom prst="rect">
            <a:avLst/>
          </a:prstGeom>
        </p:spPr>
        <p:txBody>
          <a:bodyPr wrap="square" anchor="b">
            <a:spAutoFit/>
          </a:bodyPr>
          <a:lstStyle>
            <a:lvl1pPr marL="0" indent="0">
              <a:buNone/>
              <a:defRPr sz="1800" b="0">
                <a:solidFill>
                  <a:srgbClr val="7E80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585099" y="1923049"/>
            <a:ext cx="3941064" cy="2462018"/>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Placeholder 1"/>
          <p:cNvSpPr>
            <a:spLocks noGrp="1"/>
          </p:cNvSpPr>
          <p:nvPr>
            <p:ph type="title"/>
          </p:nvPr>
        </p:nvSpPr>
        <p:spPr>
          <a:xfrm>
            <a:off x="585216" y="1113804"/>
            <a:ext cx="7946136" cy="400050"/>
          </a:xfrm>
          <a:prstGeom prst="rect">
            <a:avLst/>
          </a:prstGeom>
        </p:spPr>
        <p:txBody>
          <a:bodyPr rtlCol="0" anchor="ctr">
            <a:normAutofit/>
          </a:bodyPr>
          <a:lstStyle>
            <a:lvl1pPr>
              <a:defRPr sz="2400" b="0" i="0">
                <a:solidFill>
                  <a:srgbClr val="FF4C00"/>
                </a:solidFill>
                <a:latin typeface="Arial"/>
                <a:cs typeface="Arial"/>
              </a:defRPr>
            </a:lvl1pPr>
          </a:lstStyle>
          <a:p>
            <a:r>
              <a:rPr lang="en-CA"/>
              <a:t>Click to edit Master title style</a:t>
            </a:r>
            <a:endParaRPr lang="en-US"/>
          </a:p>
        </p:txBody>
      </p:sp>
      <p:sp>
        <p:nvSpPr>
          <p:cNvPr id="9" name="Text Placeholder 4"/>
          <p:cNvSpPr>
            <a:spLocks noGrp="1"/>
          </p:cNvSpPr>
          <p:nvPr>
            <p:ph type="body" sz="quarter" idx="12"/>
          </p:nvPr>
        </p:nvSpPr>
        <p:spPr>
          <a:xfrm>
            <a:off x="3505200" y="4857750"/>
            <a:ext cx="2133600" cy="171450"/>
          </a:xfrm>
          <a:prstGeom prst="rect">
            <a:avLst/>
          </a:prstGeom>
        </p:spPr>
        <p:txBody>
          <a:bodyPr/>
          <a:lstStyle>
            <a:lvl1pPr marL="0" indent="0" algn="ctr">
              <a:buNone/>
              <a:defRPr sz="900"/>
            </a:lvl1pPr>
            <a:lvl2pPr>
              <a:defRPr sz="900"/>
            </a:lvl2pPr>
            <a:lvl3pPr>
              <a:defRPr sz="900"/>
            </a:lvl3pPr>
            <a:lvl4pPr>
              <a:defRPr sz="900"/>
            </a:lvl4pPr>
            <a:lvl5pPr marL="1828800" indent="0">
              <a:buNone/>
              <a:defRPr sz="900" baseline="0"/>
            </a:lvl5pPr>
          </a:lstStyle>
          <a:p>
            <a:pPr lvl="0"/>
            <a:r>
              <a:rPr lang="en-US"/>
              <a:t>Click to edit Master text styles</a:t>
            </a:r>
          </a:p>
        </p:txBody>
      </p:sp>
      <p:sp>
        <p:nvSpPr>
          <p:cNvPr id="16" name="Picture Placeholder 2"/>
          <p:cNvSpPr>
            <a:spLocks noGrp="1"/>
          </p:cNvSpPr>
          <p:nvPr>
            <p:ph type="pic" sz="quarter" idx="16"/>
          </p:nvPr>
        </p:nvSpPr>
        <p:spPr>
          <a:xfrm>
            <a:off x="6572835" y="174975"/>
            <a:ext cx="2186154" cy="496961"/>
          </a:xfrm>
          <a:prstGeom prst="rect">
            <a:avLst/>
          </a:prstGeom>
        </p:spPr>
        <p:txBody>
          <a:bodyPr anchor="ctr"/>
          <a:lstStyle>
            <a:lvl1pPr marL="0" indent="0" algn="ctr">
              <a:buFontTx/>
              <a:buNone/>
              <a:defRPr/>
            </a:lvl1pPr>
          </a:lstStyle>
          <a:p>
            <a:pPr lvl="0"/>
            <a:r>
              <a:rPr lang="en-US" noProof="0"/>
              <a:t>Click icon to add picture</a:t>
            </a:r>
          </a:p>
        </p:txBody>
      </p:sp>
    </p:spTree>
    <p:extLst>
      <p:ext uri="{BB962C8B-B14F-4D97-AF65-F5344CB8AC3E}">
        <p14:creationId xmlns:p14="http://schemas.microsoft.com/office/powerpoint/2010/main" val="20623929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ext and Image 2">
    <p:spTree>
      <p:nvGrpSpPr>
        <p:cNvPr id="1" name=""/>
        <p:cNvGrpSpPr/>
        <p:nvPr/>
      </p:nvGrpSpPr>
      <p:grpSpPr>
        <a:xfrm>
          <a:off x="0" y="0"/>
          <a:ext cx="0" cy="0"/>
          <a:chOff x="0" y="0"/>
          <a:chExt cx="0" cy="0"/>
        </a:xfrm>
      </p:grpSpPr>
      <p:sp>
        <p:nvSpPr>
          <p:cNvPr id="24" name="Rectangle 23"/>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9" name="Title 2"/>
          <p:cNvSpPr>
            <a:spLocks noGrp="1"/>
          </p:cNvSpPr>
          <p:nvPr>
            <p:ph type="title"/>
          </p:nvPr>
        </p:nvSpPr>
        <p:spPr>
          <a:xfrm>
            <a:off x="228600" y="133348"/>
            <a:ext cx="4267200" cy="762002"/>
          </a:xfrm>
        </p:spPr>
        <p:txBody>
          <a:bodyPr/>
          <a:lstStyle>
            <a:lvl1pPr>
              <a:defRPr/>
            </a:lvl1pPr>
          </a:lstStyle>
          <a:p>
            <a:r>
              <a:rPr lang="en-US"/>
              <a:t>Click to edit Master title style</a:t>
            </a:r>
            <a:endParaRPr lang="en-US" dirty="0"/>
          </a:p>
        </p:txBody>
      </p:sp>
      <p:sp>
        <p:nvSpPr>
          <p:cNvPr id="22" name="Right Triangle 21"/>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6" name="Straight Connector 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Content Placeholder 4"/>
          <p:cNvSpPr>
            <a:spLocks noGrp="1"/>
          </p:cNvSpPr>
          <p:nvPr>
            <p:ph sz="quarter" idx="11" hasCustomPrompt="1"/>
          </p:nvPr>
        </p:nvSpPr>
        <p:spPr>
          <a:xfrm>
            <a:off x="228600" y="1581150"/>
            <a:ext cx="4267200" cy="34290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2" hasCustomPrompt="1"/>
          </p:nvPr>
        </p:nvSpPr>
        <p:spPr>
          <a:xfrm>
            <a:off x="228600" y="1047750"/>
            <a:ext cx="4267200" cy="381000"/>
          </a:xfrm>
        </p:spPr>
        <p:txBody>
          <a:bodyPr>
            <a:norm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2" name="Picture Placeholder 19"/>
          <p:cNvSpPr>
            <a:spLocks noGrp="1"/>
          </p:cNvSpPr>
          <p:nvPr>
            <p:ph type="pic" sz="quarter" idx="10"/>
          </p:nvPr>
        </p:nvSpPr>
        <p:spPr>
          <a:xfrm>
            <a:off x="4648201" y="1"/>
            <a:ext cx="4496641" cy="5143499"/>
          </a:xfrm>
        </p:spPr>
        <p:txBody>
          <a:bodyPr/>
          <a:lstStyle>
            <a:lvl1pPr marL="0" indent="0">
              <a:buNone/>
              <a:defRPr/>
            </a:lvl1pPr>
          </a:lstStyle>
          <a:p>
            <a:r>
              <a:rPr lang="en-US"/>
              <a:t>Click icon to add picture</a:t>
            </a:r>
            <a:endParaRPr lang="en-CA" dirty="0"/>
          </a:p>
        </p:txBody>
      </p:sp>
      <p:sp>
        <p:nvSpPr>
          <p:cNvPr id="11" name="Rectangle 10"/>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4" name="Right Triangle 13"/>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6" name="Straight Connector 1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8" name="TextBox 17"/>
          <p:cNvSpPr txBox="1"/>
          <p:nvPr/>
        </p:nvSpPr>
        <p:spPr>
          <a:xfrm>
            <a:off x="2819400" y="4935221"/>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
        <p:nvSpPr>
          <p:cNvPr id="15" name="Rectangle 14"/>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7" name="Right Triangle 16"/>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20" name="Straight Connector 19"/>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1" name="Rectangle 20">
            <a:extLst>
              <a:ext uri="{FF2B5EF4-FFF2-40B4-BE49-F238E27FC236}">
                <a16:creationId xmlns:a16="http://schemas.microsoft.com/office/drawing/2014/main" id="{68EC2359-ED9C-CE5C-E872-EB7CDC863A3D}"/>
              </a:ext>
            </a:extLst>
          </p:cNvPr>
          <p:cNvSpPr/>
          <p:nvPr userDrawn="1"/>
        </p:nvSpPr>
        <p:spPr>
          <a:xfrm>
            <a:off x="7239840"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3" name="Right Triangle 22">
            <a:extLst>
              <a:ext uri="{FF2B5EF4-FFF2-40B4-BE49-F238E27FC236}">
                <a16:creationId xmlns:a16="http://schemas.microsoft.com/office/drawing/2014/main" id="{E7646B20-4FFD-59E2-C32C-E225CEBF9DB5}"/>
              </a:ext>
            </a:extLst>
          </p:cNvPr>
          <p:cNvSpPr/>
          <p:nvPr userDrawn="1"/>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25" name="Straight Connector 24">
            <a:extLst>
              <a:ext uri="{FF2B5EF4-FFF2-40B4-BE49-F238E27FC236}">
                <a16:creationId xmlns:a16="http://schemas.microsoft.com/office/drawing/2014/main" id="{20BF0A87-A9B7-28C2-4F54-B15CC54869C1}"/>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22279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ext and Image 4">
    <p:spTree>
      <p:nvGrpSpPr>
        <p:cNvPr id="1" name=""/>
        <p:cNvGrpSpPr/>
        <p:nvPr/>
      </p:nvGrpSpPr>
      <p:grpSpPr>
        <a:xfrm>
          <a:off x="0" y="0"/>
          <a:ext cx="0" cy="0"/>
          <a:chOff x="0" y="0"/>
          <a:chExt cx="0" cy="0"/>
        </a:xfrm>
      </p:grpSpPr>
      <p:sp>
        <p:nvSpPr>
          <p:cNvPr id="17"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8" name="Straight Connector 17"/>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0" name="Picture Placeholder 19"/>
          <p:cNvSpPr>
            <a:spLocks noGrp="1"/>
          </p:cNvSpPr>
          <p:nvPr>
            <p:ph type="pic" sz="quarter" idx="10"/>
          </p:nvPr>
        </p:nvSpPr>
        <p:spPr>
          <a:xfrm>
            <a:off x="4746578" y="0"/>
            <a:ext cx="4397423" cy="5143500"/>
          </a:xfrm>
        </p:spPr>
        <p:txBody>
          <a:bodyPr/>
          <a:lstStyle>
            <a:lvl1pPr marL="0" indent="0">
              <a:buNone/>
              <a:defRPr/>
            </a:lvl1pPr>
          </a:lstStyle>
          <a:p>
            <a:r>
              <a:rPr lang="en-US"/>
              <a:t>Click icon to add picture</a:t>
            </a:r>
            <a:endParaRPr lang="en-CA" dirty="0"/>
          </a:p>
        </p:txBody>
      </p:sp>
      <p:sp>
        <p:nvSpPr>
          <p:cNvPr id="22" name="Picture Placeholder 21"/>
          <p:cNvSpPr>
            <a:spLocks noGrp="1"/>
          </p:cNvSpPr>
          <p:nvPr>
            <p:ph type="pic" sz="quarter" idx="11" hasCustomPrompt="1"/>
          </p:nvPr>
        </p:nvSpPr>
        <p:spPr>
          <a:xfrm>
            <a:off x="242248" y="1047750"/>
            <a:ext cx="595952" cy="914400"/>
          </a:xfrm>
        </p:spPr>
        <p:txBody>
          <a:bodyPr>
            <a:normAutofit/>
          </a:bodyPr>
          <a:lstStyle>
            <a:lvl1pPr marL="0" indent="0">
              <a:buNone/>
              <a:defRPr sz="900"/>
            </a:lvl1pPr>
          </a:lstStyle>
          <a:p>
            <a:r>
              <a:rPr lang="en-US" dirty="0"/>
              <a:t>icon</a:t>
            </a:r>
            <a:endParaRPr lang="en-CA" dirty="0"/>
          </a:p>
        </p:txBody>
      </p:sp>
      <p:sp>
        <p:nvSpPr>
          <p:cNvPr id="24" name="Text Placeholder 23"/>
          <p:cNvSpPr>
            <a:spLocks noGrp="1"/>
          </p:cNvSpPr>
          <p:nvPr>
            <p:ph type="body" sz="quarter" idx="12"/>
          </p:nvPr>
        </p:nvSpPr>
        <p:spPr>
          <a:xfrm>
            <a:off x="992875" y="1048250"/>
            <a:ext cx="3581400" cy="912897"/>
          </a:xfrm>
        </p:spPr>
        <p:txBody>
          <a:bodyPr/>
          <a:lstStyle>
            <a:lvl1pPr marL="0" indent="0">
              <a:buNone/>
              <a:defRPr sz="1400"/>
            </a:lvl1pPr>
          </a:lstStyle>
          <a:p>
            <a:pPr lvl="0"/>
            <a:r>
              <a:rPr lang="en-US"/>
              <a:t>Click to edit Master text styles</a:t>
            </a:r>
          </a:p>
        </p:txBody>
      </p:sp>
      <p:sp>
        <p:nvSpPr>
          <p:cNvPr id="25" name="Picture Placeholder 21"/>
          <p:cNvSpPr>
            <a:spLocks noGrp="1"/>
          </p:cNvSpPr>
          <p:nvPr>
            <p:ph type="pic" sz="quarter" idx="13" hasCustomPrompt="1"/>
          </p:nvPr>
        </p:nvSpPr>
        <p:spPr>
          <a:xfrm>
            <a:off x="239975" y="2114550"/>
            <a:ext cx="598227" cy="838200"/>
          </a:xfrm>
        </p:spPr>
        <p:txBody>
          <a:bodyPr>
            <a:normAutofit/>
          </a:bodyPr>
          <a:lstStyle>
            <a:lvl1pPr marL="0" indent="0">
              <a:buNone/>
              <a:defRPr sz="900"/>
            </a:lvl1pPr>
          </a:lstStyle>
          <a:p>
            <a:r>
              <a:rPr lang="en-US" dirty="0"/>
              <a:t>icon</a:t>
            </a:r>
            <a:endParaRPr lang="en-CA" dirty="0"/>
          </a:p>
        </p:txBody>
      </p:sp>
      <p:sp>
        <p:nvSpPr>
          <p:cNvPr id="26" name="Text Placeholder 23"/>
          <p:cNvSpPr>
            <a:spLocks noGrp="1"/>
          </p:cNvSpPr>
          <p:nvPr>
            <p:ph type="body" sz="quarter" idx="14"/>
          </p:nvPr>
        </p:nvSpPr>
        <p:spPr>
          <a:xfrm>
            <a:off x="990600" y="2114550"/>
            <a:ext cx="3581400" cy="838200"/>
          </a:xfrm>
        </p:spPr>
        <p:txBody>
          <a:bodyPr>
            <a:normAutofit/>
          </a:bodyPr>
          <a:lstStyle>
            <a:lvl1pPr marL="0" indent="0">
              <a:buNone/>
              <a:defRPr sz="1400"/>
            </a:lvl1pPr>
          </a:lstStyle>
          <a:p>
            <a:pPr lvl="0"/>
            <a:r>
              <a:rPr lang="en-US"/>
              <a:t>Click to edit Master text styles</a:t>
            </a:r>
          </a:p>
        </p:txBody>
      </p:sp>
      <p:sp>
        <p:nvSpPr>
          <p:cNvPr id="27" name="Picture Placeholder 21"/>
          <p:cNvSpPr>
            <a:spLocks noGrp="1"/>
          </p:cNvSpPr>
          <p:nvPr>
            <p:ph type="pic" sz="quarter" idx="15" hasCustomPrompt="1"/>
          </p:nvPr>
        </p:nvSpPr>
        <p:spPr>
          <a:xfrm>
            <a:off x="228600" y="3105150"/>
            <a:ext cx="609600" cy="914400"/>
          </a:xfrm>
        </p:spPr>
        <p:txBody>
          <a:bodyPr>
            <a:normAutofit/>
          </a:bodyPr>
          <a:lstStyle>
            <a:lvl1pPr marL="0" indent="0">
              <a:buNone/>
              <a:defRPr sz="900"/>
            </a:lvl1pPr>
          </a:lstStyle>
          <a:p>
            <a:r>
              <a:rPr lang="en-US" dirty="0"/>
              <a:t>icon</a:t>
            </a:r>
            <a:endParaRPr lang="en-CA" dirty="0"/>
          </a:p>
        </p:txBody>
      </p:sp>
      <p:sp>
        <p:nvSpPr>
          <p:cNvPr id="28" name="Text Placeholder 23"/>
          <p:cNvSpPr>
            <a:spLocks noGrp="1"/>
          </p:cNvSpPr>
          <p:nvPr>
            <p:ph type="body" sz="quarter" idx="16"/>
          </p:nvPr>
        </p:nvSpPr>
        <p:spPr>
          <a:xfrm>
            <a:off x="990600" y="3106152"/>
            <a:ext cx="3581400" cy="913398"/>
          </a:xfrm>
        </p:spPr>
        <p:txBody>
          <a:bodyPr>
            <a:normAutofit/>
          </a:bodyPr>
          <a:lstStyle>
            <a:lvl1pPr marL="0" indent="0">
              <a:buNone/>
              <a:defRPr sz="1400"/>
            </a:lvl1pPr>
          </a:lstStyle>
          <a:p>
            <a:pPr lvl="0"/>
            <a:r>
              <a:rPr lang="en-US"/>
              <a:t>Click to edit Master text styles</a:t>
            </a:r>
          </a:p>
        </p:txBody>
      </p:sp>
      <p:sp>
        <p:nvSpPr>
          <p:cNvPr id="31" name="Picture Placeholder 21"/>
          <p:cNvSpPr>
            <a:spLocks noGrp="1"/>
          </p:cNvSpPr>
          <p:nvPr>
            <p:ph type="pic" sz="quarter" idx="17" hasCustomPrompt="1"/>
          </p:nvPr>
        </p:nvSpPr>
        <p:spPr>
          <a:xfrm>
            <a:off x="239975" y="4171949"/>
            <a:ext cx="598227" cy="838701"/>
          </a:xfrm>
        </p:spPr>
        <p:txBody>
          <a:bodyPr>
            <a:normAutofit/>
          </a:bodyPr>
          <a:lstStyle>
            <a:lvl1pPr marL="0" indent="0">
              <a:buNone/>
              <a:defRPr sz="900"/>
            </a:lvl1pPr>
          </a:lstStyle>
          <a:p>
            <a:r>
              <a:rPr lang="en-US" dirty="0"/>
              <a:t>icon</a:t>
            </a:r>
            <a:endParaRPr lang="en-CA" dirty="0"/>
          </a:p>
        </p:txBody>
      </p:sp>
      <p:sp>
        <p:nvSpPr>
          <p:cNvPr id="32" name="Text Placeholder 23"/>
          <p:cNvSpPr>
            <a:spLocks noGrp="1"/>
          </p:cNvSpPr>
          <p:nvPr>
            <p:ph type="body" sz="quarter" idx="18"/>
          </p:nvPr>
        </p:nvSpPr>
        <p:spPr>
          <a:xfrm>
            <a:off x="990600" y="4172451"/>
            <a:ext cx="3581400" cy="838200"/>
          </a:xfrm>
        </p:spPr>
        <p:txBody>
          <a:bodyPr>
            <a:normAutofit/>
          </a:bodyPr>
          <a:lstStyle>
            <a:lvl1pPr marL="0" indent="0">
              <a:buNone/>
              <a:defRPr sz="1400"/>
            </a:lvl1pPr>
          </a:lstStyle>
          <a:p>
            <a:pPr lvl="0"/>
            <a:r>
              <a:rPr lang="en-US"/>
              <a:t>Click to edit Master text styles</a:t>
            </a:r>
          </a:p>
        </p:txBody>
      </p:sp>
      <p:cxnSp>
        <p:nvCxnSpPr>
          <p:cNvPr id="15" name="Straight Connector 14"/>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9" name="TextBox 18"/>
          <p:cNvSpPr txBox="1"/>
          <p:nvPr/>
        </p:nvSpPr>
        <p:spPr>
          <a:xfrm>
            <a:off x="2927959"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6" name="Straight Connector 1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1" name="Straight Connector 20">
            <a:extLst>
              <a:ext uri="{FF2B5EF4-FFF2-40B4-BE49-F238E27FC236}">
                <a16:creationId xmlns:a16="http://schemas.microsoft.com/office/drawing/2014/main" id="{24F380B3-F82C-A185-D40B-7B84EC7ED69F}"/>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37307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3" orient="horz" pos="660">
          <p15:clr>
            <a:srgbClr val="FBAE40"/>
          </p15:clr>
        </p15:guide>
        <p15:guide id="14" orient="horz" pos="1332">
          <p15:clr>
            <a:srgbClr val="FBAE40"/>
          </p15:clr>
        </p15:guide>
        <p15:guide id="15" orient="horz" pos="1956">
          <p15:clr>
            <a:srgbClr val="FBAE40"/>
          </p15:clr>
        </p15:guide>
        <p15:guide id="16" orient="horz" pos="2628">
          <p15:clr>
            <a:srgbClr val="FBAE40"/>
          </p15:clr>
        </p15:guide>
        <p15:guide id="17" orient="horz" pos="1236">
          <p15:clr>
            <a:srgbClr val="FBAE40"/>
          </p15:clr>
        </p15:guide>
        <p15:guide id="18" orient="horz" pos="2532">
          <p15:clr>
            <a:srgbClr val="FBAE40"/>
          </p15:clr>
        </p15:guide>
        <p15:guide id="19" orient="horz" pos="3156">
          <p15:clr>
            <a:srgbClr val="FBAE40"/>
          </p15:clr>
        </p15:guide>
        <p15:guide id="20" orient="horz" pos="1860">
          <p15:clr>
            <a:srgbClr val="FBAE40"/>
          </p15:clr>
        </p15:guide>
        <p15:guide id="21" pos="144">
          <p15:clr>
            <a:srgbClr val="FBAE40"/>
          </p15:clr>
        </p15:guide>
        <p15:guide id="22" pos="528">
          <p15:clr>
            <a:srgbClr val="FBAE40"/>
          </p15:clr>
        </p15:guide>
        <p15:guide id="23" pos="624">
          <p15:clr>
            <a:srgbClr val="FBAE40"/>
          </p15:clr>
        </p15:guide>
        <p15:guide id="24" pos="288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ext and Image 5">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152400" y="4095750"/>
            <a:ext cx="4343400" cy="914400"/>
          </a:xfrm>
        </p:spPr>
        <p:txBody>
          <a:bodyPr>
            <a:normAutofit/>
          </a:bodyPr>
          <a:lstStyle>
            <a:lvl1pPr marL="0" indent="0" algn="l">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8" name="Picture Placeholder 7"/>
          <p:cNvSpPr>
            <a:spLocks noGrp="1"/>
          </p:cNvSpPr>
          <p:nvPr>
            <p:ph type="pic" sz="quarter" idx="12"/>
          </p:nvPr>
        </p:nvSpPr>
        <p:spPr>
          <a:xfrm>
            <a:off x="0" y="1047750"/>
            <a:ext cx="9144000" cy="2895600"/>
          </a:xfrm>
        </p:spPr>
        <p:txBody>
          <a:bodyPr/>
          <a:lstStyle>
            <a:lvl1pPr marL="0" indent="0">
              <a:buNone/>
              <a:defRPr/>
            </a:lvl1pPr>
          </a:lstStyle>
          <a:p>
            <a:r>
              <a:rPr lang="en-US"/>
              <a:t>Click icon to add picture</a:t>
            </a:r>
            <a:endParaRPr lang="en-CA"/>
          </a:p>
        </p:txBody>
      </p:sp>
      <p:sp>
        <p:nvSpPr>
          <p:cNvPr id="10" name="TextBox 9"/>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9" name="Content Placeholder 4"/>
          <p:cNvSpPr>
            <a:spLocks noGrp="1"/>
          </p:cNvSpPr>
          <p:nvPr>
            <p:ph sz="quarter" idx="13" hasCustomPrompt="1"/>
          </p:nvPr>
        </p:nvSpPr>
        <p:spPr>
          <a:xfrm>
            <a:off x="4648200" y="4096535"/>
            <a:ext cx="4343400" cy="818213"/>
          </a:xfrm>
        </p:spPr>
        <p:txBody>
          <a:bodyPr>
            <a:normAutofit/>
          </a:bodyPr>
          <a:lstStyle>
            <a:lvl1pPr marL="0" indent="0" algn="l">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2" name="Straight Connector 11"/>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14" name="Straight Connector 1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5" name="TextBox 14"/>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6" name="Straight Connector 1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7" name="Straight Connector 16">
            <a:extLst>
              <a:ext uri="{FF2B5EF4-FFF2-40B4-BE49-F238E27FC236}">
                <a16:creationId xmlns:a16="http://schemas.microsoft.com/office/drawing/2014/main" id="{86F4E360-0B2C-D63F-0154-4AC0EA7A86C8}"/>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211469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ext and Layout 6">
    <p:spTree>
      <p:nvGrpSpPr>
        <p:cNvPr id="1" name=""/>
        <p:cNvGrpSpPr/>
        <p:nvPr/>
      </p:nvGrpSpPr>
      <p:grpSpPr>
        <a:xfrm>
          <a:off x="0" y="0"/>
          <a:ext cx="0" cy="0"/>
          <a:chOff x="0" y="0"/>
          <a:chExt cx="0" cy="0"/>
        </a:xfrm>
      </p:grpSpPr>
      <p:sp>
        <p:nvSpPr>
          <p:cNvPr id="4" name="Title 2"/>
          <p:cNvSpPr>
            <a:spLocks noGrp="1"/>
          </p:cNvSpPr>
          <p:nvPr>
            <p:ph type="title"/>
          </p:nvPr>
        </p:nvSpPr>
        <p:spPr>
          <a:xfrm>
            <a:off x="1066800" y="3333750"/>
            <a:ext cx="7010400" cy="457200"/>
          </a:xfrm>
        </p:spPr>
        <p:txBody>
          <a:bodyPr/>
          <a:lstStyle>
            <a:lvl1pPr algn="ctr">
              <a:defRPr lang="en-US" dirty="0"/>
            </a:lvl1pPr>
          </a:lstStyle>
          <a:p>
            <a:r>
              <a:rPr lang="en-US"/>
              <a:t>Click to edit Master title style</a:t>
            </a:r>
            <a:endParaRPr lang="en-US" dirty="0"/>
          </a:p>
        </p:txBody>
      </p:sp>
      <p:sp>
        <p:nvSpPr>
          <p:cNvPr id="5" name="Content Placeholder 4"/>
          <p:cNvSpPr>
            <a:spLocks noGrp="1"/>
          </p:cNvSpPr>
          <p:nvPr>
            <p:ph sz="quarter" idx="11" hasCustomPrompt="1"/>
          </p:nvPr>
        </p:nvSpPr>
        <p:spPr>
          <a:xfrm>
            <a:off x="1066800" y="3943352"/>
            <a:ext cx="7010400" cy="990599"/>
          </a:xfrm>
        </p:spPr>
        <p:txBody>
          <a:bodyPr>
            <a:normAutofit/>
          </a:bodyPr>
          <a:lstStyle>
            <a:lvl1pPr marL="0" indent="0" algn="ctr">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7" name="Picture Placeholder 6"/>
          <p:cNvSpPr>
            <a:spLocks noGrp="1"/>
          </p:cNvSpPr>
          <p:nvPr>
            <p:ph type="pic" sz="quarter" idx="12"/>
          </p:nvPr>
        </p:nvSpPr>
        <p:spPr>
          <a:xfrm>
            <a:off x="0" y="0"/>
            <a:ext cx="9144000" cy="3181350"/>
          </a:xfrm>
        </p:spPr>
        <p:txBody>
          <a:bodyPr/>
          <a:lstStyle>
            <a:lvl1pPr marL="0" indent="0">
              <a:buNone/>
              <a:defRPr/>
            </a:lvl1pPr>
          </a:lstStyle>
          <a:p>
            <a:r>
              <a:rPr lang="en-US"/>
              <a:t>Click icon to add picture</a:t>
            </a:r>
            <a:endParaRPr lang="en-CA"/>
          </a:p>
        </p:txBody>
      </p:sp>
      <p:sp>
        <p:nvSpPr>
          <p:cNvPr id="8" name="TextBox 7"/>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315768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ext and Layout 7">
    <p:spTree>
      <p:nvGrpSpPr>
        <p:cNvPr id="1" name=""/>
        <p:cNvGrpSpPr/>
        <p:nvPr/>
      </p:nvGrpSpPr>
      <p:grpSpPr>
        <a:xfrm>
          <a:off x="0" y="0"/>
          <a:ext cx="0" cy="0"/>
          <a:chOff x="0" y="0"/>
          <a:chExt cx="0" cy="0"/>
        </a:xfrm>
      </p:grpSpPr>
      <p:sp>
        <p:nvSpPr>
          <p:cNvPr id="4" name="Title 2"/>
          <p:cNvSpPr>
            <a:spLocks noGrp="1"/>
          </p:cNvSpPr>
          <p:nvPr>
            <p:ph type="title"/>
          </p:nvPr>
        </p:nvSpPr>
        <p:spPr>
          <a:xfrm>
            <a:off x="1066800" y="3333750"/>
            <a:ext cx="7010400" cy="457200"/>
          </a:xfrm>
        </p:spPr>
        <p:txBody>
          <a:bodyPr/>
          <a:lstStyle>
            <a:lvl1pPr algn="ctr">
              <a:defRPr lang="en-US" dirty="0"/>
            </a:lvl1pPr>
          </a:lstStyle>
          <a:p>
            <a:r>
              <a:rPr lang="en-US"/>
              <a:t>Click to edit Master title style</a:t>
            </a:r>
            <a:endParaRPr lang="en-US" dirty="0"/>
          </a:p>
        </p:txBody>
      </p:sp>
      <p:sp>
        <p:nvSpPr>
          <p:cNvPr id="7" name="Picture Placeholder 6"/>
          <p:cNvSpPr>
            <a:spLocks noGrp="1"/>
          </p:cNvSpPr>
          <p:nvPr>
            <p:ph type="pic" sz="quarter" idx="12"/>
          </p:nvPr>
        </p:nvSpPr>
        <p:spPr>
          <a:xfrm>
            <a:off x="0" y="0"/>
            <a:ext cx="9144000" cy="3181350"/>
          </a:xfrm>
        </p:spPr>
        <p:txBody>
          <a:bodyPr/>
          <a:lstStyle>
            <a:lvl1pPr marL="0" indent="0">
              <a:buNone/>
              <a:defRPr/>
            </a:lvl1pPr>
          </a:lstStyle>
          <a:p>
            <a:r>
              <a:rPr lang="en-US"/>
              <a:t>Click icon to add picture</a:t>
            </a:r>
            <a:endParaRPr lang="en-CA"/>
          </a:p>
        </p:txBody>
      </p:sp>
      <p:sp>
        <p:nvSpPr>
          <p:cNvPr id="6" name="Content Placeholder 4"/>
          <p:cNvSpPr>
            <a:spLocks noGrp="1"/>
          </p:cNvSpPr>
          <p:nvPr>
            <p:ph sz="quarter" idx="11" hasCustomPrompt="1"/>
          </p:nvPr>
        </p:nvSpPr>
        <p:spPr>
          <a:xfrm>
            <a:off x="228600" y="3943353"/>
            <a:ext cx="4267200" cy="10667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8" name="Content Placeholder 4"/>
          <p:cNvSpPr>
            <a:spLocks noGrp="1"/>
          </p:cNvSpPr>
          <p:nvPr>
            <p:ph sz="quarter" idx="13" hasCustomPrompt="1"/>
          </p:nvPr>
        </p:nvSpPr>
        <p:spPr>
          <a:xfrm>
            <a:off x="4648200" y="3943353"/>
            <a:ext cx="4267200" cy="8381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TextBox 9"/>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4405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3"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4" name="Straight Connector 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Content Placeholder 4"/>
          <p:cNvSpPr>
            <a:spLocks noGrp="1"/>
          </p:cNvSpPr>
          <p:nvPr>
            <p:ph sz="quarter" idx="14" hasCustomPrompt="1"/>
          </p:nvPr>
        </p:nvSpPr>
        <p:spPr>
          <a:xfrm>
            <a:off x="4585145" y="3562350"/>
            <a:ext cx="128225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7" name="Content Placeholder 4"/>
          <p:cNvSpPr>
            <a:spLocks noGrp="1"/>
          </p:cNvSpPr>
          <p:nvPr>
            <p:ph sz="quarter" idx="18" hasCustomPrompt="1"/>
          </p:nvPr>
        </p:nvSpPr>
        <p:spPr>
          <a:xfrm>
            <a:off x="4569914" y="1050620"/>
            <a:ext cx="1296907"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1" name="Picture Placeholder 14"/>
          <p:cNvSpPr>
            <a:spLocks noGrp="1"/>
          </p:cNvSpPr>
          <p:nvPr>
            <p:ph type="pic" sz="quarter" idx="24"/>
          </p:nvPr>
        </p:nvSpPr>
        <p:spPr>
          <a:xfrm>
            <a:off x="4585145" y="1581152"/>
            <a:ext cx="1282257" cy="1820983"/>
          </a:xfrm>
          <a:prstGeom prst="snip1Rect">
            <a:avLst/>
          </a:prstGeom>
        </p:spPr>
        <p:txBody>
          <a:bodyPr/>
          <a:lstStyle>
            <a:lvl1pPr marL="0" indent="0">
              <a:buNone/>
              <a:defRPr/>
            </a:lvl1pPr>
          </a:lstStyle>
          <a:p>
            <a:r>
              <a:rPr lang="en-US"/>
              <a:t>Click icon to add picture</a:t>
            </a:r>
            <a:endParaRPr lang="en-CA"/>
          </a:p>
        </p:txBody>
      </p:sp>
      <p:sp>
        <p:nvSpPr>
          <p:cNvPr id="31" name="Content Placeholder 4"/>
          <p:cNvSpPr>
            <a:spLocks noGrp="1"/>
          </p:cNvSpPr>
          <p:nvPr>
            <p:ph sz="quarter" idx="25" hasCustomPrompt="1"/>
          </p:nvPr>
        </p:nvSpPr>
        <p:spPr>
          <a:xfrm>
            <a:off x="7467602" y="3562350"/>
            <a:ext cx="129748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2" name="Content Placeholder 4"/>
          <p:cNvSpPr>
            <a:spLocks noGrp="1"/>
          </p:cNvSpPr>
          <p:nvPr>
            <p:ph sz="quarter" idx="26" hasCustomPrompt="1"/>
          </p:nvPr>
        </p:nvSpPr>
        <p:spPr>
          <a:xfrm>
            <a:off x="7467600" y="1050620"/>
            <a:ext cx="1295400"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3" name="Picture Placeholder 14"/>
          <p:cNvSpPr>
            <a:spLocks noGrp="1"/>
          </p:cNvSpPr>
          <p:nvPr>
            <p:ph type="pic" sz="quarter" idx="27"/>
          </p:nvPr>
        </p:nvSpPr>
        <p:spPr>
          <a:xfrm>
            <a:off x="7467602" y="1581152"/>
            <a:ext cx="1297487" cy="1820983"/>
          </a:xfrm>
          <a:prstGeom prst="snip1Rect">
            <a:avLst/>
          </a:prstGeom>
        </p:spPr>
        <p:txBody>
          <a:bodyPr/>
          <a:lstStyle>
            <a:lvl1pPr marL="0" indent="0">
              <a:buNone/>
              <a:defRPr/>
            </a:lvl1pPr>
          </a:lstStyle>
          <a:p>
            <a:r>
              <a:rPr lang="en-US"/>
              <a:t>Click icon to add picture</a:t>
            </a:r>
            <a:endParaRPr lang="en-CA"/>
          </a:p>
        </p:txBody>
      </p:sp>
      <p:sp>
        <p:nvSpPr>
          <p:cNvPr id="34" name="Content Placeholder 4"/>
          <p:cNvSpPr>
            <a:spLocks noGrp="1"/>
          </p:cNvSpPr>
          <p:nvPr>
            <p:ph sz="quarter" idx="28" hasCustomPrompt="1"/>
          </p:nvPr>
        </p:nvSpPr>
        <p:spPr>
          <a:xfrm>
            <a:off x="6020455" y="3562350"/>
            <a:ext cx="129474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5" name="Content Placeholder 4"/>
          <p:cNvSpPr>
            <a:spLocks noGrp="1"/>
          </p:cNvSpPr>
          <p:nvPr>
            <p:ph sz="quarter" idx="29" hasCustomPrompt="1"/>
          </p:nvPr>
        </p:nvSpPr>
        <p:spPr>
          <a:xfrm>
            <a:off x="6017712" y="1050620"/>
            <a:ext cx="1295400"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6" name="Picture Placeholder 14"/>
          <p:cNvSpPr>
            <a:spLocks noGrp="1"/>
          </p:cNvSpPr>
          <p:nvPr>
            <p:ph type="pic" sz="quarter" idx="30"/>
          </p:nvPr>
        </p:nvSpPr>
        <p:spPr>
          <a:xfrm>
            <a:off x="6020455" y="1581152"/>
            <a:ext cx="1294747" cy="1820983"/>
          </a:xfrm>
          <a:prstGeom prst="snip1Rect">
            <a:avLst/>
          </a:prstGeom>
        </p:spPr>
        <p:txBody>
          <a:bodyPr/>
          <a:lstStyle>
            <a:lvl1pPr marL="0" indent="0">
              <a:buNone/>
              <a:defRPr/>
            </a:lvl1pPr>
          </a:lstStyle>
          <a:p>
            <a:r>
              <a:rPr lang="en-US"/>
              <a:t>Click icon to add picture</a:t>
            </a:r>
            <a:endParaRPr lang="en-CA"/>
          </a:p>
        </p:txBody>
      </p:sp>
      <p:sp>
        <p:nvSpPr>
          <p:cNvPr id="23" name="Content Placeholder 4"/>
          <p:cNvSpPr>
            <a:spLocks noGrp="1"/>
          </p:cNvSpPr>
          <p:nvPr>
            <p:ph sz="quarter" idx="31" hasCustomPrompt="1"/>
          </p:nvPr>
        </p:nvSpPr>
        <p:spPr>
          <a:xfrm>
            <a:off x="228602" y="3562350"/>
            <a:ext cx="129690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5" name="Content Placeholder 4"/>
          <p:cNvSpPr>
            <a:spLocks noGrp="1"/>
          </p:cNvSpPr>
          <p:nvPr>
            <p:ph sz="quarter" idx="32" hasCustomPrompt="1"/>
          </p:nvPr>
        </p:nvSpPr>
        <p:spPr>
          <a:xfrm>
            <a:off x="228602" y="1050620"/>
            <a:ext cx="1296907"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6" name="Picture Placeholder 14"/>
          <p:cNvSpPr>
            <a:spLocks noGrp="1"/>
          </p:cNvSpPr>
          <p:nvPr>
            <p:ph type="pic" sz="quarter" idx="33"/>
          </p:nvPr>
        </p:nvSpPr>
        <p:spPr>
          <a:xfrm>
            <a:off x="243832" y="1581152"/>
            <a:ext cx="1269114" cy="1820983"/>
          </a:xfrm>
          <a:prstGeom prst="snip1Rect">
            <a:avLst/>
          </a:prstGeom>
        </p:spPr>
        <p:txBody>
          <a:bodyPr/>
          <a:lstStyle>
            <a:lvl1pPr marL="0" indent="0">
              <a:buNone/>
              <a:defRPr/>
            </a:lvl1pPr>
          </a:lstStyle>
          <a:p>
            <a:r>
              <a:rPr lang="en-US"/>
              <a:t>Click icon to add picture</a:t>
            </a:r>
            <a:endParaRPr lang="en-CA"/>
          </a:p>
        </p:txBody>
      </p:sp>
      <p:sp>
        <p:nvSpPr>
          <p:cNvPr id="27" name="Content Placeholder 4"/>
          <p:cNvSpPr>
            <a:spLocks noGrp="1"/>
          </p:cNvSpPr>
          <p:nvPr>
            <p:ph sz="quarter" idx="34" hasCustomPrompt="1"/>
          </p:nvPr>
        </p:nvSpPr>
        <p:spPr>
          <a:xfrm>
            <a:off x="1676402" y="3562350"/>
            <a:ext cx="129690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8" name="Content Placeholder 4"/>
          <p:cNvSpPr>
            <a:spLocks noGrp="1"/>
          </p:cNvSpPr>
          <p:nvPr>
            <p:ph sz="quarter" idx="35" hasCustomPrompt="1"/>
          </p:nvPr>
        </p:nvSpPr>
        <p:spPr>
          <a:xfrm>
            <a:off x="1676402" y="1050620"/>
            <a:ext cx="1296907"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9" name="Picture Placeholder 14"/>
          <p:cNvSpPr>
            <a:spLocks noGrp="1"/>
          </p:cNvSpPr>
          <p:nvPr>
            <p:ph type="pic" sz="quarter" idx="36"/>
          </p:nvPr>
        </p:nvSpPr>
        <p:spPr>
          <a:xfrm>
            <a:off x="1691633" y="1581152"/>
            <a:ext cx="1275149" cy="1820983"/>
          </a:xfrm>
          <a:prstGeom prst="snip1Rect">
            <a:avLst/>
          </a:prstGeom>
        </p:spPr>
        <p:txBody>
          <a:bodyPr/>
          <a:lstStyle>
            <a:lvl1pPr marL="0" indent="0">
              <a:buNone/>
              <a:defRPr/>
            </a:lvl1pPr>
          </a:lstStyle>
          <a:p>
            <a:r>
              <a:rPr lang="en-US"/>
              <a:t>Click icon to add picture</a:t>
            </a:r>
            <a:endParaRPr lang="en-CA"/>
          </a:p>
        </p:txBody>
      </p:sp>
      <p:sp>
        <p:nvSpPr>
          <p:cNvPr id="30" name="Content Placeholder 4"/>
          <p:cNvSpPr>
            <a:spLocks noGrp="1"/>
          </p:cNvSpPr>
          <p:nvPr>
            <p:ph sz="quarter" idx="37" hasCustomPrompt="1"/>
          </p:nvPr>
        </p:nvSpPr>
        <p:spPr>
          <a:xfrm>
            <a:off x="3124202" y="3562350"/>
            <a:ext cx="128225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7" name="Content Placeholder 4"/>
          <p:cNvSpPr>
            <a:spLocks noGrp="1"/>
          </p:cNvSpPr>
          <p:nvPr>
            <p:ph sz="quarter" idx="38" hasCustomPrompt="1"/>
          </p:nvPr>
        </p:nvSpPr>
        <p:spPr>
          <a:xfrm>
            <a:off x="3130237" y="1050620"/>
            <a:ext cx="1296907"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8" name="Picture Placeholder 14"/>
          <p:cNvSpPr>
            <a:spLocks noGrp="1"/>
          </p:cNvSpPr>
          <p:nvPr>
            <p:ph type="pic" sz="quarter" idx="39"/>
          </p:nvPr>
        </p:nvSpPr>
        <p:spPr>
          <a:xfrm>
            <a:off x="3124201" y="1581152"/>
            <a:ext cx="1295400" cy="1820983"/>
          </a:xfrm>
          <a:prstGeom prst="snip1Rect">
            <a:avLst/>
          </a:prstGeom>
        </p:spPr>
        <p:txBody>
          <a:bodyPr/>
          <a:lstStyle>
            <a:lvl1pPr marL="0" indent="0">
              <a:buNone/>
              <a:defRPr/>
            </a:lvl1pPr>
          </a:lstStyle>
          <a:p>
            <a:r>
              <a:rPr lang="en-US"/>
              <a:t>Click icon to add picture</a:t>
            </a:r>
            <a:endParaRPr lang="en-CA" dirty="0"/>
          </a:p>
        </p:txBody>
      </p:sp>
      <p:cxnSp>
        <p:nvCxnSpPr>
          <p:cNvPr id="39" name="Straight Connector 38"/>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40" name="Content Placeholder 4"/>
          <p:cNvSpPr>
            <a:spLocks noGrp="1"/>
          </p:cNvSpPr>
          <p:nvPr>
            <p:ph sz="quarter" idx="14" hasCustomPrompt="1"/>
          </p:nvPr>
        </p:nvSpPr>
        <p:spPr>
          <a:xfrm>
            <a:off x="4585145" y="3562350"/>
            <a:ext cx="128225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42" name="TextBox 41"/>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41" name="Straight Connector 40"/>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43" name="Straight Connector 42">
            <a:extLst>
              <a:ext uri="{FF2B5EF4-FFF2-40B4-BE49-F238E27FC236}">
                <a16:creationId xmlns:a16="http://schemas.microsoft.com/office/drawing/2014/main" id="{9051775B-5488-B013-3CFE-7A39439F3A4F}"/>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68318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9" pos="144">
          <p15:clr>
            <a:srgbClr val="FBAE40"/>
          </p15:clr>
        </p15:guide>
        <p15:guide id="20" pos="960">
          <p15:clr>
            <a:srgbClr val="FBAE40"/>
          </p15:clr>
        </p15:guide>
        <p15:guide id="21" pos="1056">
          <p15:clr>
            <a:srgbClr val="FBAE40"/>
          </p15:clr>
        </p15:guide>
        <p15:guide id="22" pos="1872">
          <p15:clr>
            <a:srgbClr val="FBAE40"/>
          </p15:clr>
        </p15:guide>
        <p15:guide id="23" pos="2784">
          <p15:clr>
            <a:srgbClr val="FBAE40"/>
          </p15:clr>
        </p15:guide>
        <p15:guide id="24" pos="2880">
          <p15:clr>
            <a:srgbClr val="FBAE40"/>
          </p15:clr>
        </p15:guide>
        <p15:guide id="25" pos="5520">
          <p15:clr>
            <a:srgbClr val="FBAE40"/>
          </p15:clr>
        </p15:guide>
        <p15:guide id="26" pos="1968">
          <p15:clr>
            <a:srgbClr val="FBAE40"/>
          </p15:clr>
        </p15:guide>
        <p15:guide id="27" orient="horz" pos="660">
          <p15:clr>
            <a:srgbClr val="FBAE40"/>
          </p15:clr>
        </p15:guide>
        <p15:guide id="28" pos="3696">
          <p15:clr>
            <a:srgbClr val="FBAE40"/>
          </p15:clr>
        </p15:guide>
        <p15:guide id="29" pos="3792">
          <p15:clr>
            <a:srgbClr val="FBAE40"/>
          </p15:clr>
        </p15:guide>
        <p15:guide id="30" pos="4608">
          <p15:clr>
            <a:srgbClr val="FBAE40"/>
          </p15:clr>
        </p15:guide>
        <p15:guide id="31" pos="4704">
          <p15:clr>
            <a:srgbClr val="FBAE40"/>
          </p15:clr>
        </p15:guide>
        <p15:guide id="32" orient="horz" pos="900">
          <p15:clr>
            <a:srgbClr val="FBAE40"/>
          </p15:clr>
        </p15:guide>
        <p15:guide id="33" orient="horz" pos="996">
          <p15:clr>
            <a:srgbClr val="FBAE40"/>
          </p15:clr>
        </p15:guide>
        <p15:guide id="34" orient="horz" pos="2148">
          <p15:clr>
            <a:srgbClr val="FBAE40"/>
          </p15:clr>
        </p15:guide>
        <p15:guide id="35" orient="horz" pos="2244">
          <p15:clr>
            <a:srgbClr val="FBAE40"/>
          </p15:clr>
        </p15:guide>
        <p15:guide id="36" orient="horz" pos="3108">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4 Images">
    <p:spTree>
      <p:nvGrpSpPr>
        <p:cNvPr id="1" name=""/>
        <p:cNvGrpSpPr/>
        <p:nvPr/>
      </p:nvGrpSpPr>
      <p:grpSpPr>
        <a:xfrm>
          <a:off x="0" y="0"/>
          <a:ext cx="0" cy="0"/>
          <a:chOff x="0" y="0"/>
          <a:chExt cx="0" cy="0"/>
        </a:xfrm>
      </p:grpSpPr>
      <p:sp>
        <p:nvSpPr>
          <p:cNvPr id="3" name="Content Placeholder 4"/>
          <p:cNvSpPr>
            <a:spLocks noGrp="1"/>
          </p:cNvSpPr>
          <p:nvPr>
            <p:ph sz="quarter" idx="11" hasCustomPrompt="1"/>
          </p:nvPr>
        </p:nvSpPr>
        <p:spPr>
          <a:xfrm>
            <a:off x="685800" y="3486150"/>
            <a:ext cx="1828800" cy="14478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4" name="Content Placeholder 4"/>
          <p:cNvSpPr>
            <a:spLocks noGrp="1"/>
          </p:cNvSpPr>
          <p:nvPr>
            <p:ph sz="quarter" idx="12" hasCustomPrompt="1"/>
          </p:nvPr>
        </p:nvSpPr>
        <p:spPr>
          <a:xfrm>
            <a:off x="2667000" y="3486150"/>
            <a:ext cx="1828800" cy="14478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5" name="Content Placeholder 4"/>
          <p:cNvSpPr>
            <a:spLocks noGrp="1"/>
          </p:cNvSpPr>
          <p:nvPr>
            <p:ph sz="quarter" idx="13" hasCustomPrompt="1"/>
          </p:nvPr>
        </p:nvSpPr>
        <p:spPr>
          <a:xfrm>
            <a:off x="4648200" y="3486150"/>
            <a:ext cx="1828800" cy="14478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6" name="Content Placeholder 4"/>
          <p:cNvSpPr>
            <a:spLocks noGrp="1"/>
          </p:cNvSpPr>
          <p:nvPr>
            <p:ph sz="quarter" idx="14" hasCustomPrompt="1"/>
          </p:nvPr>
        </p:nvSpPr>
        <p:spPr>
          <a:xfrm>
            <a:off x="6629400" y="3486150"/>
            <a:ext cx="1828800" cy="14478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7" name="Content Placeholder 4"/>
          <p:cNvSpPr>
            <a:spLocks noGrp="1"/>
          </p:cNvSpPr>
          <p:nvPr>
            <p:ph sz="quarter" idx="15" hasCustomPrompt="1"/>
          </p:nvPr>
        </p:nvSpPr>
        <p:spPr>
          <a:xfrm>
            <a:off x="685800" y="1047750"/>
            <a:ext cx="1828800" cy="304801"/>
          </a:xfrm>
        </p:spPr>
        <p:txBody>
          <a:bodyPr>
            <a:no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8" name="Content Placeholder 4"/>
          <p:cNvSpPr>
            <a:spLocks noGrp="1"/>
          </p:cNvSpPr>
          <p:nvPr>
            <p:ph sz="quarter" idx="16" hasCustomPrompt="1"/>
          </p:nvPr>
        </p:nvSpPr>
        <p:spPr>
          <a:xfrm>
            <a:off x="2680145" y="1047750"/>
            <a:ext cx="1815657" cy="304801"/>
          </a:xfrm>
        </p:spPr>
        <p:txBody>
          <a:bodyPr>
            <a:no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Content Placeholder 4"/>
          <p:cNvSpPr>
            <a:spLocks noGrp="1"/>
          </p:cNvSpPr>
          <p:nvPr>
            <p:ph sz="quarter" idx="17" hasCustomPrompt="1"/>
          </p:nvPr>
        </p:nvSpPr>
        <p:spPr>
          <a:xfrm>
            <a:off x="4648200" y="1047750"/>
            <a:ext cx="1828800" cy="304801"/>
          </a:xfrm>
        </p:spPr>
        <p:txBody>
          <a:bodyPr>
            <a:no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8" hasCustomPrompt="1"/>
          </p:nvPr>
        </p:nvSpPr>
        <p:spPr>
          <a:xfrm>
            <a:off x="6629400" y="1047750"/>
            <a:ext cx="1828800" cy="304801"/>
          </a:xfrm>
        </p:spPr>
        <p:txBody>
          <a:bodyPr>
            <a:no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Picture Placeholder 14"/>
          <p:cNvSpPr>
            <a:spLocks noGrp="1"/>
          </p:cNvSpPr>
          <p:nvPr>
            <p:ph type="pic" sz="quarter" idx="21"/>
          </p:nvPr>
        </p:nvSpPr>
        <p:spPr>
          <a:xfrm>
            <a:off x="685800" y="1512769"/>
            <a:ext cx="1828800" cy="1820983"/>
          </a:xfrm>
          <a:prstGeom prst="snip1Rect">
            <a:avLst/>
          </a:prstGeom>
        </p:spPr>
        <p:txBody>
          <a:bodyPr/>
          <a:lstStyle>
            <a:lvl1pPr marL="0" indent="0">
              <a:buNone/>
              <a:defRPr/>
            </a:lvl1pPr>
          </a:lstStyle>
          <a:p>
            <a:r>
              <a:rPr lang="en-US"/>
              <a:t>Click icon to add picture</a:t>
            </a:r>
            <a:endParaRPr lang="en-CA"/>
          </a:p>
        </p:txBody>
      </p:sp>
      <p:sp>
        <p:nvSpPr>
          <p:cNvPr id="12" name="Picture Placeholder 14"/>
          <p:cNvSpPr>
            <a:spLocks noGrp="1"/>
          </p:cNvSpPr>
          <p:nvPr>
            <p:ph type="pic" sz="quarter" idx="22"/>
          </p:nvPr>
        </p:nvSpPr>
        <p:spPr>
          <a:xfrm>
            <a:off x="2667000" y="1504952"/>
            <a:ext cx="1828800" cy="1820983"/>
          </a:xfrm>
          <a:prstGeom prst="snip1Rect">
            <a:avLst/>
          </a:prstGeom>
        </p:spPr>
        <p:txBody>
          <a:bodyPr/>
          <a:lstStyle>
            <a:lvl1pPr marL="0" indent="0">
              <a:buNone/>
              <a:defRPr/>
            </a:lvl1pPr>
          </a:lstStyle>
          <a:p>
            <a:r>
              <a:rPr lang="en-US"/>
              <a:t>Click icon to add picture</a:t>
            </a:r>
            <a:endParaRPr lang="en-CA"/>
          </a:p>
        </p:txBody>
      </p:sp>
      <p:sp>
        <p:nvSpPr>
          <p:cNvPr id="13" name="Picture Placeholder 14"/>
          <p:cNvSpPr>
            <a:spLocks noGrp="1"/>
          </p:cNvSpPr>
          <p:nvPr>
            <p:ph type="pic" sz="quarter" idx="23"/>
          </p:nvPr>
        </p:nvSpPr>
        <p:spPr>
          <a:xfrm>
            <a:off x="4648200" y="1508860"/>
            <a:ext cx="1828800" cy="1820983"/>
          </a:xfrm>
          <a:prstGeom prst="snip1Rect">
            <a:avLst/>
          </a:prstGeom>
        </p:spPr>
        <p:txBody>
          <a:bodyPr/>
          <a:lstStyle>
            <a:lvl1pPr marL="0" indent="0">
              <a:buNone/>
              <a:defRPr/>
            </a:lvl1pPr>
          </a:lstStyle>
          <a:p>
            <a:r>
              <a:rPr lang="en-US"/>
              <a:t>Click icon to add picture</a:t>
            </a:r>
            <a:endParaRPr lang="en-CA"/>
          </a:p>
        </p:txBody>
      </p:sp>
      <p:sp>
        <p:nvSpPr>
          <p:cNvPr id="14" name="Picture Placeholder 14"/>
          <p:cNvSpPr>
            <a:spLocks noGrp="1"/>
          </p:cNvSpPr>
          <p:nvPr>
            <p:ph type="pic" sz="quarter" idx="24"/>
          </p:nvPr>
        </p:nvSpPr>
        <p:spPr>
          <a:xfrm>
            <a:off x="6629400" y="1504952"/>
            <a:ext cx="1828800" cy="1820983"/>
          </a:xfrm>
          <a:prstGeom prst="snip1Rect">
            <a:avLst/>
          </a:prstGeom>
        </p:spPr>
        <p:txBody>
          <a:bodyPr/>
          <a:lstStyle>
            <a:lvl1pPr marL="0" indent="0">
              <a:buNone/>
              <a:defRPr/>
            </a:lvl1pPr>
          </a:lstStyle>
          <a:p>
            <a:r>
              <a:rPr lang="en-US"/>
              <a:t>Click icon to add picture</a:t>
            </a:r>
            <a:endParaRPr lang="en-CA"/>
          </a:p>
        </p:txBody>
      </p:sp>
      <p:sp>
        <p:nvSpPr>
          <p:cNvPr id="17"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8" name="Straight Connector 17"/>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9" name="Straight Connector 18"/>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2" name="TextBox 21"/>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20" name="Straight Connector 19"/>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1" name="Straight Connector 20">
            <a:extLst>
              <a:ext uri="{FF2B5EF4-FFF2-40B4-BE49-F238E27FC236}">
                <a16:creationId xmlns:a16="http://schemas.microsoft.com/office/drawing/2014/main" id="{6C43277D-474B-0D74-444C-2746426CBC24}"/>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77602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5" orient="horz" pos="660">
          <p15:clr>
            <a:srgbClr val="FBAE40"/>
          </p15:clr>
        </p15:guide>
        <p15:guide id="16" orient="horz" pos="852">
          <p15:clr>
            <a:srgbClr val="FBAE40"/>
          </p15:clr>
        </p15:guide>
        <p15:guide id="17" orient="horz" pos="948">
          <p15:clr>
            <a:srgbClr val="FBAE40"/>
          </p15:clr>
        </p15:guide>
        <p15:guide id="18" orient="horz" pos="2100">
          <p15:clr>
            <a:srgbClr val="FBAE40"/>
          </p15:clr>
        </p15:guide>
        <p15:guide id="19" orient="horz" pos="2196">
          <p15:clr>
            <a:srgbClr val="FBAE40"/>
          </p15:clr>
        </p15:guide>
        <p15:guide id="20" orient="horz" pos="3108">
          <p15:clr>
            <a:srgbClr val="FBAE40"/>
          </p15:clr>
        </p15:guide>
        <p15:guide id="21" pos="1584">
          <p15:clr>
            <a:srgbClr val="FBAE40"/>
          </p15:clr>
        </p15:guide>
        <p15:guide id="22" pos="1680">
          <p15:clr>
            <a:srgbClr val="FBAE40"/>
          </p15:clr>
        </p15:guide>
        <p15:guide id="23" pos="2832">
          <p15:clr>
            <a:srgbClr val="FBAE40"/>
          </p15:clr>
        </p15:guide>
        <p15:guide id="24" pos="2928">
          <p15:clr>
            <a:srgbClr val="FBAE40"/>
          </p15:clr>
        </p15:guide>
        <p15:guide id="25" pos="4080">
          <p15:clr>
            <a:srgbClr val="FBAE40"/>
          </p15:clr>
        </p15:guide>
        <p15:guide id="26" pos="4176">
          <p15:clr>
            <a:srgbClr val="FBAE40"/>
          </p15:clr>
        </p15:guide>
        <p15:guide id="27" pos="5328">
          <p15:clr>
            <a:srgbClr val="FBAE40"/>
          </p15:clr>
        </p15:guide>
        <p15:guide id="28" pos="43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Multi Image 1">
    <p:spTree>
      <p:nvGrpSpPr>
        <p:cNvPr id="1" name=""/>
        <p:cNvGrpSpPr/>
        <p:nvPr/>
      </p:nvGrpSpPr>
      <p:grpSpPr>
        <a:xfrm>
          <a:off x="0" y="0"/>
          <a:ext cx="0" cy="0"/>
          <a:chOff x="0" y="0"/>
          <a:chExt cx="0" cy="0"/>
        </a:xfrm>
      </p:grpSpPr>
      <p:sp>
        <p:nvSpPr>
          <p:cNvPr id="3" name="Title 2"/>
          <p:cNvSpPr>
            <a:spLocks noGrp="1"/>
          </p:cNvSpPr>
          <p:nvPr>
            <p:ph type="title"/>
          </p:nvPr>
        </p:nvSpPr>
        <p:spPr>
          <a:xfrm>
            <a:off x="228600" y="3181352"/>
            <a:ext cx="4267200" cy="762001"/>
          </a:xfrm>
        </p:spPr>
        <p:txBody>
          <a:bodyPr/>
          <a:lstStyle>
            <a:lvl1pPr>
              <a:defRPr/>
            </a:lvl1pPr>
          </a:lstStyle>
          <a:p>
            <a:r>
              <a:rPr lang="en-US"/>
              <a:t>Click to edit Master title style</a:t>
            </a:r>
            <a:endParaRPr lang="en-US" dirty="0"/>
          </a:p>
        </p:txBody>
      </p:sp>
      <p:cxnSp>
        <p:nvCxnSpPr>
          <p:cNvPr id="4" name="Straight Connector 3"/>
          <p:cNvCxnSpPr/>
          <p:nvPr/>
        </p:nvCxnSpPr>
        <p:spPr>
          <a:xfrm>
            <a:off x="228600" y="31813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5" name="Content Placeholder 4"/>
          <p:cNvSpPr>
            <a:spLocks noGrp="1"/>
          </p:cNvSpPr>
          <p:nvPr>
            <p:ph sz="quarter" idx="11" hasCustomPrompt="1"/>
          </p:nvPr>
        </p:nvSpPr>
        <p:spPr>
          <a:xfrm>
            <a:off x="228600" y="4095753"/>
            <a:ext cx="4267200" cy="8381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6" name="Content Placeholder 4"/>
          <p:cNvSpPr>
            <a:spLocks noGrp="1"/>
          </p:cNvSpPr>
          <p:nvPr>
            <p:ph sz="quarter" idx="12" hasCustomPrompt="1"/>
          </p:nvPr>
        </p:nvSpPr>
        <p:spPr>
          <a:xfrm>
            <a:off x="4648200" y="3181351"/>
            <a:ext cx="4267200" cy="16002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5" name="Picture Placeholder 6"/>
          <p:cNvSpPr>
            <a:spLocks noGrp="1"/>
          </p:cNvSpPr>
          <p:nvPr>
            <p:ph type="pic" sz="quarter" idx="13"/>
          </p:nvPr>
        </p:nvSpPr>
        <p:spPr>
          <a:xfrm>
            <a:off x="0" y="211138"/>
            <a:ext cx="1828800" cy="2741612"/>
          </a:xfrm>
        </p:spPr>
        <p:txBody>
          <a:bodyPr/>
          <a:lstStyle>
            <a:lvl1pPr marL="0" indent="0">
              <a:buNone/>
              <a:defRPr/>
            </a:lvl1pPr>
          </a:lstStyle>
          <a:p>
            <a:r>
              <a:rPr lang="en-US"/>
              <a:t>Click icon to add picture</a:t>
            </a:r>
            <a:endParaRPr lang="en-CA"/>
          </a:p>
        </p:txBody>
      </p:sp>
      <p:sp>
        <p:nvSpPr>
          <p:cNvPr id="16" name="Picture Placeholder 13"/>
          <p:cNvSpPr>
            <a:spLocks noGrp="1"/>
          </p:cNvSpPr>
          <p:nvPr>
            <p:ph type="pic" sz="quarter" idx="14"/>
          </p:nvPr>
        </p:nvSpPr>
        <p:spPr>
          <a:xfrm>
            <a:off x="3657600" y="211138"/>
            <a:ext cx="1828800" cy="2741612"/>
          </a:xfrm>
        </p:spPr>
        <p:txBody>
          <a:bodyPr/>
          <a:lstStyle>
            <a:lvl1pPr marL="0" indent="0">
              <a:buNone/>
              <a:defRPr/>
            </a:lvl1pPr>
          </a:lstStyle>
          <a:p>
            <a:r>
              <a:rPr lang="en-US"/>
              <a:t>Click icon to add picture</a:t>
            </a:r>
            <a:endParaRPr lang="en-CA"/>
          </a:p>
        </p:txBody>
      </p:sp>
      <p:sp>
        <p:nvSpPr>
          <p:cNvPr id="17" name="Picture Placeholder 15"/>
          <p:cNvSpPr>
            <a:spLocks noGrp="1"/>
          </p:cNvSpPr>
          <p:nvPr>
            <p:ph type="pic" sz="quarter" idx="15"/>
          </p:nvPr>
        </p:nvSpPr>
        <p:spPr>
          <a:xfrm>
            <a:off x="7315200" y="211138"/>
            <a:ext cx="1828800" cy="2741612"/>
          </a:xfrm>
        </p:spPr>
        <p:txBody>
          <a:bodyPr/>
          <a:lstStyle>
            <a:lvl1pPr marL="0" indent="0">
              <a:buNone/>
              <a:defRPr/>
            </a:lvl1pPr>
          </a:lstStyle>
          <a:p>
            <a:r>
              <a:rPr lang="en-US"/>
              <a:t>Click icon to add picture</a:t>
            </a:r>
            <a:endParaRPr lang="en-CA"/>
          </a:p>
        </p:txBody>
      </p:sp>
      <p:sp>
        <p:nvSpPr>
          <p:cNvPr id="18" name="Picture Placeholder 17"/>
          <p:cNvSpPr>
            <a:spLocks noGrp="1"/>
          </p:cNvSpPr>
          <p:nvPr>
            <p:ph type="pic" sz="quarter" idx="16"/>
          </p:nvPr>
        </p:nvSpPr>
        <p:spPr>
          <a:xfrm>
            <a:off x="5486400" y="211138"/>
            <a:ext cx="1828800" cy="2741612"/>
          </a:xfrm>
        </p:spPr>
        <p:txBody>
          <a:bodyPr/>
          <a:lstStyle>
            <a:lvl1pPr marL="0" indent="0">
              <a:buNone/>
              <a:defRPr/>
            </a:lvl1pPr>
          </a:lstStyle>
          <a:p>
            <a:r>
              <a:rPr lang="en-US"/>
              <a:t>Click icon to add picture</a:t>
            </a:r>
            <a:endParaRPr lang="en-CA"/>
          </a:p>
        </p:txBody>
      </p:sp>
      <p:sp>
        <p:nvSpPr>
          <p:cNvPr id="19" name="Picture Placeholder 19"/>
          <p:cNvSpPr>
            <a:spLocks noGrp="1"/>
          </p:cNvSpPr>
          <p:nvPr>
            <p:ph type="pic" sz="quarter" idx="17"/>
          </p:nvPr>
        </p:nvSpPr>
        <p:spPr>
          <a:xfrm>
            <a:off x="1828800" y="211138"/>
            <a:ext cx="1828800" cy="2741612"/>
          </a:xfrm>
        </p:spPr>
        <p:txBody>
          <a:bodyPr/>
          <a:lstStyle>
            <a:lvl1pPr marL="0" indent="0">
              <a:buNone/>
              <a:defRPr/>
            </a:lvl1pPr>
          </a:lstStyle>
          <a:p>
            <a:r>
              <a:rPr lang="en-US"/>
              <a:t>Click icon to add picture</a:t>
            </a:r>
            <a:endParaRPr lang="en-CA"/>
          </a:p>
        </p:txBody>
      </p:sp>
      <p:cxnSp>
        <p:nvCxnSpPr>
          <p:cNvPr id="12" name="Straight Connector 11"/>
          <p:cNvCxnSpPr/>
          <p:nvPr/>
        </p:nvCxnSpPr>
        <p:spPr>
          <a:xfrm>
            <a:off x="228600" y="31813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0" name="TextBox 19"/>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3" name="Straight Connector 12"/>
          <p:cNvCxnSpPr/>
          <p:nvPr/>
        </p:nvCxnSpPr>
        <p:spPr>
          <a:xfrm>
            <a:off x="228600" y="31813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4" name="Straight Connector 13">
            <a:extLst>
              <a:ext uri="{FF2B5EF4-FFF2-40B4-BE49-F238E27FC236}">
                <a16:creationId xmlns:a16="http://schemas.microsoft.com/office/drawing/2014/main" id="{230B4C0F-4CEF-E350-A711-6E687E42176B}"/>
              </a:ext>
            </a:extLst>
          </p:cNvPr>
          <p:cNvCxnSpPr/>
          <p:nvPr userDrawn="1"/>
        </p:nvCxnSpPr>
        <p:spPr>
          <a:xfrm>
            <a:off x="228600" y="31813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52815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Multi Image 2">
    <p:spTree>
      <p:nvGrpSpPr>
        <p:cNvPr id="1" name=""/>
        <p:cNvGrpSpPr/>
        <p:nvPr/>
      </p:nvGrpSpPr>
      <p:grpSpPr>
        <a:xfrm>
          <a:off x="0" y="0"/>
          <a:ext cx="0" cy="0"/>
          <a:chOff x="0" y="0"/>
          <a:chExt cx="0" cy="0"/>
        </a:xfrm>
      </p:grpSpPr>
      <p:sp>
        <p:nvSpPr>
          <p:cNvPr id="3" name="Title 2"/>
          <p:cNvSpPr>
            <a:spLocks noGrp="1"/>
          </p:cNvSpPr>
          <p:nvPr>
            <p:ph type="title"/>
          </p:nvPr>
        </p:nvSpPr>
        <p:spPr>
          <a:xfrm>
            <a:off x="228600" y="209553"/>
            <a:ext cx="8686800" cy="762001"/>
          </a:xfrm>
        </p:spPr>
        <p:txBody>
          <a:bodyPr/>
          <a:lstStyle>
            <a:lvl1pPr>
              <a:defRPr/>
            </a:lvl1pPr>
          </a:lstStyle>
          <a:p>
            <a:r>
              <a:rPr lang="en-US"/>
              <a:t>Click to edit Master title style</a:t>
            </a:r>
            <a:endParaRPr lang="en-US" dirty="0"/>
          </a:p>
        </p:txBody>
      </p:sp>
      <p:cxnSp>
        <p:nvCxnSpPr>
          <p:cNvPr id="4" name="Straight Connector 3"/>
          <p:cNvCxnSpPr/>
          <p:nvPr/>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5" name="Content Placeholder 4"/>
          <p:cNvSpPr>
            <a:spLocks noGrp="1"/>
          </p:cNvSpPr>
          <p:nvPr>
            <p:ph sz="quarter" idx="11" hasCustomPrompt="1"/>
          </p:nvPr>
        </p:nvSpPr>
        <p:spPr>
          <a:xfrm>
            <a:off x="228600" y="1123953"/>
            <a:ext cx="4267200" cy="10667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6" name="Content Placeholder 4"/>
          <p:cNvSpPr>
            <a:spLocks noGrp="1"/>
          </p:cNvSpPr>
          <p:nvPr>
            <p:ph sz="quarter" idx="12" hasCustomPrompt="1"/>
          </p:nvPr>
        </p:nvSpPr>
        <p:spPr>
          <a:xfrm>
            <a:off x="4648200" y="1123953"/>
            <a:ext cx="4267200" cy="10667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7" name="Picture Placeholder 6"/>
          <p:cNvSpPr>
            <a:spLocks noGrp="1"/>
          </p:cNvSpPr>
          <p:nvPr>
            <p:ph type="pic" sz="quarter" idx="13"/>
          </p:nvPr>
        </p:nvSpPr>
        <p:spPr>
          <a:xfrm>
            <a:off x="0" y="2419351"/>
            <a:ext cx="1828800" cy="2741612"/>
          </a:xfrm>
        </p:spPr>
        <p:txBody>
          <a:bodyPr/>
          <a:lstStyle>
            <a:lvl1pPr marL="0" indent="0">
              <a:buNone/>
              <a:defRPr/>
            </a:lvl1pPr>
          </a:lstStyle>
          <a:p>
            <a:r>
              <a:rPr lang="en-US"/>
              <a:t>Click icon to add picture</a:t>
            </a:r>
            <a:endParaRPr lang="en-CA" dirty="0"/>
          </a:p>
        </p:txBody>
      </p:sp>
      <p:sp>
        <p:nvSpPr>
          <p:cNvPr id="14" name="Picture Placeholder 13"/>
          <p:cNvSpPr>
            <a:spLocks noGrp="1"/>
          </p:cNvSpPr>
          <p:nvPr>
            <p:ph type="pic" sz="quarter" idx="14"/>
          </p:nvPr>
        </p:nvSpPr>
        <p:spPr>
          <a:xfrm>
            <a:off x="3657600" y="2419351"/>
            <a:ext cx="1828800" cy="2741612"/>
          </a:xfrm>
        </p:spPr>
        <p:txBody>
          <a:bodyPr/>
          <a:lstStyle>
            <a:lvl1pPr marL="0" indent="0">
              <a:buNone/>
              <a:defRPr/>
            </a:lvl1pPr>
          </a:lstStyle>
          <a:p>
            <a:r>
              <a:rPr lang="en-US"/>
              <a:t>Click icon to add picture</a:t>
            </a:r>
            <a:endParaRPr lang="en-CA"/>
          </a:p>
        </p:txBody>
      </p:sp>
      <p:sp>
        <p:nvSpPr>
          <p:cNvPr id="16" name="Picture Placeholder 15"/>
          <p:cNvSpPr>
            <a:spLocks noGrp="1"/>
          </p:cNvSpPr>
          <p:nvPr>
            <p:ph type="pic" sz="quarter" idx="15"/>
          </p:nvPr>
        </p:nvSpPr>
        <p:spPr>
          <a:xfrm>
            <a:off x="7315200" y="2419351"/>
            <a:ext cx="1828800" cy="2741612"/>
          </a:xfrm>
        </p:spPr>
        <p:txBody>
          <a:bodyPr/>
          <a:lstStyle>
            <a:lvl1pPr marL="0" indent="0">
              <a:buNone/>
              <a:defRPr/>
            </a:lvl1pPr>
          </a:lstStyle>
          <a:p>
            <a:r>
              <a:rPr lang="en-US"/>
              <a:t>Click icon to add picture</a:t>
            </a:r>
            <a:endParaRPr lang="en-CA"/>
          </a:p>
        </p:txBody>
      </p:sp>
      <p:sp>
        <p:nvSpPr>
          <p:cNvPr id="18" name="Picture Placeholder 17"/>
          <p:cNvSpPr>
            <a:spLocks noGrp="1"/>
          </p:cNvSpPr>
          <p:nvPr>
            <p:ph type="pic" sz="quarter" idx="16"/>
          </p:nvPr>
        </p:nvSpPr>
        <p:spPr>
          <a:xfrm>
            <a:off x="5486400" y="2419351"/>
            <a:ext cx="1828800" cy="2741612"/>
          </a:xfrm>
        </p:spPr>
        <p:txBody>
          <a:bodyPr/>
          <a:lstStyle>
            <a:lvl1pPr marL="0" indent="0">
              <a:buNone/>
              <a:defRPr/>
            </a:lvl1pPr>
          </a:lstStyle>
          <a:p>
            <a:r>
              <a:rPr lang="en-US"/>
              <a:t>Click icon to add picture</a:t>
            </a:r>
            <a:endParaRPr lang="en-CA" dirty="0"/>
          </a:p>
        </p:txBody>
      </p:sp>
      <p:sp>
        <p:nvSpPr>
          <p:cNvPr id="20" name="Picture Placeholder 19"/>
          <p:cNvSpPr>
            <a:spLocks noGrp="1"/>
          </p:cNvSpPr>
          <p:nvPr>
            <p:ph type="pic" sz="quarter" idx="17"/>
          </p:nvPr>
        </p:nvSpPr>
        <p:spPr>
          <a:xfrm>
            <a:off x="1828800" y="2419351"/>
            <a:ext cx="1828800" cy="2741612"/>
          </a:xfrm>
        </p:spPr>
        <p:txBody>
          <a:bodyPr/>
          <a:lstStyle>
            <a:lvl1pPr marL="0" indent="0">
              <a:buNone/>
              <a:defRPr/>
            </a:lvl1pPr>
          </a:lstStyle>
          <a:p>
            <a:r>
              <a:rPr lang="en-US"/>
              <a:t>Click icon to add picture</a:t>
            </a:r>
            <a:endParaRPr lang="en-CA"/>
          </a:p>
        </p:txBody>
      </p:sp>
      <p:sp>
        <p:nvSpPr>
          <p:cNvPr id="12" name="TextBox 11"/>
          <p:cNvSpPr txBox="1"/>
          <p:nvPr/>
        </p:nvSpPr>
        <p:spPr>
          <a:xfrm>
            <a:off x="8686800" y="2417120"/>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13" name="Straight Connector 12"/>
          <p:cNvCxnSpPr/>
          <p:nvPr/>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5" name="TextBox 14"/>
          <p:cNvSpPr txBox="1"/>
          <p:nvPr/>
        </p:nvSpPr>
        <p:spPr>
          <a:xfrm>
            <a:off x="8686800" y="2417120"/>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17" name="TextBox 16"/>
          <p:cNvSpPr txBox="1"/>
          <p:nvPr/>
        </p:nvSpPr>
        <p:spPr>
          <a:xfrm>
            <a:off x="7315200" y="2417120"/>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9" name="Straight Connector 18"/>
          <p:cNvCxnSpPr/>
          <p:nvPr/>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1" name="TextBox 20"/>
          <p:cNvSpPr txBox="1"/>
          <p:nvPr/>
        </p:nvSpPr>
        <p:spPr>
          <a:xfrm>
            <a:off x="8686800" y="2417120"/>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22" name="Straight Connector 21">
            <a:extLst>
              <a:ext uri="{FF2B5EF4-FFF2-40B4-BE49-F238E27FC236}">
                <a16:creationId xmlns:a16="http://schemas.microsoft.com/office/drawing/2014/main" id="{464AD84A-43BC-8443-4D9D-57957D203E5A}"/>
              </a:ext>
            </a:extLst>
          </p:cNvPr>
          <p:cNvCxnSpPr/>
          <p:nvPr userDrawn="1"/>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3" name="TextBox 22">
            <a:extLst>
              <a:ext uri="{FF2B5EF4-FFF2-40B4-BE49-F238E27FC236}">
                <a16:creationId xmlns:a16="http://schemas.microsoft.com/office/drawing/2014/main" id="{1D1771B1-D825-5EC7-F8A5-71233F701160}"/>
              </a:ext>
            </a:extLst>
          </p:cNvPr>
          <p:cNvSpPr txBox="1"/>
          <p:nvPr userDrawn="1"/>
        </p:nvSpPr>
        <p:spPr>
          <a:xfrm>
            <a:off x="8686800" y="2417119"/>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157507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Multi Image 2">
    <p:spTree>
      <p:nvGrpSpPr>
        <p:cNvPr id="1" name=""/>
        <p:cNvGrpSpPr/>
        <p:nvPr/>
      </p:nvGrpSpPr>
      <p:grpSpPr>
        <a:xfrm>
          <a:off x="0" y="0"/>
          <a:ext cx="0" cy="0"/>
          <a:chOff x="0" y="0"/>
          <a:chExt cx="0" cy="0"/>
        </a:xfrm>
      </p:grpSpPr>
      <p:sp>
        <p:nvSpPr>
          <p:cNvPr id="3" name="Title 2"/>
          <p:cNvSpPr>
            <a:spLocks noGrp="1"/>
          </p:cNvSpPr>
          <p:nvPr>
            <p:ph type="title"/>
          </p:nvPr>
        </p:nvSpPr>
        <p:spPr>
          <a:xfrm>
            <a:off x="228600" y="209553"/>
            <a:ext cx="8686800" cy="762001"/>
          </a:xfrm>
        </p:spPr>
        <p:txBody>
          <a:bodyPr/>
          <a:lstStyle>
            <a:lvl1pPr>
              <a:defRPr/>
            </a:lvl1pPr>
          </a:lstStyle>
          <a:p>
            <a:r>
              <a:rPr lang="en-US"/>
              <a:t>Click to edit Master title style</a:t>
            </a:r>
            <a:endParaRPr lang="en-US" dirty="0"/>
          </a:p>
        </p:txBody>
      </p:sp>
      <p:cxnSp>
        <p:nvCxnSpPr>
          <p:cNvPr id="4" name="Straight Connector 3"/>
          <p:cNvCxnSpPr/>
          <p:nvPr/>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5" name="Content Placeholder 4"/>
          <p:cNvSpPr>
            <a:spLocks noGrp="1"/>
          </p:cNvSpPr>
          <p:nvPr>
            <p:ph sz="quarter" idx="11" hasCustomPrompt="1"/>
          </p:nvPr>
        </p:nvSpPr>
        <p:spPr>
          <a:xfrm>
            <a:off x="228600" y="1123953"/>
            <a:ext cx="4267200" cy="10667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6" name="Content Placeholder 4"/>
          <p:cNvSpPr>
            <a:spLocks noGrp="1"/>
          </p:cNvSpPr>
          <p:nvPr>
            <p:ph sz="quarter" idx="12" hasCustomPrompt="1"/>
          </p:nvPr>
        </p:nvSpPr>
        <p:spPr>
          <a:xfrm>
            <a:off x="4648200" y="1123953"/>
            <a:ext cx="4267200" cy="10667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7" name="Picture Placeholder 6"/>
          <p:cNvSpPr>
            <a:spLocks noGrp="1"/>
          </p:cNvSpPr>
          <p:nvPr>
            <p:ph type="pic" sz="quarter" idx="13"/>
          </p:nvPr>
        </p:nvSpPr>
        <p:spPr>
          <a:xfrm>
            <a:off x="0" y="3409952"/>
            <a:ext cx="1828800" cy="1751013"/>
          </a:xfrm>
        </p:spPr>
        <p:txBody>
          <a:bodyPr/>
          <a:lstStyle>
            <a:lvl1pPr marL="0" indent="0">
              <a:buNone/>
              <a:defRPr/>
            </a:lvl1pPr>
          </a:lstStyle>
          <a:p>
            <a:r>
              <a:rPr lang="en-US"/>
              <a:t>Click icon to add picture</a:t>
            </a:r>
            <a:endParaRPr lang="en-CA" dirty="0"/>
          </a:p>
        </p:txBody>
      </p:sp>
      <p:sp>
        <p:nvSpPr>
          <p:cNvPr id="14" name="Picture Placeholder 13"/>
          <p:cNvSpPr>
            <a:spLocks noGrp="1"/>
          </p:cNvSpPr>
          <p:nvPr>
            <p:ph type="pic" sz="quarter" idx="14"/>
          </p:nvPr>
        </p:nvSpPr>
        <p:spPr>
          <a:xfrm>
            <a:off x="3657600" y="3409952"/>
            <a:ext cx="1828800" cy="1751013"/>
          </a:xfrm>
        </p:spPr>
        <p:txBody>
          <a:bodyPr/>
          <a:lstStyle>
            <a:lvl1pPr marL="0" indent="0">
              <a:buNone/>
              <a:defRPr/>
            </a:lvl1pPr>
          </a:lstStyle>
          <a:p>
            <a:r>
              <a:rPr lang="en-US"/>
              <a:t>Click icon to add picture</a:t>
            </a:r>
            <a:endParaRPr lang="en-CA"/>
          </a:p>
        </p:txBody>
      </p:sp>
      <p:sp>
        <p:nvSpPr>
          <p:cNvPr id="16" name="Picture Placeholder 15"/>
          <p:cNvSpPr>
            <a:spLocks noGrp="1"/>
          </p:cNvSpPr>
          <p:nvPr>
            <p:ph type="pic" sz="quarter" idx="15"/>
          </p:nvPr>
        </p:nvSpPr>
        <p:spPr>
          <a:xfrm>
            <a:off x="7315200" y="3409952"/>
            <a:ext cx="1828800" cy="1751013"/>
          </a:xfrm>
        </p:spPr>
        <p:txBody>
          <a:bodyPr/>
          <a:lstStyle>
            <a:lvl1pPr marL="0" indent="0">
              <a:buNone/>
              <a:defRPr/>
            </a:lvl1pPr>
          </a:lstStyle>
          <a:p>
            <a:r>
              <a:rPr lang="en-US"/>
              <a:t>Click icon to add picture</a:t>
            </a:r>
            <a:endParaRPr lang="en-CA"/>
          </a:p>
        </p:txBody>
      </p:sp>
      <p:sp>
        <p:nvSpPr>
          <p:cNvPr id="18" name="Picture Placeholder 17"/>
          <p:cNvSpPr>
            <a:spLocks noGrp="1"/>
          </p:cNvSpPr>
          <p:nvPr>
            <p:ph type="pic" sz="quarter" idx="16"/>
          </p:nvPr>
        </p:nvSpPr>
        <p:spPr>
          <a:xfrm>
            <a:off x="5486400" y="3409952"/>
            <a:ext cx="1828800" cy="1751013"/>
          </a:xfrm>
        </p:spPr>
        <p:txBody>
          <a:bodyPr/>
          <a:lstStyle>
            <a:lvl1pPr marL="0" indent="0">
              <a:buNone/>
              <a:defRPr/>
            </a:lvl1pPr>
          </a:lstStyle>
          <a:p>
            <a:r>
              <a:rPr lang="en-US"/>
              <a:t>Click icon to add picture</a:t>
            </a:r>
            <a:endParaRPr lang="en-CA" dirty="0"/>
          </a:p>
        </p:txBody>
      </p:sp>
      <p:sp>
        <p:nvSpPr>
          <p:cNvPr id="20" name="Picture Placeholder 19"/>
          <p:cNvSpPr>
            <a:spLocks noGrp="1"/>
          </p:cNvSpPr>
          <p:nvPr>
            <p:ph type="pic" sz="quarter" idx="17"/>
          </p:nvPr>
        </p:nvSpPr>
        <p:spPr>
          <a:xfrm>
            <a:off x="1828800" y="3409952"/>
            <a:ext cx="1828800" cy="1751013"/>
          </a:xfrm>
        </p:spPr>
        <p:txBody>
          <a:bodyPr/>
          <a:lstStyle>
            <a:lvl1pPr marL="0" indent="0">
              <a:buNone/>
              <a:defRPr/>
            </a:lvl1pPr>
          </a:lstStyle>
          <a:p>
            <a:r>
              <a:rPr lang="en-US"/>
              <a:t>Click icon to add picture</a:t>
            </a:r>
            <a:endParaRPr lang="en-CA"/>
          </a:p>
        </p:txBody>
      </p:sp>
      <p:sp>
        <p:nvSpPr>
          <p:cNvPr id="12" name="TextBox 11"/>
          <p:cNvSpPr txBox="1"/>
          <p:nvPr/>
        </p:nvSpPr>
        <p:spPr>
          <a:xfrm>
            <a:off x="8685756" y="3181352"/>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13" name="Straight Connector 12"/>
          <p:cNvCxnSpPr/>
          <p:nvPr/>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5" name="TextBox 14"/>
          <p:cNvSpPr txBox="1"/>
          <p:nvPr/>
        </p:nvSpPr>
        <p:spPr>
          <a:xfrm>
            <a:off x="8685756" y="3181352"/>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17" name="TextBox 16"/>
          <p:cNvSpPr txBox="1"/>
          <p:nvPr/>
        </p:nvSpPr>
        <p:spPr>
          <a:xfrm>
            <a:off x="7314156" y="3181352"/>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9" name="Straight Connector 18"/>
          <p:cNvCxnSpPr/>
          <p:nvPr/>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1" name="Straight Connector 20">
            <a:extLst>
              <a:ext uri="{FF2B5EF4-FFF2-40B4-BE49-F238E27FC236}">
                <a16:creationId xmlns:a16="http://schemas.microsoft.com/office/drawing/2014/main" id="{3D76896D-C4F8-7556-7D8A-A5DD3FB9CC18}"/>
              </a:ext>
            </a:extLst>
          </p:cNvPr>
          <p:cNvCxnSpPr/>
          <p:nvPr userDrawn="1"/>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240527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lide 1">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8125"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Placeholder 1"/>
          <p:cNvSpPr>
            <a:spLocks noGrp="1"/>
          </p:cNvSpPr>
          <p:nvPr>
            <p:ph type="title"/>
          </p:nvPr>
        </p:nvSpPr>
        <p:spPr>
          <a:xfrm>
            <a:off x="584201" y="1110917"/>
            <a:ext cx="7941732" cy="400050"/>
          </a:xfrm>
          <a:prstGeom prst="rect">
            <a:avLst/>
          </a:prstGeom>
        </p:spPr>
        <p:txBody>
          <a:bodyPr rtlCol="0" anchor="ctr">
            <a:normAutofit/>
          </a:bodyPr>
          <a:lstStyle>
            <a:lvl1pPr>
              <a:defRPr sz="2400" b="0" i="0">
                <a:solidFill>
                  <a:srgbClr val="FF4C00"/>
                </a:solidFill>
                <a:latin typeface="Arial"/>
                <a:cs typeface="Arial"/>
              </a:defRPr>
            </a:lvl1pPr>
          </a:lstStyle>
          <a:p>
            <a:r>
              <a:rPr lang="en-CA"/>
              <a:t>Click to edit Master title style</a:t>
            </a:r>
            <a:endParaRPr lang="en-US"/>
          </a:p>
        </p:txBody>
      </p:sp>
      <p:sp>
        <p:nvSpPr>
          <p:cNvPr id="11" name="Content Placeholder 3"/>
          <p:cNvSpPr>
            <a:spLocks noGrp="1"/>
          </p:cNvSpPr>
          <p:nvPr>
            <p:ph sz="half" idx="2"/>
          </p:nvPr>
        </p:nvSpPr>
        <p:spPr>
          <a:xfrm>
            <a:off x="584200" y="1677591"/>
            <a:ext cx="7941733" cy="1371600"/>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marL="2057400" indent="-228600">
              <a:buClr>
                <a:srgbClr val="FF4C00"/>
              </a:buClr>
              <a:buFont typeface="Wingdings" pitchFamily="2"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2"/>
          <p:cNvSpPr>
            <a:spLocks noGrp="1"/>
          </p:cNvSpPr>
          <p:nvPr>
            <p:ph type="pic" sz="quarter" idx="16"/>
          </p:nvPr>
        </p:nvSpPr>
        <p:spPr>
          <a:xfrm>
            <a:off x="6579098" y="87487"/>
            <a:ext cx="2186154" cy="496961"/>
          </a:xfrm>
          <a:prstGeom prst="rect">
            <a:avLst/>
          </a:prstGeom>
        </p:spPr>
        <p:txBody>
          <a:bodyPr anchor="ctr"/>
          <a:lstStyle>
            <a:lvl1pPr marL="0" indent="0" algn="ctr">
              <a:buFontTx/>
              <a:buNone/>
              <a:defRPr/>
            </a:lvl1pPr>
          </a:lstStyle>
          <a:p>
            <a:pPr lvl="0"/>
            <a:r>
              <a:rPr lang="en-US" noProof="0"/>
              <a:t>Click icon to add picture</a:t>
            </a:r>
          </a:p>
        </p:txBody>
      </p:sp>
    </p:spTree>
    <p:extLst>
      <p:ext uri="{BB962C8B-B14F-4D97-AF65-F5344CB8AC3E}">
        <p14:creationId xmlns:p14="http://schemas.microsoft.com/office/powerpoint/2010/main" val="7078636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Multi Image 3">
    <p:spTree>
      <p:nvGrpSpPr>
        <p:cNvPr id="1" name=""/>
        <p:cNvGrpSpPr/>
        <p:nvPr/>
      </p:nvGrpSpPr>
      <p:grpSpPr>
        <a:xfrm>
          <a:off x="0" y="0"/>
          <a:ext cx="0" cy="0"/>
          <a:chOff x="0" y="0"/>
          <a:chExt cx="0" cy="0"/>
        </a:xfrm>
      </p:grpSpPr>
      <p:sp>
        <p:nvSpPr>
          <p:cNvPr id="5"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6" name="Straight Connector 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1" name="Content Placeholder 4"/>
          <p:cNvSpPr>
            <a:spLocks noGrp="1"/>
          </p:cNvSpPr>
          <p:nvPr>
            <p:ph sz="quarter" idx="12" hasCustomPrompt="1"/>
          </p:nvPr>
        </p:nvSpPr>
        <p:spPr>
          <a:xfrm>
            <a:off x="6858002" y="1962152"/>
            <a:ext cx="1978029" cy="9905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2" name="Content Placeholder 4"/>
          <p:cNvSpPr>
            <a:spLocks noGrp="1"/>
          </p:cNvSpPr>
          <p:nvPr>
            <p:ph sz="quarter" idx="13" hasCustomPrompt="1"/>
          </p:nvPr>
        </p:nvSpPr>
        <p:spPr>
          <a:xfrm>
            <a:off x="228602" y="1962151"/>
            <a:ext cx="1978029" cy="990600"/>
          </a:xfrm>
        </p:spPr>
        <p:txBody>
          <a:bodyPr>
            <a:normAutofit/>
          </a:bodyPr>
          <a:lstStyle>
            <a:lvl1pPr marL="0" indent="0" algn="r">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3" name="Content Placeholder 4"/>
          <p:cNvSpPr>
            <a:spLocks noGrp="1"/>
          </p:cNvSpPr>
          <p:nvPr>
            <p:ph sz="quarter" idx="14" hasCustomPrompt="1"/>
          </p:nvPr>
        </p:nvSpPr>
        <p:spPr>
          <a:xfrm>
            <a:off x="6858002" y="3867150"/>
            <a:ext cx="1978029" cy="990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4" name="Content Placeholder 4"/>
          <p:cNvSpPr>
            <a:spLocks noGrp="1"/>
          </p:cNvSpPr>
          <p:nvPr>
            <p:ph sz="quarter" idx="15" hasCustomPrompt="1"/>
          </p:nvPr>
        </p:nvSpPr>
        <p:spPr>
          <a:xfrm>
            <a:off x="228602" y="3867150"/>
            <a:ext cx="1978029" cy="990600"/>
          </a:xfrm>
        </p:spPr>
        <p:txBody>
          <a:bodyPr>
            <a:normAutofit/>
          </a:bodyPr>
          <a:lstStyle>
            <a:lvl1pPr marL="0" indent="0" algn="r">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0" name="Picture Placeholder 19"/>
          <p:cNvSpPr>
            <a:spLocks noGrp="1"/>
          </p:cNvSpPr>
          <p:nvPr>
            <p:ph type="pic" sz="quarter" idx="16"/>
          </p:nvPr>
        </p:nvSpPr>
        <p:spPr>
          <a:xfrm>
            <a:off x="2362202" y="1200153"/>
            <a:ext cx="2055813" cy="1752334"/>
          </a:xfrm>
        </p:spPr>
        <p:txBody>
          <a:bodyPr/>
          <a:lstStyle>
            <a:lvl1pPr marL="0" indent="0">
              <a:buNone/>
              <a:defRPr/>
            </a:lvl1pPr>
          </a:lstStyle>
          <a:p>
            <a:r>
              <a:rPr lang="en-US"/>
              <a:t>Click icon to add picture</a:t>
            </a:r>
            <a:endParaRPr lang="en-CA" dirty="0"/>
          </a:p>
        </p:txBody>
      </p:sp>
      <p:sp>
        <p:nvSpPr>
          <p:cNvPr id="21" name="Picture Placeholder 19"/>
          <p:cNvSpPr>
            <a:spLocks noGrp="1"/>
          </p:cNvSpPr>
          <p:nvPr>
            <p:ph type="pic" sz="quarter" idx="17"/>
          </p:nvPr>
        </p:nvSpPr>
        <p:spPr>
          <a:xfrm>
            <a:off x="4572000" y="1200153"/>
            <a:ext cx="2133600" cy="1752334"/>
          </a:xfrm>
        </p:spPr>
        <p:txBody>
          <a:bodyPr/>
          <a:lstStyle>
            <a:lvl1pPr marL="0" indent="0">
              <a:buNone/>
              <a:defRPr/>
            </a:lvl1pPr>
          </a:lstStyle>
          <a:p>
            <a:r>
              <a:rPr lang="en-US"/>
              <a:t>Click icon to add picture</a:t>
            </a:r>
            <a:endParaRPr lang="en-CA" dirty="0"/>
          </a:p>
        </p:txBody>
      </p:sp>
      <p:sp>
        <p:nvSpPr>
          <p:cNvPr id="22" name="Picture Placeholder 19"/>
          <p:cNvSpPr>
            <a:spLocks noGrp="1"/>
          </p:cNvSpPr>
          <p:nvPr>
            <p:ph type="pic" sz="quarter" idx="18"/>
          </p:nvPr>
        </p:nvSpPr>
        <p:spPr>
          <a:xfrm>
            <a:off x="2362202" y="3105150"/>
            <a:ext cx="2055813" cy="1752600"/>
          </a:xfrm>
        </p:spPr>
        <p:txBody>
          <a:bodyPr/>
          <a:lstStyle>
            <a:lvl1pPr marL="0" indent="0">
              <a:buNone/>
              <a:defRPr/>
            </a:lvl1pPr>
          </a:lstStyle>
          <a:p>
            <a:r>
              <a:rPr lang="en-US"/>
              <a:t>Click icon to add picture</a:t>
            </a:r>
            <a:endParaRPr lang="en-CA" dirty="0"/>
          </a:p>
        </p:txBody>
      </p:sp>
      <p:sp>
        <p:nvSpPr>
          <p:cNvPr id="23" name="Picture Placeholder 19"/>
          <p:cNvSpPr>
            <a:spLocks noGrp="1"/>
          </p:cNvSpPr>
          <p:nvPr>
            <p:ph type="pic" sz="quarter" idx="19"/>
          </p:nvPr>
        </p:nvSpPr>
        <p:spPr>
          <a:xfrm>
            <a:off x="4572000" y="3105150"/>
            <a:ext cx="2133600" cy="1752600"/>
          </a:xfrm>
        </p:spPr>
        <p:txBody>
          <a:bodyPr/>
          <a:lstStyle>
            <a:lvl1pPr marL="0" indent="0">
              <a:buNone/>
              <a:defRPr/>
            </a:lvl1pPr>
          </a:lstStyle>
          <a:p>
            <a:r>
              <a:rPr lang="en-US"/>
              <a:t>Click icon to add picture</a:t>
            </a:r>
            <a:endParaRPr lang="en-CA" dirty="0"/>
          </a:p>
        </p:txBody>
      </p:sp>
      <p:sp>
        <p:nvSpPr>
          <p:cNvPr id="24" name="Picture Placeholder 21"/>
          <p:cNvSpPr>
            <a:spLocks noGrp="1"/>
          </p:cNvSpPr>
          <p:nvPr>
            <p:ph type="pic" sz="quarter" idx="11" hasCustomPrompt="1"/>
          </p:nvPr>
        </p:nvSpPr>
        <p:spPr>
          <a:xfrm>
            <a:off x="1597029" y="1200150"/>
            <a:ext cx="609600" cy="609600"/>
          </a:xfrm>
        </p:spPr>
        <p:txBody>
          <a:bodyPr>
            <a:normAutofit/>
          </a:bodyPr>
          <a:lstStyle>
            <a:lvl1pPr marL="0" indent="0">
              <a:buNone/>
              <a:defRPr sz="900"/>
            </a:lvl1pPr>
          </a:lstStyle>
          <a:p>
            <a:r>
              <a:rPr lang="en-US" dirty="0"/>
              <a:t>icon</a:t>
            </a:r>
            <a:endParaRPr lang="en-CA" dirty="0"/>
          </a:p>
        </p:txBody>
      </p:sp>
      <p:sp>
        <p:nvSpPr>
          <p:cNvPr id="25" name="Picture Placeholder 21"/>
          <p:cNvSpPr>
            <a:spLocks noGrp="1"/>
          </p:cNvSpPr>
          <p:nvPr>
            <p:ph type="pic" sz="quarter" idx="20" hasCustomPrompt="1"/>
          </p:nvPr>
        </p:nvSpPr>
        <p:spPr>
          <a:xfrm>
            <a:off x="6858000" y="1200150"/>
            <a:ext cx="609600" cy="609600"/>
          </a:xfrm>
        </p:spPr>
        <p:txBody>
          <a:bodyPr>
            <a:normAutofit/>
          </a:bodyPr>
          <a:lstStyle>
            <a:lvl1pPr marL="0" indent="0">
              <a:buNone/>
              <a:defRPr sz="900"/>
            </a:lvl1pPr>
          </a:lstStyle>
          <a:p>
            <a:r>
              <a:rPr lang="en-US" dirty="0"/>
              <a:t>icon</a:t>
            </a:r>
            <a:endParaRPr lang="en-CA" dirty="0"/>
          </a:p>
        </p:txBody>
      </p:sp>
      <p:sp>
        <p:nvSpPr>
          <p:cNvPr id="26" name="Picture Placeholder 21"/>
          <p:cNvSpPr>
            <a:spLocks noGrp="1"/>
          </p:cNvSpPr>
          <p:nvPr>
            <p:ph type="pic" sz="quarter" idx="21" hasCustomPrompt="1"/>
          </p:nvPr>
        </p:nvSpPr>
        <p:spPr>
          <a:xfrm>
            <a:off x="6858000" y="3105150"/>
            <a:ext cx="609600" cy="609600"/>
          </a:xfrm>
        </p:spPr>
        <p:txBody>
          <a:bodyPr>
            <a:normAutofit/>
          </a:bodyPr>
          <a:lstStyle>
            <a:lvl1pPr marL="0" indent="0">
              <a:buNone/>
              <a:defRPr sz="900"/>
            </a:lvl1pPr>
          </a:lstStyle>
          <a:p>
            <a:r>
              <a:rPr lang="en-US" dirty="0"/>
              <a:t>icon</a:t>
            </a:r>
            <a:endParaRPr lang="en-CA" dirty="0"/>
          </a:p>
        </p:txBody>
      </p:sp>
      <p:sp>
        <p:nvSpPr>
          <p:cNvPr id="27" name="Picture Placeholder 21"/>
          <p:cNvSpPr>
            <a:spLocks noGrp="1"/>
          </p:cNvSpPr>
          <p:nvPr>
            <p:ph type="pic" sz="quarter" idx="22" hasCustomPrompt="1"/>
          </p:nvPr>
        </p:nvSpPr>
        <p:spPr>
          <a:xfrm>
            <a:off x="1600200" y="3105150"/>
            <a:ext cx="609600" cy="609600"/>
          </a:xfrm>
        </p:spPr>
        <p:txBody>
          <a:bodyPr>
            <a:normAutofit/>
          </a:bodyPr>
          <a:lstStyle>
            <a:lvl1pPr marL="0" indent="0">
              <a:buNone/>
              <a:defRPr sz="900"/>
            </a:lvl1pPr>
          </a:lstStyle>
          <a:p>
            <a:r>
              <a:rPr lang="en-US" dirty="0"/>
              <a:t>icon</a:t>
            </a:r>
            <a:endParaRPr lang="en-CA" dirty="0"/>
          </a:p>
        </p:txBody>
      </p:sp>
      <p:sp>
        <p:nvSpPr>
          <p:cNvPr id="18" name="TextBox 17"/>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17" name="Straight Connector 1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9" name="TextBox 18"/>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28" name="TextBox 27"/>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29" name="Straight Connector 28"/>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30" name="Straight Connector 29">
            <a:extLst>
              <a:ext uri="{FF2B5EF4-FFF2-40B4-BE49-F238E27FC236}">
                <a16:creationId xmlns:a16="http://schemas.microsoft.com/office/drawing/2014/main" id="{B3943618-B59F-7737-A3AE-5A0F25D5D5CC}"/>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54020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7" pos="4224">
          <p15:clr>
            <a:srgbClr val="FBAE40"/>
          </p15:clr>
        </p15:guide>
        <p15:guide id="18" pos="4320">
          <p15:clr>
            <a:srgbClr val="FBAE40"/>
          </p15:clr>
        </p15:guide>
        <p15:guide id="19" pos="1488">
          <p15:clr>
            <a:srgbClr val="FBAE40"/>
          </p15:clr>
        </p15:guide>
        <p15:guide id="20" pos="1392">
          <p15:clr>
            <a:srgbClr val="FBAE40"/>
          </p15:clr>
        </p15:guide>
        <p15:guide id="21" pos="5568">
          <p15:clr>
            <a:srgbClr val="FBAE40"/>
          </p15:clr>
        </p15:guide>
        <p15:guide id="22" pos="144">
          <p15:clr>
            <a:srgbClr val="FBAE40"/>
          </p15:clr>
        </p15:guide>
        <p15:guide id="23" orient="horz" pos="3060">
          <p15:clr>
            <a:srgbClr val="FBAE40"/>
          </p15:clr>
        </p15:guide>
        <p15:guide id="24" orient="horz" pos="1956">
          <p15:clr>
            <a:srgbClr val="FBAE40"/>
          </p15:clr>
        </p15:guide>
        <p15:guide id="25" orient="horz" pos="1860">
          <p15:clr>
            <a:srgbClr val="FBAE40"/>
          </p15:clr>
        </p15:guide>
        <p15:guide id="26" orient="horz" pos="2340">
          <p15:clr>
            <a:srgbClr val="FBAE40"/>
          </p15:clr>
        </p15:guide>
        <p15:guide id="27" orient="horz" pos="2436">
          <p15:clr>
            <a:srgbClr val="FBAE40"/>
          </p15:clr>
        </p15:guide>
        <p15:guide id="28" orient="horz" pos="1236">
          <p15:clr>
            <a:srgbClr val="FBAE40"/>
          </p15:clr>
        </p15:guide>
        <p15:guide id="29" orient="horz" pos="1140">
          <p15:clr>
            <a:srgbClr val="FBAE40"/>
          </p15:clr>
        </p15:guide>
        <p15:guide id="30" orient="horz" pos="756">
          <p15:clr>
            <a:srgbClr val="FBAE40"/>
          </p15:clr>
        </p15:guide>
        <p15:guide id="31" pos="2784">
          <p15:clr>
            <a:srgbClr val="FBAE40"/>
          </p15:clr>
        </p15:guide>
        <p15:guide id="32" pos="288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Multi Image 4">
    <p:spTree>
      <p:nvGrpSpPr>
        <p:cNvPr id="1" name=""/>
        <p:cNvGrpSpPr/>
        <p:nvPr/>
      </p:nvGrpSpPr>
      <p:grpSpPr>
        <a:xfrm>
          <a:off x="0" y="0"/>
          <a:ext cx="0" cy="0"/>
          <a:chOff x="0" y="0"/>
          <a:chExt cx="0" cy="0"/>
        </a:xfrm>
      </p:grpSpPr>
      <p:sp>
        <p:nvSpPr>
          <p:cNvPr id="7" name="Content Placeholder 4"/>
          <p:cNvSpPr>
            <a:spLocks noGrp="1"/>
          </p:cNvSpPr>
          <p:nvPr>
            <p:ph sz="quarter" idx="16" hasCustomPrompt="1"/>
          </p:nvPr>
        </p:nvSpPr>
        <p:spPr>
          <a:xfrm>
            <a:off x="4114800" y="666750"/>
            <a:ext cx="2284000" cy="1752204"/>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8" name="Content Placeholder 4"/>
          <p:cNvSpPr>
            <a:spLocks noGrp="1"/>
          </p:cNvSpPr>
          <p:nvPr>
            <p:ph sz="quarter" idx="17" hasCustomPrompt="1"/>
          </p:nvPr>
        </p:nvSpPr>
        <p:spPr>
          <a:xfrm>
            <a:off x="4114802" y="133350"/>
            <a:ext cx="2283999" cy="381000"/>
          </a:xfrm>
        </p:spPr>
        <p:txBody>
          <a:bodyPr>
            <a:norm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8" hasCustomPrompt="1"/>
          </p:nvPr>
        </p:nvSpPr>
        <p:spPr>
          <a:xfrm>
            <a:off x="2745201" y="3181350"/>
            <a:ext cx="2284000" cy="1752204"/>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Content Placeholder 4"/>
          <p:cNvSpPr>
            <a:spLocks noGrp="1"/>
          </p:cNvSpPr>
          <p:nvPr>
            <p:ph sz="quarter" idx="19" hasCustomPrompt="1"/>
          </p:nvPr>
        </p:nvSpPr>
        <p:spPr>
          <a:xfrm>
            <a:off x="2745203" y="2647950"/>
            <a:ext cx="2283999" cy="381000"/>
          </a:xfrm>
        </p:spPr>
        <p:txBody>
          <a:bodyPr>
            <a:norm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2" name="Title 2"/>
          <p:cNvSpPr>
            <a:spLocks noGrp="1"/>
          </p:cNvSpPr>
          <p:nvPr>
            <p:ph type="title"/>
          </p:nvPr>
        </p:nvSpPr>
        <p:spPr>
          <a:xfrm>
            <a:off x="228601" y="133350"/>
            <a:ext cx="3806000" cy="762001"/>
          </a:xfrm>
        </p:spPr>
        <p:txBody>
          <a:bodyPr/>
          <a:lstStyle>
            <a:lvl1pPr>
              <a:defRPr/>
            </a:lvl1pPr>
          </a:lstStyle>
          <a:p>
            <a:r>
              <a:rPr lang="en-US"/>
              <a:t>Click to edit Master title style</a:t>
            </a:r>
            <a:endParaRPr lang="en-US" dirty="0"/>
          </a:p>
        </p:txBody>
      </p:sp>
      <p:cxnSp>
        <p:nvCxnSpPr>
          <p:cNvPr id="13" name="Straight Connector 12"/>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5" name="Picture Placeholder 14"/>
          <p:cNvSpPr>
            <a:spLocks noGrp="1"/>
          </p:cNvSpPr>
          <p:nvPr>
            <p:ph type="pic" sz="quarter" idx="20"/>
          </p:nvPr>
        </p:nvSpPr>
        <p:spPr>
          <a:xfrm>
            <a:off x="6553200" y="133348"/>
            <a:ext cx="2362612" cy="2281238"/>
          </a:xfrm>
          <a:prstGeom prst="snip1Rect">
            <a:avLst/>
          </a:prstGeom>
        </p:spPr>
        <p:txBody>
          <a:bodyPr/>
          <a:lstStyle>
            <a:lvl1pPr marL="0" indent="0">
              <a:buNone/>
              <a:defRPr/>
            </a:lvl1pPr>
          </a:lstStyle>
          <a:p>
            <a:r>
              <a:rPr lang="en-US"/>
              <a:t>Click icon to add picture</a:t>
            </a:r>
            <a:endParaRPr lang="en-CA"/>
          </a:p>
        </p:txBody>
      </p:sp>
      <p:sp>
        <p:nvSpPr>
          <p:cNvPr id="16" name="Picture Placeholder 14"/>
          <p:cNvSpPr>
            <a:spLocks noGrp="1"/>
          </p:cNvSpPr>
          <p:nvPr>
            <p:ph type="pic" sz="quarter" idx="21"/>
          </p:nvPr>
        </p:nvSpPr>
        <p:spPr>
          <a:xfrm>
            <a:off x="228600" y="2647951"/>
            <a:ext cx="2362200" cy="2281238"/>
          </a:xfrm>
          <a:prstGeom prst="snip1Rect">
            <a:avLst/>
          </a:prstGeom>
        </p:spPr>
        <p:txBody>
          <a:bodyPr/>
          <a:lstStyle>
            <a:lvl1pPr marL="0" indent="0">
              <a:buNone/>
              <a:defRPr/>
            </a:lvl1pPr>
          </a:lstStyle>
          <a:p>
            <a:r>
              <a:rPr lang="en-US"/>
              <a:t>Click icon to add picture</a:t>
            </a:r>
            <a:endParaRPr lang="en-CA"/>
          </a:p>
        </p:txBody>
      </p:sp>
      <p:cxnSp>
        <p:nvCxnSpPr>
          <p:cNvPr id="14" name="Straight Connector 1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9" name="TextBox 18"/>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7" name="Straight Connector 1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8" name="Straight Connector 17">
            <a:extLst>
              <a:ext uri="{FF2B5EF4-FFF2-40B4-BE49-F238E27FC236}">
                <a16:creationId xmlns:a16="http://schemas.microsoft.com/office/drawing/2014/main" id="{2A325CB0-F123-B7B0-A6F2-C31FD697695E}"/>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91266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7" orient="horz" pos="84">
          <p15:clr>
            <a:srgbClr val="FBAE40"/>
          </p15:clr>
        </p15:guide>
        <p15:guide id="18" orient="horz" pos="3108">
          <p15:clr>
            <a:srgbClr val="FBAE40"/>
          </p15:clr>
        </p15:guide>
        <p15:guide id="19" pos="5616">
          <p15:clr>
            <a:srgbClr val="FBAE40"/>
          </p15:clr>
        </p15:guide>
        <p15:guide id="20" pos="144">
          <p15:clr>
            <a:srgbClr val="FBAE40"/>
          </p15:clr>
        </p15:guide>
        <p15:guide id="21" pos="3168">
          <p15:clr>
            <a:srgbClr val="FBAE40"/>
          </p15:clr>
        </p15:guide>
        <p15:guide id="22" orient="horz" pos="1668">
          <p15:clr>
            <a:srgbClr val="FBAE40"/>
          </p15:clr>
        </p15:guide>
        <p15:guide id="23" pos="4128">
          <p15:clr>
            <a:srgbClr val="FBAE40"/>
          </p15:clr>
        </p15:guide>
        <p15:guide id="24" pos="4032">
          <p15:clr>
            <a:srgbClr val="FBAE40"/>
          </p15:clr>
        </p15:guide>
        <p15:guide id="25" pos="1632">
          <p15:clr>
            <a:srgbClr val="FBAE40"/>
          </p15:clr>
        </p15:guide>
        <p15:guide id="26" pos="1728">
          <p15:clr>
            <a:srgbClr val="FBAE40"/>
          </p15:clr>
        </p15:guide>
        <p15:guide id="27" orient="horz" pos="1524">
          <p15:clr>
            <a:srgbClr val="FBAE40"/>
          </p15:clr>
        </p15:guide>
        <p15:guide id="28" pos="2592">
          <p15:clr>
            <a:srgbClr val="FBAE40"/>
          </p15:clr>
        </p15:guide>
        <p15:guide id="29" orient="horz" pos="2004">
          <p15:clr>
            <a:srgbClr val="FBAE40"/>
          </p15:clr>
        </p15:guide>
        <p15:guide id="30" orient="horz" pos="1908">
          <p15:clr>
            <a:srgbClr val="FBAE40"/>
          </p15:clr>
        </p15:guide>
        <p15:guide id="31" orient="horz" pos="324">
          <p15:clr>
            <a:srgbClr val="FBAE40"/>
          </p15:clr>
        </p15:guide>
        <p15:guide id="32" orient="horz" pos="42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Multi Image 5">
    <p:spTree>
      <p:nvGrpSpPr>
        <p:cNvPr id="1" name=""/>
        <p:cNvGrpSpPr/>
        <p:nvPr/>
      </p:nvGrpSpPr>
      <p:grpSpPr>
        <a:xfrm>
          <a:off x="0" y="0"/>
          <a:ext cx="0" cy="0"/>
          <a:chOff x="0" y="0"/>
          <a:chExt cx="0" cy="0"/>
        </a:xfrm>
      </p:grpSpPr>
      <p:sp>
        <p:nvSpPr>
          <p:cNvPr id="6"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5" hasCustomPrompt="1"/>
          </p:nvPr>
        </p:nvSpPr>
        <p:spPr>
          <a:xfrm>
            <a:off x="152401" y="1225640"/>
            <a:ext cx="2819401"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Content Placeholder 4"/>
          <p:cNvSpPr>
            <a:spLocks noGrp="1"/>
          </p:cNvSpPr>
          <p:nvPr>
            <p:ph sz="quarter" idx="16" hasCustomPrompt="1"/>
          </p:nvPr>
        </p:nvSpPr>
        <p:spPr>
          <a:xfrm>
            <a:off x="6172201" y="1222763"/>
            <a:ext cx="2819400"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7" hasCustomPrompt="1"/>
          </p:nvPr>
        </p:nvSpPr>
        <p:spPr>
          <a:xfrm>
            <a:off x="3200400" y="1222763"/>
            <a:ext cx="2743200"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2" name="Picture Placeholder 11"/>
          <p:cNvSpPr>
            <a:spLocks noGrp="1"/>
          </p:cNvSpPr>
          <p:nvPr>
            <p:ph type="pic" sz="quarter" idx="18"/>
          </p:nvPr>
        </p:nvSpPr>
        <p:spPr>
          <a:xfrm>
            <a:off x="0" y="1727200"/>
            <a:ext cx="3074988" cy="3054350"/>
          </a:xfrm>
        </p:spPr>
        <p:txBody>
          <a:bodyPr/>
          <a:lstStyle>
            <a:lvl1pPr marL="0" indent="0">
              <a:buNone/>
              <a:defRPr/>
            </a:lvl1pPr>
          </a:lstStyle>
          <a:p>
            <a:r>
              <a:rPr lang="en-US"/>
              <a:t>Click icon to add picture</a:t>
            </a:r>
            <a:endParaRPr lang="en-CA"/>
          </a:p>
        </p:txBody>
      </p:sp>
      <p:sp>
        <p:nvSpPr>
          <p:cNvPr id="14" name="Picture Placeholder 13"/>
          <p:cNvSpPr>
            <a:spLocks noGrp="1"/>
          </p:cNvSpPr>
          <p:nvPr>
            <p:ph type="pic" sz="quarter" idx="19"/>
          </p:nvPr>
        </p:nvSpPr>
        <p:spPr>
          <a:xfrm>
            <a:off x="6069015" y="1727200"/>
            <a:ext cx="3074987" cy="3054350"/>
          </a:xfrm>
        </p:spPr>
        <p:txBody>
          <a:bodyPr/>
          <a:lstStyle>
            <a:lvl1pPr marL="0" indent="0">
              <a:buNone/>
              <a:defRPr/>
            </a:lvl1pPr>
          </a:lstStyle>
          <a:p>
            <a:r>
              <a:rPr lang="en-US"/>
              <a:t>Click icon to add picture</a:t>
            </a:r>
            <a:endParaRPr lang="en-CA"/>
          </a:p>
        </p:txBody>
      </p:sp>
      <p:sp>
        <p:nvSpPr>
          <p:cNvPr id="16" name="Picture Placeholder 15"/>
          <p:cNvSpPr>
            <a:spLocks noGrp="1"/>
          </p:cNvSpPr>
          <p:nvPr>
            <p:ph type="pic" sz="quarter" idx="20"/>
          </p:nvPr>
        </p:nvSpPr>
        <p:spPr>
          <a:xfrm>
            <a:off x="3074990" y="1727200"/>
            <a:ext cx="2994025" cy="3054350"/>
          </a:xfrm>
        </p:spPr>
        <p:txBody>
          <a:bodyPr/>
          <a:lstStyle>
            <a:lvl1pPr marL="0" indent="0">
              <a:buNone/>
              <a:defRPr/>
            </a:lvl1pPr>
          </a:lstStyle>
          <a:p>
            <a:r>
              <a:rPr lang="en-US"/>
              <a:t>Click icon to add picture</a:t>
            </a:r>
            <a:endParaRPr lang="en-CA"/>
          </a:p>
        </p:txBody>
      </p:sp>
      <p:cxnSp>
        <p:nvCxnSpPr>
          <p:cNvPr id="11" name="Straight Connector 10"/>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7" name="TextBox 16"/>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3" name="Straight Connector 12"/>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5" name="Straight Connector 14">
            <a:extLst>
              <a:ext uri="{FF2B5EF4-FFF2-40B4-BE49-F238E27FC236}">
                <a16:creationId xmlns:a16="http://schemas.microsoft.com/office/drawing/2014/main" id="{6724123E-AC80-3525-1710-1D34BD7320C6}"/>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63229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Multi Image 6">
    <p:spTree>
      <p:nvGrpSpPr>
        <p:cNvPr id="1" name=""/>
        <p:cNvGrpSpPr/>
        <p:nvPr/>
      </p:nvGrpSpPr>
      <p:grpSpPr>
        <a:xfrm>
          <a:off x="0" y="0"/>
          <a:ext cx="0" cy="0"/>
          <a:chOff x="0" y="0"/>
          <a:chExt cx="0" cy="0"/>
        </a:xfrm>
      </p:grpSpPr>
      <p:sp>
        <p:nvSpPr>
          <p:cNvPr id="6" name="Content Placeholder 4"/>
          <p:cNvSpPr>
            <a:spLocks noGrp="1"/>
          </p:cNvSpPr>
          <p:nvPr>
            <p:ph sz="quarter" idx="15" hasCustomPrompt="1"/>
          </p:nvPr>
        </p:nvSpPr>
        <p:spPr>
          <a:xfrm>
            <a:off x="152401" y="3313134"/>
            <a:ext cx="2819401"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7" name="Content Placeholder 4"/>
          <p:cNvSpPr>
            <a:spLocks noGrp="1"/>
          </p:cNvSpPr>
          <p:nvPr>
            <p:ph sz="quarter" idx="16" hasCustomPrompt="1"/>
          </p:nvPr>
        </p:nvSpPr>
        <p:spPr>
          <a:xfrm>
            <a:off x="6172201" y="3310257"/>
            <a:ext cx="2819400"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8" name="Content Placeholder 4"/>
          <p:cNvSpPr>
            <a:spLocks noGrp="1"/>
          </p:cNvSpPr>
          <p:nvPr>
            <p:ph sz="quarter" idx="17" hasCustomPrompt="1"/>
          </p:nvPr>
        </p:nvSpPr>
        <p:spPr>
          <a:xfrm>
            <a:off x="3200400" y="3310257"/>
            <a:ext cx="2743200"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Content Placeholder 4"/>
          <p:cNvSpPr>
            <a:spLocks noGrp="1"/>
          </p:cNvSpPr>
          <p:nvPr>
            <p:ph sz="quarter" idx="13" hasCustomPrompt="1"/>
          </p:nvPr>
        </p:nvSpPr>
        <p:spPr>
          <a:xfrm>
            <a:off x="152401" y="3790950"/>
            <a:ext cx="2819401" cy="11430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8" hasCustomPrompt="1"/>
          </p:nvPr>
        </p:nvSpPr>
        <p:spPr>
          <a:xfrm>
            <a:off x="3200401" y="3790950"/>
            <a:ext cx="2743200" cy="11430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Content Placeholder 4"/>
          <p:cNvSpPr>
            <a:spLocks noGrp="1"/>
          </p:cNvSpPr>
          <p:nvPr>
            <p:ph sz="quarter" idx="19" hasCustomPrompt="1"/>
          </p:nvPr>
        </p:nvSpPr>
        <p:spPr>
          <a:xfrm>
            <a:off x="6172201" y="3790950"/>
            <a:ext cx="2819400" cy="11430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3" name="Picture Placeholder 12"/>
          <p:cNvSpPr>
            <a:spLocks noGrp="1"/>
          </p:cNvSpPr>
          <p:nvPr>
            <p:ph type="pic" sz="quarter" idx="20"/>
          </p:nvPr>
        </p:nvSpPr>
        <p:spPr>
          <a:xfrm>
            <a:off x="0" y="1050627"/>
            <a:ext cx="3074988" cy="2076205"/>
          </a:xfrm>
        </p:spPr>
        <p:txBody>
          <a:bodyPr/>
          <a:lstStyle>
            <a:lvl1pPr marL="0" indent="0">
              <a:buNone/>
              <a:defRPr/>
            </a:lvl1pPr>
          </a:lstStyle>
          <a:p>
            <a:r>
              <a:rPr lang="en-US"/>
              <a:t>Click icon to add picture</a:t>
            </a:r>
            <a:endParaRPr lang="en-CA"/>
          </a:p>
        </p:txBody>
      </p:sp>
      <p:sp>
        <p:nvSpPr>
          <p:cNvPr id="15" name="Picture Placeholder 14"/>
          <p:cNvSpPr>
            <a:spLocks noGrp="1"/>
          </p:cNvSpPr>
          <p:nvPr>
            <p:ph type="pic" sz="quarter" idx="21"/>
          </p:nvPr>
        </p:nvSpPr>
        <p:spPr>
          <a:xfrm>
            <a:off x="6069015" y="1050627"/>
            <a:ext cx="3074987" cy="2076205"/>
          </a:xfrm>
        </p:spPr>
        <p:txBody>
          <a:bodyPr/>
          <a:lstStyle>
            <a:lvl1pPr marL="0" indent="0">
              <a:buNone/>
              <a:defRPr/>
            </a:lvl1pPr>
          </a:lstStyle>
          <a:p>
            <a:r>
              <a:rPr lang="en-US"/>
              <a:t>Click icon to add picture</a:t>
            </a:r>
            <a:endParaRPr lang="en-CA"/>
          </a:p>
        </p:txBody>
      </p:sp>
      <p:sp>
        <p:nvSpPr>
          <p:cNvPr id="17" name="Picture Placeholder 16"/>
          <p:cNvSpPr>
            <a:spLocks noGrp="1"/>
          </p:cNvSpPr>
          <p:nvPr>
            <p:ph type="pic" sz="quarter" idx="22"/>
          </p:nvPr>
        </p:nvSpPr>
        <p:spPr>
          <a:xfrm>
            <a:off x="3074990" y="1050627"/>
            <a:ext cx="2994025" cy="2076205"/>
          </a:xfrm>
        </p:spPr>
        <p:txBody>
          <a:bodyPr/>
          <a:lstStyle>
            <a:lvl1pPr marL="0" indent="0">
              <a:buNone/>
              <a:defRPr/>
            </a:lvl1pPr>
          </a:lstStyle>
          <a:p>
            <a:r>
              <a:rPr lang="en-US"/>
              <a:t>Click icon to add picture</a:t>
            </a:r>
            <a:endParaRPr lang="en-CA"/>
          </a:p>
        </p:txBody>
      </p:sp>
      <p:sp>
        <p:nvSpPr>
          <p:cNvPr id="12"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4" name="Straight Connector 1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9" name="Straight Connector 18"/>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0" name="TextBox 19"/>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6" name="Straight Connector 1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8" name="Straight Connector 17">
            <a:extLst>
              <a:ext uri="{FF2B5EF4-FFF2-40B4-BE49-F238E27FC236}">
                <a16:creationId xmlns:a16="http://schemas.microsoft.com/office/drawing/2014/main" id="{153FAE81-11E5-DE2F-0D43-5810FF4889E8}"/>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64859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Multi Icon">
    <p:spTree>
      <p:nvGrpSpPr>
        <p:cNvPr id="1" name=""/>
        <p:cNvGrpSpPr/>
        <p:nvPr/>
      </p:nvGrpSpPr>
      <p:grpSpPr>
        <a:xfrm>
          <a:off x="0" y="0"/>
          <a:ext cx="0" cy="0"/>
          <a:chOff x="0" y="0"/>
          <a:chExt cx="0" cy="0"/>
        </a:xfrm>
      </p:grpSpPr>
      <p:sp>
        <p:nvSpPr>
          <p:cNvPr id="21" name="Picture Placeholder 20"/>
          <p:cNvSpPr>
            <a:spLocks noGrp="1"/>
          </p:cNvSpPr>
          <p:nvPr>
            <p:ph type="pic" sz="quarter" idx="22"/>
          </p:nvPr>
        </p:nvSpPr>
        <p:spPr>
          <a:xfrm>
            <a:off x="0" y="1032748"/>
            <a:ext cx="9144000" cy="1615202"/>
          </a:xfrm>
        </p:spPr>
        <p:txBody>
          <a:bodyPr/>
          <a:lstStyle>
            <a:lvl1pPr marL="0" indent="0">
              <a:buNone/>
              <a:defRPr/>
            </a:lvl1pPr>
          </a:lstStyle>
          <a:p>
            <a:r>
              <a:rPr lang="en-US"/>
              <a:t>Click icon to add picture</a:t>
            </a:r>
            <a:endParaRPr lang="en-CA" dirty="0"/>
          </a:p>
        </p:txBody>
      </p:sp>
      <p:sp>
        <p:nvSpPr>
          <p:cNvPr id="6" name="Content Placeholder 4"/>
          <p:cNvSpPr>
            <a:spLocks noGrp="1"/>
          </p:cNvSpPr>
          <p:nvPr>
            <p:ph sz="quarter" idx="13" hasCustomPrompt="1"/>
          </p:nvPr>
        </p:nvSpPr>
        <p:spPr>
          <a:xfrm>
            <a:off x="152402" y="3957651"/>
            <a:ext cx="1978029" cy="9763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7" name="Content Placeholder 4"/>
          <p:cNvSpPr>
            <a:spLocks noGrp="1"/>
          </p:cNvSpPr>
          <p:nvPr>
            <p:ph sz="quarter" idx="15" hasCustomPrompt="1"/>
          </p:nvPr>
        </p:nvSpPr>
        <p:spPr>
          <a:xfrm>
            <a:off x="152402" y="3492591"/>
            <a:ext cx="1978029" cy="325416"/>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Content Placeholder 4"/>
          <p:cNvSpPr>
            <a:spLocks noGrp="1"/>
          </p:cNvSpPr>
          <p:nvPr>
            <p:ph sz="quarter" idx="16" hasCustomPrompt="1"/>
          </p:nvPr>
        </p:nvSpPr>
        <p:spPr>
          <a:xfrm>
            <a:off x="2438402" y="3957651"/>
            <a:ext cx="1978029" cy="9763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7" hasCustomPrompt="1"/>
          </p:nvPr>
        </p:nvSpPr>
        <p:spPr>
          <a:xfrm>
            <a:off x="2438402" y="3492591"/>
            <a:ext cx="1978029" cy="325416"/>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2" name="Content Placeholder 4"/>
          <p:cNvSpPr>
            <a:spLocks noGrp="1"/>
          </p:cNvSpPr>
          <p:nvPr>
            <p:ph sz="quarter" idx="18" hasCustomPrompt="1"/>
          </p:nvPr>
        </p:nvSpPr>
        <p:spPr>
          <a:xfrm>
            <a:off x="4724402" y="3951210"/>
            <a:ext cx="1978029" cy="9763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3" name="Content Placeholder 4"/>
          <p:cNvSpPr>
            <a:spLocks noGrp="1"/>
          </p:cNvSpPr>
          <p:nvPr>
            <p:ph sz="quarter" idx="19" hasCustomPrompt="1"/>
          </p:nvPr>
        </p:nvSpPr>
        <p:spPr>
          <a:xfrm>
            <a:off x="4724402" y="3486150"/>
            <a:ext cx="1978029" cy="325416"/>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5" name="Content Placeholder 4"/>
          <p:cNvSpPr>
            <a:spLocks noGrp="1"/>
          </p:cNvSpPr>
          <p:nvPr>
            <p:ph sz="quarter" idx="20" hasCustomPrompt="1"/>
          </p:nvPr>
        </p:nvSpPr>
        <p:spPr>
          <a:xfrm>
            <a:off x="7007111" y="3951210"/>
            <a:ext cx="1978029" cy="9763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6" name="Content Placeholder 4"/>
          <p:cNvSpPr>
            <a:spLocks noGrp="1"/>
          </p:cNvSpPr>
          <p:nvPr>
            <p:ph sz="quarter" idx="21" hasCustomPrompt="1"/>
          </p:nvPr>
        </p:nvSpPr>
        <p:spPr>
          <a:xfrm>
            <a:off x="7007111" y="3486150"/>
            <a:ext cx="1978029" cy="325416"/>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2" name="Picture Placeholder 21"/>
          <p:cNvSpPr>
            <a:spLocks noGrp="1"/>
          </p:cNvSpPr>
          <p:nvPr>
            <p:ph type="pic" sz="quarter" idx="11" hasCustomPrompt="1"/>
          </p:nvPr>
        </p:nvSpPr>
        <p:spPr>
          <a:xfrm>
            <a:off x="152402" y="2814649"/>
            <a:ext cx="540543" cy="540543"/>
          </a:xfrm>
        </p:spPr>
        <p:txBody>
          <a:bodyPr>
            <a:normAutofit/>
          </a:bodyPr>
          <a:lstStyle>
            <a:lvl1pPr marL="0" indent="0">
              <a:buNone/>
              <a:defRPr sz="900"/>
            </a:lvl1pPr>
          </a:lstStyle>
          <a:p>
            <a:r>
              <a:rPr lang="en-US" dirty="0"/>
              <a:t>icon</a:t>
            </a:r>
            <a:endParaRPr lang="en-CA" dirty="0"/>
          </a:p>
        </p:txBody>
      </p:sp>
      <p:sp>
        <p:nvSpPr>
          <p:cNvPr id="23" name="Picture Placeholder 21"/>
          <p:cNvSpPr>
            <a:spLocks noGrp="1"/>
          </p:cNvSpPr>
          <p:nvPr>
            <p:ph type="pic" sz="quarter" idx="23" hasCustomPrompt="1"/>
          </p:nvPr>
        </p:nvSpPr>
        <p:spPr>
          <a:xfrm>
            <a:off x="2438402" y="2814649"/>
            <a:ext cx="540543" cy="540543"/>
          </a:xfrm>
        </p:spPr>
        <p:txBody>
          <a:bodyPr>
            <a:normAutofit/>
          </a:bodyPr>
          <a:lstStyle>
            <a:lvl1pPr marL="0" indent="0">
              <a:buNone/>
              <a:defRPr sz="900"/>
            </a:lvl1pPr>
          </a:lstStyle>
          <a:p>
            <a:r>
              <a:rPr lang="en-US" dirty="0"/>
              <a:t>icon</a:t>
            </a:r>
            <a:endParaRPr lang="en-CA" dirty="0"/>
          </a:p>
        </p:txBody>
      </p:sp>
      <p:sp>
        <p:nvSpPr>
          <p:cNvPr id="24" name="Picture Placeholder 21"/>
          <p:cNvSpPr>
            <a:spLocks noGrp="1"/>
          </p:cNvSpPr>
          <p:nvPr>
            <p:ph type="pic" sz="quarter" idx="24" hasCustomPrompt="1"/>
          </p:nvPr>
        </p:nvSpPr>
        <p:spPr>
          <a:xfrm>
            <a:off x="4724402" y="2814649"/>
            <a:ext cx="540543" cy="540543"/>
          </a:xfrm>
        </p:spPr>
        <p:txBody>
          <a:bodyPr>
            <a:normAutofit/>
          </a:bodyPr>
          <a:lstStyle>
            <a:lvl1pPr marL="0" indent="0">
              <a:buNone/>
              <a:defRPr sz="900"/>
            </a:lvl1pPr>
          </a:lstStyle>
          <a:p>
            <a:r>
              <a:rPr lang="en-US" dirty="0"/>
              <a:t>icon</a:t>
            </a:r>
            <a:endParaRPr lang="en-CA" dirty="0"/>
          </a:p>
        </p:txBody>
      </p:sp>
      <p:sp>
        <p:nvSpPr>
          <p:cNvPr id="25" name="Picture Placeholder 21"/>
          <p:cNvSpPr>
            <a:spLocks noGrp="1"/>
          </p:cNvSpPr>
          <p:nvPr>
            <p:ph type="pic" sz="quarter" idx="25" hasCustomPrompt="1"/>
          </p:nvPr>
        </p:nvSpPr>
        <p:spPr>
          <a:xfrm>
            <a:off x="7007111" y="2814649"/>
            <a:ext cx="540543" cy="540543"/>
          </a:xfrm>
        </p:spPr>
        <p:txBody>
          <a:bodyPr>
            <a:normAutofit/>
          </a:bodyPr>
          <a:lstStyle>
            <a:lvl1pPr marL="0" indent="0">
              <a:buNone/>
              <a:defRPr sz="900"/>
            </a:lvl1pPr>
          </a:lstStyle>
          <a:p>
            <a:r>
              <a:rPr lang="en-US" dirty="0"/>
              <a:t>icon</a:t>
            </a:r>
            <a:endParaRPr lang="en-CA" dirty="0"/>
          </a:p>
        </p:txBody>
      </p:sp>
      <p:sp>
        <p:nvSpPr>
          <p:cNvPr id="17"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8" name="Straight Connector 17"/>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6" name="Straight Connector 2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7" name="TextBox 26"/>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9" name="Straight Connector 18"/>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0" name="Straight Connector 19">
            <a:extLst>
              <a:ext uri="{FF2B5EF4-FFF2-40B4-BE49-F238E27FC236}">
                <a16:creationId xmlns:a16="http://schemas.microsoft.com/office/drawing/2014/main" id="{A114CEB1-D003-99E7-50EE-F8905085F485}"/>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4922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19" name="Picture Placeholder 7"/>
          <p:cNvSpPr>
            <a:spLocks noGrp="1"/>
          </p:cNvSpPr>
          <p:nvPr>
            <p:ph type="pic" sz="quarter" idx="21"/>
          </p:nvPr>
        </p:nvSpPr>
        <p:spPr>
          <a:xfrm>
            <a:off x="0" y="1062003"/>
            <a:ext cx="2274480" cy="895350"/>
          </a:xfrm>
        </p:spPr>
        <p:txBody>
          <a:bodyPr/>
          <a:lstStyle/>
          <a:p>
            <a:r>
              <a:rPr lang="en-US"/>
              <a:t>Click icon to add picture</a:t>
            </a:r>
            <a:endParaRPr lang="en-CA"/>
          </a:p>
        </p:txBody>
      </p:sp>
      <p:sp>
        <p:nvSpPr>
          <p:cNvPr id="21" name="Picture Placeholder 7"/>
          <p:cNvSpPr>
            <a:spLocks noGrp="1"/>
          </p:cNvSpPr>
          <p:nvPr>
            <p:ph type="pic" sz="quarter" idx="22"/>
          </p:nvPr>
        </p:nvSpPr>
        <p:spPr>
          <a:xfrm>
            <a:off x="2297520" y="1062003"/>
            <a:ext cx="2274480" cy="895350"/>
          </a:xfrm>
        </p:spPr>
        <p:txBody>
          <a:bodyPr/>
          <a:lstStyle/>
          <a:p>
            <a:r>
              <a:rPr lang="en-US"/>
              <a:t>Click icon to add picture</a:t>
            </a:r>
            <a:endParaRPr lang="en-CA"/>
          </a:p>
        </p:txBody>
      </p:sp>
      <p:sp>
        <p:nvSpPr>
          <p:cNvPr id="22" name="Picture Placeholder 7"/>
          <p:cNvSpPr>
            <a:spLocks noGrp="1"/>
          </p:cNvSpPr>
          <p:nvPr>
            <p:ph type="pic" sz="quarter" idx="23"/>
          </p:nvPr>
        </p:nvSpPr>
        <p:spPr>
          <a:xfrm>
            <a:off x="4595040" y="1062003"/>
            <a:ext cx="2274480" cy="895350"/>
          </a:xfrm>
        </p:spPr>
        <p:txBody>
          <a:bodyPr/>
          <a:lstStyle/>
          <a:p>
            <a:r>
              <a:rPr lang="en-US"/>
              <a:t>Click icon to add picture</a:t>
            </a:r>
            <a:endParaRPr lang="en-CA"/>
          </a:p>
        </p:txBody>
      </p:sp>
      <p:sp>
        <p:nvSpPr>
          <p:cNvPr id="23" name="Picture Placeholder 7"/>
          <p:cNvSpPr>
            <a:spLocks noGrp="1"/>
          </p:cNvSpPr>
          <p:nvPr>
            <p:ph type="pic" sz="quarter" idx="24"/>
          </p:nvPr>
        </p:nvSpPr>
        <p:spPr>
          <a:xfrm>
            <a:off x="6869520" y="1062003"/>
            <a:ext cx="2274480" cy="895350"/>
          </a:xfrm>
        </p:spPr>
        <p:txBody>
          <a:bodyPr/>
          <a:lstStyle/>
          <a:p>
            <a:r>
              <a:rPr lang="en-US"/>
              <a:t>Click icon to add picture</a:t>
            </a:r>
            <a:endParaRPr lang="en-CA"/>
          </a:p>
        </p:txBody>
      </p:sp>
      <p:sp>
        <p:nvSpPr>
          <p:cNvPr id="24" name="Content Placeholder 4"/>
          <p:cNvSpPr>
            <a:spLocks noGrp="1"/>
          </p:cNvSpPr>
          <p:nvPr>
            <p:ph sz="quarter" idx="13" hasCustomPrompt="1"/>
          </p:nvPr>
        </p:nvSpPr>
        <p:spPr>
          <a:xfrm>
            <a:off x="152400" y="2574812"/>
            <a:ext cx="2057400" cy="2344732"/>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5" name="Content Placeholder 4"/>
          <p:cNvSpPr>
            <a:spLocks noGrp="1"/>
          </p:cNvSpPr>
          <p:nvPr>
            <p:ph sz="quarter" idx="15" hasCustomPrompt="1"/>
          </p:nvPr>
        </p:nvSpPr>
        <p:spPr>
          <a:xfrm>
            <a:off x="152400" y="2109753"/>
            <a:ext cx="2057400" cy="304800"/>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6" name="Content Placeholder 4"/>
          <p:cNvSpPr>
            <a:spLocks noGrp="1"/>
          </p:cNvSpPr>
          <p:nvPr>
            <p:ph sz="quarter" idx="25" hasCustomPrompt="1"/>
          </p:nvPr>
        </p:nvSpPr>
        <p:spPr>
          <a:xfrm>
            <a:off x="2362202" y="2574812"/>
            <a:ext cx="2133599" cy="2344732"/>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7" name="Content Placeholder 4"/>
          <p:cNvSpPr>
            <a:spLocks noGrp="1"/>
          </p:cNvSpPr>
          <p:nvPr>
            <p:ph sz="quarter" idx="26" hasCustomPrompt="1"/>
          </p:nvPr>
        </p:nvSpPr>
        <p:spPr>
          <a:xfrm>
            <a:off x="2362202" y="2109753"/>
            <a:ext cx="2133599" cy="304800"/>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8" name="Content Placeholder 4"/>
          <p:cNvSpPr>
            <a:spLocks noGrp="1"/>
          </p:cNvSpPr>
          <p:nvPr>
            <p:ph sz="quarter" idx="27" hasCustomPrompt="1"/>
          </p:nvPr>
        </p:nvSpPr>
        <p:spPr>
          <a:xfrm>
            <a:off x="4648200" y="2570015"/>
            <a:ext cx="2133600" cy="2344732"/>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9" name="Content Placeholder 4"/>
          <p:cNvSpPr>
            <a:spLocks noGrp="1"/>
          </p:cNvSpPr>
          <p:nvPr>
            <p:ph sz="quarter" idx="28" hasCustomPrompt="1"/>
          </p:nvPr>
        </p:nvSpPr>
        <p:spPr>
          <a:xfrm>
            <a:off x="4648200" y="2104956"/>
            <a:ext cx="2133600" cy="304800"/>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0" name="Content Placeholder 4"/>
          <p:cNvSpPr>
            <a:spLocks noGrp="1"/>
          </p:cNvSpPr>
          <p:nvPr>
            <p:ph sz="quarter" idx="29" hasCustomPrompt="1"/>
          </p:nvPr>
        </p:nvSpPr>
        <p:spPr>
          <a:xfrm>
            <a:off x="6934202" y="2567001"/>
            <a:ext cx="2047651" cy="2344732"/>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1" name="Content Placeholder 4"/>
          <p:cNvSpPr>
            <a:spLocks noGrp="1"/>
          </p:cNvSpPr>
          <p:nvPr>
            <p:ph sz="quarter" idx="30" hasCustomPrompt="1"/>
          </p:nvPr>
        </p:nvSpPr>
        <p:spPr>
          <a:xfrm>
            <a:off x="6934202" y="2101941"/>
            <a:ext cx="2047651" cy="304800"/>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5"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7" name="Straight Connector 1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0" name="Straight Connector 19"/>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32" name="TextBox 31"/>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8" name="Straight Connector 17"/>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33" name="Straight Connector 32">
            <a:extLst>
              <a:ext uri="{FF2B5EF4-FFF2-40B4-BE49-F238E27FC236}">
                <a16:creationId xmlns:a16="http://schemas.microsoft.com/office/drawing/2014/main" id="{D462B1CA-A1C7-1D23-89DE-8445C7D15C67}"/>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89982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5" pos="96">
          <p15:clr>
            <a:srgbClr val="FBAE40"/>
          </p15:clr>
        </p15:guide>
        <p15:guide id="16" pos="5664">
          <p15:clr>
            <a:srgbClr val="FBAE40"/>
          </p15:clr>
        </p15:guide>
        <p15:guide id="17" pos="4368">
          <p15:clr>
            <a:srgbClr val="FBAE40"/>
          </p15:clr>
        </p15:guide>
        <p15:guide id="18" pos="4272">
          <p15:clr>
            <a:srgbClr val="FBAE40"/>
          </p15:clr>
        </p15:guide>
        <p15:guide id="19" pos="2928">
          <p15:clr>
            <a:srgbClr val="FBAE40"/>
          </p15:clr>
        </p15:guide>
        <p15:guide id="20" pos="2832">
          <p15:clr>
            <a:srgbClr val="FBAE40"/>
          </p15:clr>
        </p15:guide>
        <p15:guide id="21" pos="1488">
          <p15:clr>
            <a:srgbClr val="FBAE40"/>
          </p15:clr>
        </p15:guide>
        <p15:guide id="22" pos="1392">
          <p15:clr>
            <a:srgbClr val="FBAE40"/>
          </p15:clr>
        </p15:guide>
        <p15:guide id="23" orient="horz" pos="564">
          <p15:clr>
            <a:srgbClr val="FBAE40"/>
          </p15:clr>
        </p15:guide>
        <p15:guide id="24" orient="horz" pos="660">
          <p15:clr>
            <a:srgbClr val="FBAE40"/>
          </p15:clr>
        </p15:guide>
        <p15:guide id="25" orient="horz" pos="852">
          <p15:clr>
            <a:srgbClr val="FBAE40"/>
          </p15:clr>
        </p15:guide>
        <p15:guide id="26" orient="horz" pos="948">
          <p15:clr>
            <a:srgbClr val="FBAE40"/>
          </p15:clr>
        </p15:guide>
        <p15:guide id="27" pos="5760">
          <p15:clr>
            <a:srgbClr val="FBAE40"/>
          </p15:clr>
        </p15:guide>
        <p15:guide id="28" orient="horz" pos="310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Multi Text">
    <p:spTree>
      <p:nvGrpSpPr>
        <p:cNvPr id="1" name=""/>
        <p:cNvGrpSpPr/>
        <p:nvPr/>
      </p:nvGrpSpPr>
      <p:grpSpPr>
        <a:xfrm>
          <a:off x="0" y="0"/>
          <a:ext cx="0" cy="0"/>
          <a:chOff x="0" y="0"/>
          <a:chExt cx="0" cy="0"/>
        </a:xfrm>
      </p:grpSpPr>
      <p:sp>
        <p:nvSpPr>
          <p:cNvPr id="4" name="Title 2"/>
          <p:cNvSpPr>
            <a:spLocks noGrp="1"/>
          </p:cNvSpPr>
          <p:nvPr>
            <p:ph type="title"/>
          </p:nvPr>
        </p:nvSpPr>
        <p:spPr>
          <a:xfrm>
            <a:off x="228600" y="171451"/>
            <a:ext cx="4267200" cy="838201"/>
          </a:xfrm>
        </p:spPr>
        <p:txBody>
          <a:bodyPr/>
          <a:lstStyle>
            <a:lvl1pPr>
              <a:defRPr/>
            </a:lvl1pPr>
          </a:lstStyle>
          <a:p>
            <a:r>
              <a:rPr lang="en-US"/>
              <a:t>Click to edit Master title style</a:t>
            </a:r>
            <a:endParaRPr lang="en-US" dirty="0"/>
          </a:p>
        </p:txBody>
      </p:sp>
      <p:cxnSp>
        <p:nvCxnSpPr>
          <p:cNvPr id="5" name="Straight Connector 4"/>
          <p:cNvCxnSpPr/>
          <p:nvPr/>
        </p:nvCxnSpPr>
        <p:spPr>
          <a:xfrm>
            <a:off x="228600" y="20772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6" hasCustomPrompt="1"/>
          </p:nvPr>
        </p:nvSpPr>
        <p:spPr>
          <a:xfrm>
            <a:off x="6932553" y="1504951"/>
            <a:ext cx="2057400" cy="1447802"/>
          </a:xfrm>
        </p:spPr>
        <p:txBody>
          <a:bodyPr>
            <a:normAutofit/>
          </a:bodyPr>
          <a:lstStyle>
            <a:lvl1pPr marL="0" indent="0">
              <a:buClr>
                <a:schemeClr val="tx2"/>
              </a:buClr>
              <a:buFont typeface="Wingdings" panose="05000000000000000000" pitchFamily="2" charset="2"/>
              <a:buNone/>
              <a:defRPr lang="en-CA" sz="1400" dirty="0"/>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Content Placeholder 4"/>
          <p:cNvSpPr>
            <a:spLocks noGrp="1"/>
          </p:cNvSpPr>
          <p:nvPr>
            <p:ph sz="quarter" idx="17" hasCustomPrompt="1"/>
          </p:nvPr>
        </p:nvSpPr>
        <p:spPr>
          <a:xfrm>
            <a:off x="6940411" y="1050999"/>
            <a:ext cx="2057400" cy="301553"/>
          </a:xfrm>
        </p:spPr>
        <p:txBody>
          <a:bodyPr>
            <a:noAutofit/>
          </a:bodyPr>
          <a:lstStyle>
            <a:lvl1pPr marL="0" indent="0">
              <a:buClr>
                <a:schemeClr val="tx2"/>
              </a:buClr>
              <a:buFont typeface="Wingdings" panose="05000000000000000000" pitchFamily="2" charset="2"/>
              <a:buNone/>
              <a:defRPr lang="en-CA" sz="1600" dirty="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8" hasCustomPrompt="1"/>
          </p:nvPr>
        </p:nvSpPr>
        <p:spPr>
          <a:xfrm>
            <a:off x="4645460" y="1504949"/>
            <a:ext cx="2136341" cy="1447803"/>
          </a:xfrm>
        </p:spPr>
        <p:txBody>
          <a:bodyPr>
            <a:normAutofit/>
          </a:bodyPr>
          <a:lstStyle>
            <a:lvl1pPr marL="0" indent="0">
              <a:buClr>
                <a:schemeClr val="tx2"/>
              </a:buClr>
              <a:buFont typeface="Wingdings" panose="05000000000000000000" pitchFamily="2" charset="2"/>
              <a:buNone/>
              <a:defRPr lang="en-CA" sz="1400" dirty="0"/>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Content Placeholder 4"/>
          <p:cNvSpPr>
            <a:spLocks noGrp="1"/>
          </p:cNvSpPr>
          <p:nvPr>
            <p:ph sz="quarter" idx="19" hasCustomPrompt="1"/>
          </p:nvPr>
        </p:nvSpPr>
        <p:spPr>
          <a:xfrm>
            <a:off x="4648201" y="1047750"/>
            <a:ext cx="2136341" cy="304800"/>
          </a:xfrm>
        </p:spPr>
        <p:txBody>
          <a:bodyPr>
            <a:noAutofit/>
          </a:bodyPr>
          <a:lstStyle>
            <a:lvl1pPr marL="0" indent="0">
              <a:buClr>
                <a:schemeClr val="tx2"/>
              </a:buClr>
              <a:buFont typeface="Wingdings" panose="05000000000000000000" pitchFamily="2" charset="2"/>
              <a:buNone/>
              <a:defRPr lang="en-CA" sz="1800" dirty="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3" name="Picture Placeholder 12"/>
          <p:cNvSpPr>
            <a:spLocks noGrp="1"/>
          </p:cNvSpPr>
          <p:nvPr>
            <p:ph type="pic" sz="quarter" idx="20"/>
          </p:nvPr>
        </p:nvSpPr>
        <p:spPr>
          <a:xfrm>
            <a:off x="228600" y="1046446"/>
            <a:ext cx="4267200" cy="3952874"/>
          </a:xfrm>
        </p:spPr>
        <p:txBody>
          <a:bodyPr/>
          <a:lstStyle>
            <a:lvl1pPr marL="0" indent="0">
              <a:buNone/>
              <a:defRPr/>
            </a:lvl1pPr>
          </a:lstStyle>
          <a:p>
            <a:r>
              <a:rPr lang="en-US"/>
              <a:t>Click icon to add picture</a:t>
            </a:r>
            <a:endParaRPr lang="en-CA"/>
          </a:p>
        </p:txBody>
      </p:sp>
      <p:sp>
        <p:nvSpPr>
          <p:cNvPr id="12" name="Content Placeholder 4"/>
          <p:cNvSpPr>
            <a:spLocks noGrp="1"/>
          </p:cNvSpPr>
          <p:nvPr>
            <p:ph sz="quarter" idx="21" hasCustomPrompt="1"/>
          </p:nvPr>
        </p:nvSpPr>
        <p:spPr>
          <a:xfrm>
            <a:off x="6929812" y="3562351"/>
            <a:ext cx="2057400" cy="1447802"/>
          </a:xfrm>
        </p:spPr>
        <p:txBody>
          <a:bodyPr>
            <a:normAutofit/>
          </a:bodyPr>
          <a:lstStyle>
            <a:lvl1pPr marL="0" indent="0">
              <a:buClr>
                <a:schemeClr val="tx2"/>
              </a:buClr>
              <a:buFont typeface="Wingdings" panose="05000000000000000000" pitchFamily="2" charset="2"/>
              <a:buNone/>
              <a:defRPr lang="en-CA" sz="1400" dirty="0"/>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4" name="Content Placeholder 4"/>
          <p:cNvSpPr>
            <a:spLocks noGrp="1"/>
          </p:cNvSpPr>
          <p:nvPr>
            <p:ph sz="quarter" idx="22" hasCustomPrompt="1"/>
          </p:nvPr>
        </p:nvSpPr>
        <p:spPr>
          <a:xfrm>
            <a:off x="6937670" y="3108399"/>
            <a:ext cx="2057400" cy="301553"/>
          </a:xfrm>
        </p:spPr>
        <p:txBody>
          <a:bodyPr>
            <a:noAutofit/>
          </a:bodyPr>
          <a:lstStyle>
            <a:lvl1pPr marL="0" indent="0">
              <a:buClr>
                <a:schemeClr val="tx2"/>
              </a:buClr>
              <a:buFont typeface="Wingdings" panose="05000000000000000000" pitchFamily="2" charset="2"/>
              <a:buNone/>
              <a:defRPr lang="en-CA" sz="1600" dirty="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6" name="Content Placeholder 4"/>
          <p:cNvSpPr>
            <a:spLocks noGrp="1"/>
          </p:cNvSpPr>
          <p:nvPr>
            <p:ph sz="quarter" idx="23" hasCustomPrompt="1"/>
          </p:nvPr>
        </p:nvSpPr>
        <p:spPr>
          <a:xfrm>
            <a:off x="4642719" y="3562349"/>
            <a:ext cx="2136341" cy="1447803"/>
          </a:xfrm>
        </p:spPr>
        <p:txBody>
          <a:bodyPr>
            <a:normAutofit/>
          </a:bodyPr>
          <a:lstStyle>
            <a:lvl1pPr marL="0" indent="0">
              <a:buClr>
                <a:schemeClr val="tx2"/>
              </a:buClr>
              <a:buFont typeface="Wingdings" panose="05000000000000000000" pitchFamily="2" charset="2"/>
              <a:buNone/>
              <a:defRPr lang="en-CA" sz="1400" dirty="0"/>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7" name="Content Placeholder 4"/>
          <p:cNvSpPr>
            <a:spLocks noGrp="1"/>
          </p:cNvSpPr>
          <p:nvPr>
            <p:ph sz="quarter" idx="24" hasCustomPrompt="1"/>
          </p:nvPr>
        </p:nvSpPr>
        <p:spPr>
          <a:xfrm>
            <a:off x="4645460" y="3105150"/>
            <a:ext cx="2136341" cy="304800"/>
          </a:xfrm>
        </p:spPr>
        <p:txBody>
          <a:bodyPr>
            <a:noAutofit/>
          </a:bodyPr>
          <a:lstStyle>
            <a:lvl1pPr marL="0" indent="0">
              <a:buClr>
                <a:schemeClr val="tx2"/>
              </a:buClr>
              <a:buFont typeface="Wingdings" panose="05000000000000000000" pitchFamily="2" charset="2"/>
              <a:buNone/>
              <a:defRPr lang="en-CA" sz="1800" dirty="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18" name="Straight Connector 17"/>
          <p:cNvCxnSpPr/>
          <p:nvPr/>
        </p:nvCxnSpPr>
        <p:spPr>
          <a:xfrm>
            <a:off x="228600" y="20772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0" name="TextBox 19"/>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5" name="Straight Connector 14"/>
          <p:cNvCxnSpPr/>
          <p:nvPr/>
        </p:nvCxnSpPr>
        <p:spPr>
          <a:xfrm>
            <a:off x="228600" y="20772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9" name="Straight Connector 18">
            <a:extLst>
              <a:ext uri="{FF2B5EF4-FFF2-40B4-BE49-F238E27FC236}">
                <a16:creationId xmlns:a16="http://schemas.microsoft.com/office/drawing/2014/main" id="{AA8D0F33-D4D3-B9BC-E020-66D8733A3644}"/>
              </a:ext>
            </a:extLst>
          </p:cNvPr>
          <p:cNvCxnSpPr/>
          <p:nvPr userDrawn="1"/>
        </p:nvCxnSpPr>
        <p:spPr>
          <a:xfrm>
            <a:off x="228600" y="20772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3745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7" orient="horz" pos="132">
          <p15:clr>
            <a:srgbClr val="FBAE40"/>
          </p15:clr>
        </p15:guide>
        <p15:guide id="18" orient="horz" pos="612">
          <p15:clr>
            <a:srgbClr val="FBAE40"/>
          </p15:clr>
        </p15:guide>
        <p15:guide id="19" orient="horz" pos="660">
          <p15:clr>
            <a:srgbClr val="FBAE40"/>
          </p15:clr>
        </p15:guide>
        <p15:guide id="20" pos="2928">
          <p15:clr>
            <a:srgbClr val="FBAE40"/>
          </p15:clr>
        </p15:guide>
        <p15:guide id="21" pos="2832">
          <p15:clr>
            <a:srgbClr val="FBAE40"/>
          </p15:clr>
        </p15:guide>
        <p15:guide id="22" pos="5664">
          <p15:clr>
            <a:srgbClr val="FBAE40"/>
          </p15:clr>
        </p15:guide>
        <p15:guide id="23" pos="144">
          <p15:clr>
            <a:srgbClr val="FBAE40"/>
          </p15:clr>
        </p15:guide>
        <p15:guide id="24" orient="horz" pos="3156">
          <p15:clr>
            <a:srgbClr val="FBAE40"/>
          </p15:clr>
        </p15:guide>
        <p15:guide id="25" orient="horz" pos="852">
          <p15:clr>
            <a:srgbClr val="FBAE40"/>
          </p15:clr>
        </p15:guide>
        <p15:guide id="26" orient="horz" pos="948">
          <p15:clr>
            <a:srgbClr val="FBAE40"/>
          </p15:clr>
        </p15:guide>
        <p15:guide id="27" orient="horz" pos="1956">
          <p15:clr>
            <a:srgbClr val="FBAE40"/>
          </p15:clr>
        </p15:guide>
        <p15:guide id="28" orient="horz" pos="1860">
          <p15:clr>
            <a:srgbClr val="FBAE40"/>
          </p15:clr>
        </p15:guide>
        <p15:guide id="29" orient="horz" pos="2148">
          <p15:clr>
            <a:srgbClr val="FBAE40"/>
          </p15:clr>
        </p15:guide>
        <p15:guide id="30" pos="4272">
          <p15:clr>
            <a:srgbClr val="FBAE40"/>
          </p15:clr>
        </p15:guide>
        <p15:guide id="31" pos="4368">
          <p15:clr>
            <a:srgbClr val="FBAE40"/>
          </p15:clr>
        </p15:guide>
        <p15:guide id="32" orient="horz" pos="2244">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_Multi Text">
    <p:spTree>
      <p:nvGrpSpPr>
        <p:cNvPr id="1" name=""/>
        <p:cNvGrpSpPr/>
        <p:nvPr/>
      </p:nvGrpSpPr>
      <p:grpSpPr>
        <a:xfrm>
          <a:off x="0" y="0"/>
          <a:ext cx="0" cy="0"/>
          <a:chOff x="0" y="0"/>
          <a:chExt cx="0" cy="0"/>
        </a:xfrm>
      </p:grpSpPr>
      <p:sp>
        <p:nvSpPr>
          <p:cNvPr id="8" name="Content Placeholder 4"/>
          <p:cNvSpPr>
            <a:spLocks noGrp="1"/>
          </p:cNvSpPr>
          <p:nvPr>
            <p:ph sz="quarter" idx="16" hasCustomPrompt="1"/>
          </p:nvPr>
        </p:nvSpPr>
        <p:spPr>
          <a:xfrm>
            <a:off x="6940680" y="1504951"/>
            <a:ext cx="1980646" cy="3505199"/>
          </a:xfrm>
        </p:spPr>
        <p:txBody>
          <a:bodyPr>
            <a:normAutofit/>
          </a:bodyPr>
          <a:lstStyle>
            <a:lvl1pPr marL="0" indent="0">
              <a:buClr>
                <a:schemeClr val="tx2"/>
              </a:buClr>
              <a:buFont typeface="Wingdings" panose="05000000000000000000" pitchFamily="2" charset="2"/>
              <a:buNone/>
              <a:defRPr lang="en-CA" sz="1400" dirty="0"/>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Content Placeholder 4"/>
          <p:cNvSpPr>
            <a:spLocks noGrp="1"/>
          </p:cNvSpPr>
          <p:nvPr>
            <p:ph sz="quarter" idx="17" hasCustomPrompt="1"/>
          </p:nvPr>
        </p:nvSpPr>
        <p:spPr>
          <a:xfrm>
            <a:off x="6948537" y="1051000"/>
            <a:ext cx="1980646" cy="301553"/>
          </a:xfrm>
        </p:spPr>
        <p:txBody>
          <a:bodyPr>
            <a:noAutofit/>
          </a:bodyPr>
          <a:lstStyle>
            <a:lvl1pPr marL="0" indent="0">
              <a:buClr>
                <a:schemeClr val="tx2"/>
              </a:buClr>
              <a:buFont typeface="Wingdings" panose="05000000000000000000" pitchFamily="2" charset="2"/>
              <a:buNone/>
              <a:defRPr lang="en-CA" sz="1600" dirty="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8" hasCustomPrompt="1"/>
          </p:nvPr>
        </p:nvSpPr>
        <p:spPr>
          <a:xfrm>
            <a:off x="4721661" y="1504948"/>
            <a:ext cx="2062882" cy="3505200"/>
          </a:xfrm>
        </p:spPr>
        <p:txBody>
          <a:bodyPr>
            <a:normAutofit/>
          </a:bodyPr>
          <a:lstStyle>
            <a:lvl1pPr marL="0" indent="0">
              <a:buClr>
                <a:schemeClr val="tx2"/>
              </a:buClr>
              <a:buFont typeface="Wingdings" panose="05000000000000000000" pitchFamily="2" charset="2"/>
              <a:buNone/>
              <a:defRPr lang="en-CA" sz="1400" dirty="0"/>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Content Placeholder 4"/>
          <p:cNvSpPr>
            <a:spLocks noGrp="1"/>
          </p:cNvSpPr>
          <p:nvPr>
            <p:ph sz="quarter" idx="19" hasCustomPrompt="1"/>
          </p:nvPr>
        </p:nvSpPr>
        <p:spPr>
          <a:xfrm>
            <a:off x="4724400" y="1047750"/>
            <a:ext cx="2062882" cy="304800"/>
          </a:xfrm>
        </p:spPr>
        <p:txBody>
          <a:bodyPr>
            <a:noAutofit/>
          </a:bodyPr>
          <a:lstStyle>
            <a:lvl1pPr marL="0" indent="0">
              <a:buClr>
                <a:schemeClr val="tx2"/>
              </a:buClr>
              <a:buFont typeface="Wingdings" panose="05000000000000000000" pitchFamily="2" charset="2"/>
              <a:buNone/>
              <a:defRPr lang="en-CA" sz="1800" dirty="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3" name="Picture Placeholder 12"/>
          <p:cNvSpPr>
            <a:spLocks noGrp="1"/>
          </p:cNvSpPr>
          <p:nvPr>
            <p:ph type="pic" sz="quarter" idx="20"/>
          </p:nvPr>
        </p:nvSpPr>
        <p:spPr>
          <a:xfrm>
            <a:off x="228600" y="1047750"/>
            <a:ext cx="4336270" cy="3952874"/>
          </a:xfrm>
        </p:spPr>
        <p:txBody>
          <a:bodyPr/>
          <a:lstStyle>
            <a:lvl1pPr marL="0" indent="0">
              <a:buNone/>
              <a:defRPr/>
            </a:lvl1pPr>
          </a:lstStyle>
          <a:p>
            <a:r>
              <a:rPr lang="en-US"/>
              <a:t>Click icon to add picture</a:t>
            </a:r>
            <a:endParaRPr lang="en-CA"/>
          </a:p>
        </p:txBody>
      </p:sp>
      <p:sp>
        <p:nvSpPr>
          <p:cNvPr id="12"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4" name="Straight Connector 1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7" name="Straight Connector 1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8" name="TextBox 17"/>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5" name="Straight Connector 14"/>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6" name="Straight Connector 15">
            <a:extLst>
              <a:ext uri="{FF2B5EF4-FFF2-40B4-BE49-F238E27FC236}">
                <a16:creationId xmlns:a16="http://schemas.microsoft.com/office/drawing/2014/main" id="{F0E8E731-0456-CC00-F1B9-A40C052A671B}"/>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20310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564">
          <p15:clr>
            <a:srgbClr val="FBAE40"/>
          </p15:clr>
        </p15:guide>
        <p15:guide id="3" orient="horz" pos="660">
          <p15:clr>
            <a:srgbClr val="FBAE40"/>
          </p15:clr>
        </p15:guide>
        <p15:guide id="4" pos="2928">
          <p15:clr>
            <a:srgbClr val="FBAE40"/>
          </p15:clr>
        </p15:guide>
        <p15:guide id="5" pos="2832">
          <p15:clr>
            <a:srgbClr val="FBAE40"/>
          </p15:clr>
        </p15:guide>
        <p15:guide id="6" pos="5664">
          <p15:clr>
            <a:srgbClr val="FBAE40"/>
          </p15:clr>
        </p15:guide>
        <p15:guide id="7" pos="96">
          <p15:clr>
            <a:srgbClr val="FBAE40"/>
          </p15:clr>
        </p15:guide>
        <p15:guide id="9" orient="horz" pos="852">
          <p15:clr>
            <a:srgbClr val="FBAE40"/>
          </p15:clr>
        </p15:guide>
        <p15:guide id="10" orient="horz" pos="948">
          <p15:clr>
            <a:srgbClr val="FBAE40"/>
          </p15:clr>
        </p15:guide>
        <p15:guide id="14" pos="4272">
          <p15:clr>
            <a:srgbClr val="FBAE40"/>
          </p15:clr>
        </p15:guide>
        <p15:guide id="15" pos="4368">
          <p15:clr>
            <a:srgbClr val="FBAE40"/>
          </p15:clr>
        </p15:guide>
        <p15:guide id="17" orient="horz" pos="3240">
          <p15:clr>
            <a:srgbClr val="FBAE40"/>
          </p15:clr>
        </p15:guide>
        <p15:guide id="18" orient="horz">
          <p15:clr>
            <a:srgbClr val="FBAE40"/>
          </p15:clr>
        </p15:guide>
        <p15:guide id="19" orient="horz" pos="84">
          <p15:clr>
            <a:srgbClr val="FBAE40"/>
          </p15:clr>
        </p15:guide>
        <p15:guide id="20" orient="horz" pos="3156">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ext Slide Version 1">
    <p:spTree>
      <p:nvGrpSpPr>
        <p:cNvPr id="1" name=""/>
        <p:cNvGrpSpPr/>
        <p:nvPr/>
      </p:nvGrpSpPr>
      <p:grpSpPr>
        <a:xfrm>
          <a:off x="0" y="0"/>
          <a:ext cx="0" cy="0"/>
          <a:chOff x="0" y="0"/>
          <a:chExt cx="0" cy="0"/>
        </a:xfrm>
      </p:grpSpPr>
      <p:sp>
        <p:nvSpPr>
          <p:cNvPr id="24" name="Rectangle 23"/>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2" name="Right Triangle 21"/>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5" name="Content Placeholder 4"/>
          <p:cNvSpPr>
            <a:spLocks noGrp="1"/>
          </p:cNvSpPr>
          <p:nvPr>
            <p:ph sz="quarter" idx="10"/>
          </p:nvPr>
        </p:nvSpPr>
        <p:spPr>
          <a:xfrm>
            <a:off x="250886" y="971550"/>
            <a:ext cx="8664517" cy="3413968"/>
          </a:xfrm>
        </p:spPr>
        <p:txBody>
          <a:bodyPr/>
          <a:lstStyle>
            <a:lvl1pPr marL="342884" indent="-342884">
              <a:buClr>
                <a:schemeClr val="tx2"/>
              </a:buClr>
              <a:buFont typeface="Wingdings" panose="05000000000000000000" pitchFamily="2" charset="2"/>
              <a:buChar char="§"/>
              <a:defRPr>
                <a:solidFill>
                  <a:srgbClr val="404040"/>
                </a:solidFill>
              </a:defRPr>
            </a:lvl1pPr>
            <a:lvl2pPr marL="623858" indent="-263513">
              <a:buClr>
                <a:schemeClr val="tx2"/>
              </a:buClr>
              <a:buFont typeface="Wingdings" panose="05000000000000000000" pitchFamily="2" charset="2"/>
              <a:buChar char="§"/>
              <a:defRPr>
                <a:solidFill>
                  <a:srgbClr val="404040"/>
                </a:solidFill>
              </a:defRPr>
            </a:lvl2pPr>
            <a:lvl3pPr marL="804823" indent="-180967">
              <a:buClr>
                <a:schemeClr val="tx2"/>
              </a:buClr>
              <a:buFont typeface="Wingdings" panose="05000000000000000000" pitchFamily="2" charset="2"/>
              <a:buChar char="§"/>
              <a:defRPr>
                <a:solidFill>
                  <a:srgbClr val="404040"/>
                </a:solidFill>
                <a:latin typeface="+mj-lt"/>
              </a:defRPr>
            </a:lvl3pPr>
            <a:lvl4pPr marL="985790" indent="-180967">
              <a:buClr>
                <a:schemeClr val="tx2"/>
              </a:buClr>
              <a:buFont typeface="Wingdings" panose="05000000000000000000" pitchFamily="2" charset="2"/>
              <a:buChar char="§"/>
              <a:defRPr>
                <a:solidFill>
                  <a:srgbClr val="404040"/>
                </a:solidFill>
                <a:latin typeface="+mj-lt"/>
              </a:defRPr>
            </a:lvl4pPr>
            <a:lvl5pPr marL="1165167" indent="-179380">
              <a:buClr>
                <a:schemeClr val="tx2"/>
              </a:buClr>
              <a:buFont typeface="Wingdings" panose="05000000000000000000" pitchFamily="2" charset="2"/>
              <a:buChar char="§"/>
              <a:defRPr sz="1200">
                <a:solidFill>
                  <a:srgbClr val="40404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6" name="Title 2"/>
          <p:cNvSpPr>
            <a:spLocks noGrp="1"/>
          </p:cNvSpPr>
          <p:nvPr>
            <p:ph type="title"/>
          </p:nvPr>
        </p:nvSpPr>
        <p:spPr>
          <a:xfrm>
            <a:off x="228601" y="133350"/>
            <a:ext cx="8686801"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9" name="TextBox 8"/>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8" name="Rectangle 7"/>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 name="Right Triangle 9"/>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1" name="Straight Connector 10"/>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
        <p:nvSpPr>
          <p:cNvPr id="12" name="Rectangle 11"/>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4" name="Right Triangle 13"/>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5" name="Straight Connector 14"/>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6" name="TextBox 15"/>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
        <p:nvSpPr>
          <p:cNvPr id="17" name="Rectangle 16">
            <a:extLst>
              <a:ext uri="{FF2B5EF4-FFF2-40B4-BE49-F238E27FC236}">
                <a16:creationId xmlns:a16="http://schemas.microsoft.com/office/drawing/2014/main" id="{094D2ADE-E7EA-D7BE-7A31-840ECBCB886C}"/>
              </a:ext>
            </a:extLst>
          </p:cNvPr>
          <p:cNvSpPr/>
          <p:nvPr userDrawn="1"/>
        </p:nvSpPr>
        <p:spPr>
          <a:xfrm>
            <a:off x="7239840"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8" name="Right Triangle 17">
            <a:extLst>
              <a:ext uri="{FF2B5EF4-FFF2-40B4-BE49-F238E27FC236}">
                <a16:creationId xmlns:a16="http://schemas.microsoft.com/office/drawing/2014/main" id="{0C09D4C2-DE2F-C668-B99A-38382D857DA6}"/>
              </a:ext>
            </a:extLst>
          </p:cNvPr>
          <p:cNvSpPr/>
          <p:nvPr userDrawn="1"/>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9" name="Straight Connector 18">
            <a:extLst>
              <a:ext uri="{FF2B5EF4-FFF2-40B4-BE49-F238E27FC236}">
                <a16:creationId xmlns:a16="http://schemas.microsoft.com/office/drawing/2014/main" id="{1FAD90ED-EBCC-697C-B9CD-ADC7BA280D48}"/>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0" name="TextBox 19">
            <a:extLst>
              <a:ext uri="{FF2B5EF4-FFF2-40B4-BE49-F238E27FC236}">
                <a16:creationId xmlns:a16="http://schemas.microsoft.com/office/drawing/2014/main" id="{95ADF3FA-F8E6-FDC9-C95A-2EB622F31516}"/>
              </a:ext>
            </a:extLst>
          </p:cNvPr>
          <p:cNvSpPr txBox="1"/>
          <p:nvPr userDrawn="1"/>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420532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ext Slide Version 2">
    <p:spTree>
      <p:nvGrpSpPr>
        <p:cNvPr id="1" name=""/>
        <p:cNvGrpSpPr/>
        <p:nvPr/>
      </p:nvGrpSpPr>
      <p:grpSpPr>
        <a:xfrm>
          <a:off x="0" y="0"/>
          <a:ext cx="0" cy="0"/>
          <a:chOff x="0" y="0"/>
          <a:chExt cx="0" cy="0"/>
        </a:xfrm>
      </p:grpSpPr>
      <p:sp>
        <p:nvSpPr>
          <p:cNvPr id="24" name="Rectangle 23"/>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9"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sp>
        <p:nvSpPr>
          <p:cNvPr id="22" name="Right Triangle 21"/>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5" name="Content Placeholder 4"/>
          <p:cNvSpPr>
            <a:spLocks noGrp="1"/>
          </p:cNvSpPr>
          <p:nvPr>
            <p:ph sz="quarter" idx="10"/>
          </p:nvPr>
        </p:nvSpPr>
        <p:spPr>
          <a:xfrm>
            <a:off x="250886" y="971550"/>
            <a:ext cx="8664517" cy="3185368"/>
          </a:xfrm>
        </p:spPr>
        <p:txBody>
          <a:bodyPr/>
          <a:lstStyle>
            <a:lvl1pPr marL="342884" indent="-342884">
              <a:buClr>
                <a:schemeClr val="tx2"/>
              </a:buClr>
              <a:buFont typeface="Wingdings" panose="05000000000000000000" pitchFamily="2" charset="2"/>
              <a:buChar char="§"/>
              <a:defRPr>
                <a:solidFill>
                  <a:srgbClr val="404040"/>
                </a:solidFill>
              </a:defRPr>
            </a:lvl1pPr>
            <a:lvl2pPr marL="623858" indent="-263513">
              <a:buClr>
                <a:schemeClr val="tx2"/>
              </a:buClr>
              <a:buFont typeface="Wingdings" panose="05000000000000000000" pitchFamily="2" charset="2"/>
              <a:buChar char="§"/>
              <a:defRPr>
                <a:solidFill>
                  <a:srgbClr val="404040"/>
                </a:solidFill>
              </a:defRPr>
            </a:lvl2pPr>
            <a:lvl3pPr marL="804823" indent="-180967">
              <a:buClr>
                <a:schemeClr val="tx2"/>
              </a:buClr>
              <a:buFont typeface="Wingdings" panose="05000000000000000000" pitchFamily="2" charset="2"/>
              <a:buChar char="§"/>
              <a:tabLst>
                <a:tab pos="804823" algn="l"/>
              </a:tabLst>
              <a:defRPr>
                <a:solidFill>
                  <a:srgbClr val="404040"/>
                </a:solidFill>
                <a:latin typeface="+mj-lt"/>
              </a:defRPr>
            </a:lvl3pPr>
            <a:lvl4pPr marL="985790" indent="-180967">
              <a:buClr>
                <a:schemeClr val="tx2"/>
              </a:buClr>
              <a:buFont typeface="Wingdings" panose="05000000000000000000" pitchFamily="2" charset="2"/>
              <a:buChar char="§"/>
              <a:defRPr>
                <a:solidFill>
                  <a:srgbClr val="404040"/>
                </a:solidFill>
                <a:latin typeface="+mj-lt"/>
              </a:defRPr>
            </a:lvl4pPr>
            <a:lvl5pPr marL="1165167" indent="-179380">
              <a:buClr>
                <a:schemeClr val="tx2"/>
              </a:buClr>
              <a:buFont typeface="Wingdings" panose="05000000000000000000" pitchFamily="2" charset="2"/>
              <a:buChar char="§"/>
              <a:defRPr sz="1200">
                <a:solidFill>
                  <a:srgbClr val="40404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6" name="Straight Connector 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Content Placeholder 4"/>
          <p:cNvSpPr>
            <a:spLocks noGrp="1"/>
          </p:cNvSpPr>
          <p:nvPr>
            <p:ph sz="quarter" idx="11" hasCustomPrompt="1"/>
          </p:nvPr>
        </p:nvSpPr>
        <p:spPr>
          <a:xfrm>
            <a:off x="4648201" y="133352"/>
            <a:ext cx="4267202" cy="761999"/>
          </a:xfrm>
        </p:spPr>
        <p:txBody>
          <a:bodyPr>
            <a:normAutofit/>
          </a:bodyPr>
          <a:lstStyle>
            <a:lvl1pPr marL="0" indent="0">
              <a:buClr>
                <a:schemeClr val="tx2"/>
              </a:buClr>
              <a:buFont typeface="Wingdings" panose="05000000000000000000" pitchFamily="2" charset="2"/>
              <a:buNone/>
              <a:defRPr sz="11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TextBox 8"/>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10" name="Rectangle 9"/>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1" name="Right Triangle 10"/>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2" name="Straight Connector 11"/>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5" name="TextBox 14"/>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
        <p:nvSpPr>
          <p:cNvPr id="14" name="Rectangle 13"/>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6" name="Right Triangle 15"/>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7" name="Straight Connector 1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8" name="TextBox 17"/>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
        <p:nvSpPr>
          <p:cNvPr id="20" name="Rectangle 19">
            <a:extLst>
              <a:ext uri="{FF2B5EF4-FFF2-40B4-BE49-F238E27FC236}">
                <a16:creationId xmlns:a16="http://schemas.microsoft.com/office/drawing/2014/main" id="{72E6C6B9-B591-FA80-BBA0-3D2B716EA445}"/>
              </a:ext>
            </a:extLst>
          </p:cNvPr>
          <p:cNvSpPr/>
          <p:nvPr userDrawn="1"/>
        </p:nvSpPr>
        <p:spPr>
          <a:xfrm>
            <a:off x="7239840"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1" name="Right Triangle 20">
            <a:extLst>
              <a:ext uri="{FF2B5EF4-FFF2-40B4-BE49-F238E27FC236}">
                <a16:creationId xmlns:a16="http://schemas.microsoft.com/office/drawing/2014/main" id="{CF0C5175-70E4-1617-ECEF-600B5ACB5F8D}"/>
              </a:ext>
            </a:extLst>
          </p:cNvPr>
          <p:cNvSpPr/>
          <p:nvPr userDrawn="1"/>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23" name="Straight Connector 22">
            <a:extLst>
              <a:ext uri="{FF2B5EF4-FFF2-40B4-BE49-F238E27FC236}">
                <a16:creationId xmlns:a16="http://schemas.microsoft.com/office/drawing/2014/main" id="{77175A87-DE6F-8B71-1F88-4B2637FA8E5E}"/>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5" name="TextBox 24">
            <a:extLst>
              <a:ext uri="{FF2B5EF4-FFF2-40B4-BE49-F238E27FC236}">
                <a16:creationId xmlns:a16="http://schemas.microsoft.com/office/drawing/2014/main" id="{996D1235-C9D0-6FBD-C1BE-42E1ADA3E77E}"/>
              </a:ext>
            </a:extLst>
          </p:cNvPr>
          <p:cNvSpPr txBox="1"/>
          <p:nvPr userDrawn="1"/>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2291994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7"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8125"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sz="half" idx="2"/>
          </p:nvPr>
        </p:nvSpPr>
        <p:spPr>
          <a:xfrm>
            <a:off x="585217" y="1683018"/>
            <a:ext cx="3944789" cy="2678980"/>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4"/>
          </p:nvPr>
        </p:nvSpPr>
        <p:spPr>
          <a:xfrm>
            <a:off x="4585099" y="1683018"/>
            <a:ext cx="3941064" cy="2679701"/>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Placeholder 1"/>
          <p:cNvSpPr>
            <a:spLocks noGrp="1"/>
          </p:cNvSpPr>
          <p:nvPr>
            <p:ph type="title"/>
          </p:nvPr>
        </p:nvSpPr>
        <p:spPr>
          <a:xfrm>
            <a:off x="585216" y="1113804"/>
            <a:ext cx="7946136" cy="400050"/>
          </a:xfrm>
          <a:prstGeom prst="rect">
            <a:avLst/>
          </a:prstGeom>
        </p:spPr>
        <p:txBody>
          <a:bodyPr rtlCol="0" anchor="ctr">
            <a:normAutofit/>
          </a:bodyPr>
          <a:lstStyle>
            <a:lvl1pPr>
              <a:defRPr sz="2400" b="0" i="0">
                <a:solidFill>
                  <a:srgbClr val="FF4C00"/>
                </a:solidFill>
                <a:latin typeface="Arial"/>
                <a:cs typeface="Arial"/>
              </a:defRPr>
            </a:lvl1pPr>
          </a:lstStyle>
          <a:p>
            <a:r>
              <a:rPr lang="en-CA"/>
              <a:t>Click to edit Master title style</a:t>
            </a:r>
            <a:endParaRPr lang="en-US"/>
          </a:p>
        </p:txBody>
      </p:sp>
      <p:sp>
        <p:nvSpPr>
          <p:cNvPr id="9" name="Text Placeholder 4"/>
          <p:cNvSpPr>
            <a:spLocks noGrp="1"/>
          </p:cNvSpPr>
          <p:nvPr>
            <p:ph type="body" sz="quarter" idx="12"/>
          </p:nvPr>
        </p:nvSpPr>
        <p:spPr>
          <a:xfrm>
            <a:off x="3505200" y="4857750"/>
            <a:ext cx="2133600" cy="171450"/>
          </a:xfrm>
          <a:prstGeom prst="rect">
            <a:avLst/>
          </a:prstGeom>
        </p:spPr>
        <p:txBody>
          <a:bodyPr/>
          <a:lstStyle>
            <a:lvl1pPr marL="0" indent="0" algn="ctr">
              <a:buNone/>
              <a:defRPr sz="900"/>
            </a:lvl1pPr>
            <a:lvl2pPr>
              <a:defRPr sz="900"/>
            </a:lvl2pPr>
            <a:lvl3pPr>
              <a:defRPr sz="900"/>
            </a:lvl3pPr>
            <a:lvl4pPr>
              <a:defRPr sz="900"/>
            </a:lvl4pPr>
            <a:lvl5pPr marL="1828800" indent="0">
              <a:buNone/>
              <a:defRPr sz="900" baseline="0"/>
            </a:lvl5pPr>
          </a:lstStyle>
          <a:p>
            <a:pPr lvl="0"/>
            <a:r>
              <a:rPr lang="en-US"/>
              <a:t>Click to edit Master text styles</a:t>
            </a:r>
          </a:p>
        </p:txBody>
      </p:sp>
      <p:sp>
        <p:nvSpPr>
          <p:cNvPr id="15" name="Picture Placeholder 2"/>
          <p:cNvSpPr>
            <a:spLocks noGrp="1"/>
          </p:cNvSpPr>
          <p:nvPr>
            <p:ph type="pic" sz="quarter" idx="16"/>
          </p:nvPr>
        </p:nvSpPr>
        <p:spPr>
          <a:xfrm>
            <a:off x="6572835" y="174975"/>
            <a:ext cx="2186154" cy="496961"/>
          </a:xfrm>
          <a:prstGeom prst="rect">
            <a:avLst/>
          </a:prstGeom>
        </p:spPr>
        <p:txBody>
          <a:bodyPr anchor="ctr"/>
          <a:lstStyle>
            <a:lvl1pPr marL="0" indent="0" algn="ctr">
              <a:buFontTx/>
              <a:buNone/>
              <a:defRPr/>
            </a:lvl1pPr>
          </a:lstStyle>
          <a:p>
            <a:pPr lvl="0"/>
            <a:r>
              <a:rPr lang="en-US" noProof="0"/>
              <a:t>Click icon to add picture</a:t>
            </a:r>
          </a:p>
        </p:txBody>
      </p:sp>
    </p:spTree>
    <p:extLst>
      <p:ext uri="{BB962C8B-B14F-4D97-AF65-F5344CB8AC3E}">
        <p14:creationId xmlns:p14="http://schemas.microsoft.com/office/powerpoint/2010/main" val="19711533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Blank Layout">
    <p:spTree>
      <p:nvGrpSpPr>
        <p:cNvPr id="1" name=""/>
        <p:cNvGrpSpPr/>
        <p:nvPr/>
      </p:nvGrpSpPr>
      <p:grpSpPr>
        <a:xfrm>
          <a:off x="0" y="0"/>
          <a:ext cx="0" cy="0"/>
          <a:chOff x="0" y="0"/>
          <a:chExt cx="0" cy="0"/>
        </a:xfrm>
      </p:grpSpPr>
      <p:sp>
        <p:nvSpPr>
          <p:cNvPr id="4" name="TextBox 3"/>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96394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hank You End">
    <p:spTree>
      <p:nvGrpSpPr>
        <p:cNvPr id="1" name=""/>
        <p:cNvGrpSpPr/>
        <p:nvPr/>
      </p:nvGrpSpPr>
      <p:grpSpPr>
        <a:xfrm>
          <a:off x="0" y="0"/>
          <a:ext cx="0" cy="0"/>
          <a:chOff x="0" y="0"/>
          <a:chExt cx="0" cy="0"/>
        </a:xfrm>
      </p:grpSpPr>
      <p:sp>
        <p:nvSpPr>
          <p:cNvPr id="7" name="TextBox 6"/>
          <p:cNvSpPr txBox="1"/>
          <p:nvPr/>
        </p:nvSpPr>
        <p:spPr>
          <a:xfrm>
            <a:off x="7467602" y="4546247"/>
            <a:ext cx="1599967" cy="523220"/>
          </a:xfrm>
          <a:prstGeom prst="rect">
            <a:avLst/>
          </a:prstGeom>
          <a:noFill/>
        </p:spPr>
        <p:txBody>
          <a:bodyPr wrap="square" rtlCol="0">
            <a:spAutoFit/>
          </a:bodyPr>
          <a:lstStyle/>
          <a:p>
            <a:pPr algn="l"/>
            <a:r>
              <a:rPr lang="en-CA" sz="1400" dirty="0">
                <a:solidFill>
                  <a:srgbClr val="BBB0A6"/>
                </a:solidFill>
              </a:rPr>
              <a:t>Linamar</a:t>
            </a:r>
            <a:r>
              <a:rPr lang="en-CA" sz="1400" baseline="0" dirty="0">
                <a:solidFill>
                  <a:srgbClr val="BBB0A6"/>
                </a:solidFill>
              </a:rPr>
              <a:t> Corporation</a:t>
            </a:r>
            <a:endParaRPr lang="en-CA" sz="1400" dirty="0">
              <a:solidFill>
                <a:srgbClr val="BBB0A6"/>
              </a:solidFill>
            </a:endParaRPr>
          </a:p>
        </p:txBody>
      </p:sp>
      <p:sp>
        <p:nvSpPr>
          <p:cNvPr id="16" name="TextBox 15"/>
          <p:cNvSpPr txBox="1"/>
          <p:nvPr/>
        </p:nvSpPr>
        <p:spPr>
          <a:xfrm>
            <a:off x="7391402" y="4248150"/>
            <a:ext cx="1196457" cy="738664"/>
          </a:xfrm>
          <a:prstGeom prst="rect">
            <a:avLst/>
          </a:prstGeom>
          <a:noFill/>
        </p:spPr>
        <p:txBody>
          <a:bodyPr wrap="square" rtlCol="0">
            <a:spAutoFit/>
          </a:bodyPr>
          <a:lstStyle/>
          <a:p>
            <a:pPr algn="l"/>
            <a:r>
              <a:rPr lang="en-CA" sz="1400" dirty="0">
                <a:solidFill>
                  <a:srgbClr val="BBB0A6"/>
                </a:solidFill>
              </a:rPr>
              <a:t> @</a:t>
            </a:r>
            <a:r>
              <a:rPr lang="en-CA" sz="1400" dirty="0" err="1">
                <a:solidFill>
                  <a:srgbClr val="BBB0A6"/>
                </a:solidFill>
              </a:rPr>
              <a:t>linamarcorp</a:t>
            </a:r>
            <a:endParaRPr lang="en-CA" sz="1400" dirty="0">
              <a:solidFill>
                <a:srgbClr val="BBB0A6"/>
              </a:solidFill>
            </a:endParaRPr>
          </a:p>
        </p:txBody>
      </p:sp>
      <p:sp>
        <p:nvSpPr>
          <p:cNvPr id="18" name="TextBox 17"/>
          <p:cNvSpPr txBox="1"/>
          <p:nvPr/>
        </p:nvSpPr>
        <p:spPr>
          <a:xfrm>
            <a:off x="533400" y="4671598"/>
            <a:ext cx="1524000" cy="584775"/>
          </a:xfrm>
          <a:prstGeom prst="rect">
            <a:avLst/>
          </a:prstGeom>
          <a:noFill/>
        </p:spPr>
        <p:txBody>
          <a:bodyPr wrap="square" rtlCol="0">
            <a:spAutoFit/>
          </a:bodyPr>
          <a:lstStyle/>
          <a:p>
            <a:pPr algn="l"/>
            <a:r>
              <a:rPr lang="en-CA" sz="1600" dirty="0">
                <a:solidFill>
                  <a:srgbClr val="BC4E21"/>
                </a:solidFill>
              </a:rPr>
              <a:t>www.linamar.com</a:t>
            </a:r>
          </a:p>
        </p:txBody>
      </p:sp>
      <p:sp>
        <p:nvSpPr>
          <p:cNvPr id="19" name="TextBox 18"/>
          <p:cNvSpPr txBox="1"/>
          <p:nvPr/>
        </p:nvSpPr>
        <p:spPr>
          <a:xfrm>
            <a:off x="228600" y="3979759"/>
            <a:ext cx="3200400" cy="830997"/>
          </a:xfrm>
          <a:prstGeom prst="rect">
            <a:avLst/>
          </a:prstGeom>
          <a:noFill/>
        </p:spPr>
        <p:txBody>
          <a:bodyPr wrap="square" rtlCol="0">
            <a:spAutoFit/>
          </a:bodyPr>
          <a:lstStyle/>
          <a:p>
            <a:pPr algn="ctr"/>
            <a:r>
              <a:rPr lang="en-US" sz="4800" b="1" dirty="0">
                <a:solidFill>
                  <a:srgbClr val="BC4E21"/>
                </a:solidFill>
              </a:rPr>
              <a:t>Than</a:t>
            </a:r>
            <a:r>
              <a:rPr lang="en-US" sz="4800" b="1" baseline="0" dirty="0">
                <a:solidFill>
                  <a:srgbClr val="BC4E21"/>
                </a:solidFill>
              </a:rPr>
              <a:t>k You</a:t>
            </a:r>
            <a:endParaRPr lang="en-CA" sz="4800" b="1" dirty="0">
              <a:solidFill>
                <a:srgbClr val="BC4E21"/>
              </a:solidFill>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87589" y="4603753"/>
            <a:ext cx="166274" cy="166274"/>
          </a:xfrm>
          <a:prstGeom prst="rect">
            <a:avLst/>
          </a:prstGeom>
        </p:spPr>
      </p:pic>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8765" y="4315807"/>
            <a:ext cx="187838" cy="187838"/>
          </a:xfrm>
          <a:prstGeom prst="rect">
            <a:avLst/>
          </a:prstGeom>
        </p:spPr>
      </p:pic>
      <p:pic>
        <p:nvPicPr>
          <p:cNvPr id="21" name="Picture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61539" y="4598934"/>
            <a:ext cx="175912" cy="175912"/>
          </a:xfrm>
          <a:prstGeom prst="rect">
            <a:avLst/>
          </a:prstGeom>
        </p:spPr>
      </p:pic>
      <p:pic>
        <p:nvPicPr>
          <p:cNvPr id="22" name="Picture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73801" y="4312828"/>
            <a:ext cx="193801" cy="193801"/>
          </a:xfrm>
          <a:prstGeom prst="rect">
            <a:avLst/>
          </a:prstGeom>
        </p:spPr>
      </p:pic>
      <p:sp>
        <p:nvSpPr>
          <p:cNvPr id="12" name="TextBox 11"/>
          <p:cNvSpPr txBox="1"/>
          <p:nvPr/>
        </p:nvSpPr>
        <p:spPr>
          <a:xfrm>
            <a:off x="7467602" y="4546247"/>
            <a:ext cx="1599967" cy="523220"/>
          </a:xfrm>
          <a:prstGeom prst="rect">
            <a:avLst/>
          </a:prstGeom>
          <a:noFill/>
        </p:spPr>
        <p:txBody>
          <a:bodyPr wrap="square" rtlCol="0">
            <a:spAutoFit/>
          </a:bodyPr>
          <a:lstStyle/>
          <a:p>
            <a:pPr algn="l"/>
            <a:r>
              <a:rPr lang="en-CA" sz="1400" dirty="0">
                <a:solidFill>
                  <a:srgbClr val="BBB0A6"/>
                </a:solidFill>
              </a:rPr>
              <a:t>Linamar</a:t>
            </a:r>
            <a:r>
              <a:rPr lang="en-CA" sz="1400" baseline="0" dirty="0">
                <a:solidFill>
                  <a:srgbClr val="BBB0A6"/>
                </a:solidFill>
              </a:rPr>
              <a:t> Corporation</a:t>
            </a:r>
            <a:endParaRPr lang="en-CA" sz="1400" dirty="0">
              <a:solidFill>
                <a:srgbClr val="BBB0A6"/>
              </a:solidFill>
            </a:endParaRPr>
          </a:p>
        </p:txBody>
      </p:sp>
      <p:sp>
        <p:nvSpPr>
          <p:cNvPr id="13" name="TextBox 12"/>
          <p:cNvSpPr txBox="1"/>
          <p:nvPr/>
        </p:nvSpPr>
        <p:spPr>
          <a:xfrm>
            <a:off x="7391402" y="4248150"/>
            <a:ext cx="1196457" cy="738664"/>
          </a:xfrm>
          <a:prstGeom prst="rect">
            <a:avLst/>
          </a:prstGeom>
          <a:noFill/>
        </p:spPr>
        <p:txBody>
          <a:bodyPr wrap="square" rtlCol="0">
            <a:spAutoFit/>
          </a:bodyPr>
          <a:lstStyle/>
          <a:p>
            <a:pPr algn="l"/>
            <a:r>
              <a:rPr lang="en-CA" sz="1400" dirty="0">
                <a:solidFill>
                  <a:srgbClr val="BBB0A6"/>
                </a:solidFill>
              </a:rPr>
              <a:t> @</a:t>
            </a:r>
            <a:r>
              <a:rPr lang="en-CA" sz="1400" dirty="0" err="1">
                <a:solidFill>
                  <a:srgbClr val="BBB0A6"/>
                </a:solidFill>
              </a:rPr>
              <a:t>linamarcorp</a:t>
            </a:r>
            <a:endParaRPr lang="en-CA" sz="1400" dirty="0">
              <a:solidFill>
                <a:srgbClr val="BBB0A6"/>
              </a:solidFill>
            </a:endParaRPr>
          </a:p>
        </p:txBody>
      </p:sp>
      <p:sp>
        <p:nvSpPr>
          <p:cNvPr id="14" name="TextBox 13"/>
          <p:cNvSpPr txBox="1"/>
          <p:nvPr/>
        </p:nvSpPr>
        <p:spPr>
          <a:xfrm>
            <a:off x="533400" y="4671598"/>
            <a:ext cx="1524000" cy="584775"/>
          </a:xfrm>
          <a:prstGeom prst="rect">
            <a:avLst/>
          </a:prstGeom>
          <a:noFill/>
        </p:spPr>
        <p:txBody>
          <a:bodyPr wrap="square" rtlCol="0">
            <a:spAutoFit/>
          </a:bodyPr>
          <a:lstStyle/>
          <a:p>
            <a:pPr algn="l"/>
            <a:r>
              <a:rPr lang="en-CA" sz="1600" dirty="0">
                <a:solidFill>
                  <a:srgbClr val="BC4E21"/>
                </a:solidFill>
              </a:rPr>
              <a:t>www.linamar.com</a:t>
            </a:r>
          </a:p>
        </p:txBody>
      </p:sp>
      <p:sp>
        <p:nvSpPr>
          <p:cNvPr id="15" name="TextBox 14"/>
          <p:cNvSpPr txBox="1"/>
          <p:nvPr/>
        </p:nvSpPr>
        <p:spPr>
          <a:xfrm>
            <a:off x="228600" y="3979759"/>
            <a:ext cx="3200400" cy="830997"/>
          </a:xfrm>
          <a:prstGeom prst="rect">
            <a:avLst/>
          </a:prstGeom>
          <a:noFill/>
        </p:spPr>
        <p:txBody>
          <a:bodyPr wrap="square" rtlCol="0">
            <a:spAutoFit/>
          </a:bodyPr>
          <a:lstStyle/>
          <a:p>
            <a:pPr algn="ctr"/>
            <a:r>
              <a:rPr lang="en-US" sz="4800" b="1" dirty="0">
                <a:solidFill>
                  <a:srgbClr val="BC4E21"/>
                </a:solidFill>
              </a:rPr>
              <a:t>Than</a:t>
            </a:r>
            <a:r>
              <a:rPr lang="en-US" sz="4800" b="1" baseline="0" dirty="0">
                <a:solidFill>
                  <a:srgbClr val="BC4E21"/>
                </a:solidFill>
              </a:rPr>
              <a:t>k You</a:t>
            </a:r>
            <a:endParaRPr lang="en-CA" sz="4800" b="1" dirty="0">
              <a:solidFill>
                <a:srgbClr val="BC4E21"/>
              </a:solidFill>
            </a:endParaRPr>
          </a:p>
        </p:txBody>
      </p:sp>
      <p:pic>
        <p:nvPicPr>
          <p:cNvPr id="17" name="Picture 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87589" y="4603753"/>
            <a:ext cx="166274" cy="166274"/>
          </a:xfrm>
          <a:prstGeom prst="rect">
            <a:avLst/>
          </a:prstGeom>
        </p:spPr>
      </p:pic>
      <p:pic>
        <p:nvPicPr>
          <p:cNvPr id="23" name="Picture 2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8765" y="4315807"/>
            <a:ext cx="187838" cy="187838"/>
          </a:xfrm>
          <a:prstGeom prst="rect">
            <a:avLst/>
          </a:prstGeom>
        </p:spPr>
      </p:pic>
      <p:pic>
        <p:nvPicPr>
          <p:cNvPr id="24" name="Picture 2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61539" y="4598934"/>
            <a:ext cx="175912" cy="175912"/>
          </a:xfrm>
          <a:prstGeom prst="rect">
            <a:avLst/>
          </a:prstGeom>
        </p:spPr>
      </p:pic>
      <p:pic>
        <p:nvPicPr>
          <p:cNvPr id="25" name="Picture 2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73801" y="4312828"/>
            <a:ext cx="193801" cy="193801"/>
          </a:xfrm>
          <a:prstGeom prst="rect">
            <a:avLst/>
          </a:prstGeom>
        </p:spPr>
      </p:pic>
      <p:pic>
        <p:nvPicPr>
          <p:cNvPr id="27" name="Picture 2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0"/>
            <a:ext cx="9144000" cy="3810000"/>
          </a:xfrm>
          <a:prstGeom prst="rect">
            <a:avLst/>
          </a:prstGeom>
        </p:spPr>
      </p:pic>
      <p:sp>
        <p:nvSpPr>
          <p:cNvPr id="26" name="TextBox 25"/>
          <p:cNvSpPr txBox="1"/>
          <p:nvPr/>
        </p:nvSpPr>
        <p:spPr>
          <a:xfrm>
            <a:off x="7467602" y="4546247"/>
            <a:ext cx="1599967" cy="523220"/>
          </a:xfrm>
          <a:prstGeom prst="rect">
            <a:avLst/>
          </a:prstGeom>
          <a:noFill/>
        </p:spPr>
        <p:txBody>
          <a:bodyPr wrap="square" rtlCol="0">
            <a:spAutoFit/>
          </a:bodyPr>
          <a:lstStyle/>
          <a:p>
            <a:pPr algn="l"/>
            <a:r>
              <a:rPr lang="en-CA" sz="1400" dirty="0">
                <a:solidFill>
                  <a:srgbClr val="BBB0A6"/>
                </a:solidFill>
              </a:rPr>
              <a:t>Linamar</a:t>
            </a:r>
            <a:r>
              <a:rPr lang="en-CA" sz="1400" baseline="0" dirty="0">
                <a:solidFill>
                  <a:srgbClr val="BBB0A6"/>
                </a:solidFill>
              </a:rPr>
              <a:t> Corporation</a:t>
            </a:r>
            <a:endParaRPr lang="en-CA" sz="1400" dirty="0">
              <a:solidFill>
                <a:srgbClr val="BBB0A6"/>
              </a:solidFill>
            </a:endParaRPr>
          </a:p>
        </p:txBody>
      </p:sp>
      <p:sp>
        <p:nvSpPr>
          <p:cNvPr id="28" name="TextBox 27"/>
          <p:cNvSpPr txBox="1"/>
          <p:nvPr/>
        </p:nvSpPr>
        <p:spPr>
          <a:xfrm>
            <a:off x="7391402" y="4248150"/>
            <a:ext cx="1196457" cy="738664"/>
          </a:xfrm>
          <a:prstGeom prst="rect">
            <a:avLst/>
          </a:prstGeom>
          <a:noFill/>
        </p:spPr>
        <p:txBody>
          <a:bodyPr wrap="square" rtlCol="0">
            <a:spAutoFit/>
          </a:bodyPr>
          <a:lstStyle/>
          <a:p>
            <a:pPr algn="l"/>
            <a:r>
              <a:rPr lang="en-CA" sz="1400" dirty="0">
                <a:solidFill>
                  <a:srgbClr val="BBB0A6"/>
                </a:solidFill>
              </a:rPr>
              <a:t> @</a:t>
            </a:r>
            <a:r>
              <a:rPr lang="en-CA" sz="1400" dirty="0" err="1">
                <a:solidFill>
                  <a:srgbClr val="BBB0A6"/>
                </a:solidFill>
              </a:rPr>
              <a:t>linamarcorp</a:t>
            </a:r>
            <a:endParaRPr lang="en-CA" sz="1400" dirty="0">
              <a:solidFill>
                <a:srgbClr val="BBB0A6"/>
              </a:solidFill>
            </a:endParaRPr>
          </a:p>
        </p:txBody>
      </p:sp>
      <p:sp>
        <p:nvSpPr>
          <p:cNvPr id="29" name="TextBox 28"/>
          <p:cNvSpPr txBox="1"/>
          <p:nvPr/>
        </p:nvSpPr>
        <p:spPr>
          <a:xfrm>
            <a:off x="533400" y="4671598"/>
            <a:ext cx="1524000" cy="584775"/>
          </a:xfrm>
          <a:prstGeom prst="rect">
            <a:avLst/>
          </a:prstGeom>
          <a:noFill/>
        </p:spPr>
        <p:txBody>
          <a:bodyPr wrap="square" rtlCol="0">
            <a:spAutoFit/>
          </a:bodyPr>
          <a:lstStyle/>
          <a:p>
            <a:pPr algn="l"/>
            <a:r>
              <a:rPr lang="en-CA" sz="1600" dirty="0">
                <a:solidFill>
                  <a:srgbClr val="BC4E21"/>
                </a:solidFill>
              </a:rPr>
              <a:t>www.linamar.com</a:t>
            </a:r>
          </a:p>
        </p:txBody>
      </p:sp>
      <p:sp>
        <p:nvSpPr>
          <p:cNvPr id="30" name="TextBox 29"/>
          <p:cNvSpPr txBox="1"/>
          <p:nvPr/>
        </p:nvSpPr>
        <p:spPr>
          <a:xfrm>
            <a:off x="228600" y="3979759"/>
            <a:ext cx="3200400" cy="830997"/>
          </a:xfrm>
          <a:prstGeom prst="rect">
            <a:avLst/>
          </a:prstGeom>
          <a:noFill/>
        </p:spPr>
        <p:txBody>
          <a:bodyPr wrap="square" rtlCol="0">
            <a:spAutoFit/>
          </a:bodyPr>
          <a:lstStyle/>
          <a:p>
            <a:pPr algn="ctr"/>
            <a:r>
              <a:rPr lang="en-US" sz="4800" b="1" dirty="0">
                <a:solidFill>
                  <a:srgbClr val="BC4E21"/>
                </a:solidFill>
              </a:rPr>
              <a:t>Than</a:t>
            </a:r>
            <a:r>
              <a:rPr lang="en-US" sz="4800" b="1" baseline="0" dirty="0">
                <a:solidFill>
                  <a:srgbClr val="BC4E21"/>
                </a:solidFill>
              </a:rPr>
              <a:t>k You</a:t>
            </a:r>
            <a:endParaRPr lang="en-CA" sz="4800" b="1" dirty="0">
              <a:solidFill>
                <a:srgbClr val="BC4E21"/>
              </a:solidFill>
            </a:endParaRPr>
          </a:p>
        </p:txBody>
      </p:sp>
      <p:pic>
        <p:nvPicPr>
          <p:cNvPr id="31" name="Picture 3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87589" y="4603753"/>
            <a:ext cx="166274" cy="166274"/>
          </a:xfrm>
          <a:prstGeom prst="rect">
            <a:avLst/>
          </a:prstGeom>
        </p:spPr>
      </p:pic>
      <p:pic>
        <p:nvPicPr>
          <p:cNvPr id="32" name="Picture 3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8765" y="4315807"/>
            <a:ext cx="187838" cy="187838"/>
          </a:xfrm>
          <a:prstGeom prst="rect">
            <a:avLst/>
          </a:prstGeom>
        </p:spPr>
      </p:pic>
      <p:pic>
        <p:nvPicPr>
          <p:cNvPr id="33" name="Picture 3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61539" y="4598934"/>
            <a:ext cx="175912" cy="175912"/>
          </a:xfrm>
          <a:prstGeom prst="rect">
            <a:avLst/>
          </a:prstGeom>
        </p:spPr>
      </p:pic>
      <p:pic>
        <p:nvPicPr>
          <p:cNvPr id="34" name="Picture 3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73801" y="4312828"/>
            <a:ext cx="193801" cy="193801"/>
          </a:xfrm>
          <a:prstGeom prst="rect">
            <a:avLst/>
          </a:prstGeom>
        </p:spPr>
      </p:pic>
      <p:pic>
        <p:nvPicPr>
          <p:cNvPr id="35" name="Picture 34"/>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0"/>
            <a:ext cx="9144000" cy="3810000"/>
          </a:xfrm>
          <a:prstGeom prst="rect">
            <a:avLst/>
          </a:prstGeom>
        </p:spPr>
      </p:pic>
      <p:sp>
        <p:nvSpPr>
          <p:cNvPr id="36" name="TextBox 35">
            <a:extLst>
              <a:ext uri="{FF2B5EF4-FFF2-40B4-BE49-F238E27FC236}">
                <a16:creationId xmlns:a16="http://schemas.microsoft.com/office/drawing/2014/main" id="{BA6F1C48-EF48-555D-2B9E-4768FA158E4A}"/>
              </a:ext>
            </a:extLst>
          </p:cNvPr>
          <p:cNvSpPr txBox="1"/>
          <p:nvPr userDrawn="1"/>
        </p:nvSpPr>
        <p:spPr>
          <a:xfrm>
            <a:off x="7467601" y="4546246"/>
            <a:ext cx="1599967" cy="523220"/>
          </a:xfrm>
          <a:prstGeom prst="rect">
            <a:avLst/>
          </a:prstGeom>
          <a:noFill/>
        </p:spPr>
        <p:txBody>
          <a:bodyPr wrap="square" rtlCol="0">
            <a:spAutoFit/>
          </a:bodyPr>
          <a:lstStyle/>
          <a:p>
            <a:pPr algn="l"/>
            <a:r>
              <a:rPr lang="en-CA" sz="1400" dirty="0">
                <a:solidFill>
                  <a:srgbClr val="BBB0A6"/>
                </a:solidFill>
              </a:rPr>
              <a:t>Linamar</a:t>
            </a:r>
            <a:r>
              <a:rPr lang="en-CA" sz="1400" baseline="0" dirty="0">
                <a:solidFill>
                  <a:srgbClr val="BBB0A6"/>
                </a:solidFill>
              </a:rPr>
              <a:t> Corporation</a:t>
            </a:r>
            <a:endParaRPr lang="en-CA" sz="1400" dirty="0">
              <a:solidFill>
                <a:srgbClr val="BBB0A6"/>
              </a:solidFill>
            </a:endParaRPr>
          </a:p>
        </p:txBody>
      </p:sp>
      <p:sp>
        <p:nvSpPr>
          <p:cNvPr id="37" name="TextBox 36">
            <a:extLst>
              <a:ext uri="{FF2B5EF4-FFF2-40B4-BE49-F238E27FC236}">
                <a16:creationId xmlns:a16="http://schemas.microsoft.com/office/drawing/2014/main" id="{93A62693-2BCA-28A2-9753-687857A2EA2E}"/>
              </a:ext>
            </a:extLst>
          </p:cNvPr>
          <p:cNvSpPr txBox="1"/>
          <p:nvPr userDrawn="1"/>
        </p:nvSpPr>
        <p:spPr>
          <a:xfrm>
            <a:off x="7391401" y="4248150"/>
            <a:ext cx="1196457" cy="738664"/>
          </a:xfrm>
          <a:prstGeom prst="rect">
            <a:avLst/>
          </a:prstGeom>
          <a:noFill/>
        </p:spPr>
        <p:txBody>
          <a:bodyPr wrap="square" rtlCol="0">
            <a:spAutoFit/>
          </a:bodyPr>
          <a:lstStyle/>
          <a:p>
            <a:pPr algn="l"/>
            <a:r>
              <a:rPr lang="en-CA" sz="1400" dirty="0">
                <a:solidFill>
                  <a:srgbClr val="BBB0A6"/>
                </a:solidFill>
              </a:rPr>
              <a:t> @</a:t>
            </a:r>
            <a:r>
              <a:rPr lang="en-CA" sz="1400" dirty="0" err="1">
                <a:solidFill>
                  <a:srgbClr val="BBB0A6"/>
                </a:solidFill>
              </a:rPr>
              <a:t>linamarcorp</a:t>
            </a:r>
            <a:endParaRPr lang="en-CA" sz="1400" dirty="0">
              <a:solidFill>
                <a:srgbClr val="BBB0A6"/>
              </a:solidFill>
            </a:endParaRPr>
          </a:p>
        </p:txBody>
      </p:sp>
      <p:sp>
        <p:nvSpPr>
          <p:cNvPr id="38" name="TextBox 37">
            <a:extLst>
              <a:ext uri="{FF2B5EF4-FFF2-40B4-BE49-F238E27FC236}">
                <a16:creationId xmlns:a16="http://schemas.microsoft.com/office/drawing/2014/main" id="{C0E97EF5-B30E-0A5F-6722-91AFF42635B6}"/>
              </a:ext>
            </a:extLst>
          </p:cNvPr>
          <p:cNvSpPr txBox="1"/>
          <p:nvPr userDrawn="1"/>
        </p:nvSpPr>
        <p:spPr>
          <a:xfrm>
            <a:off x="533400" y="4671597"/>
            <a:ext cx="1524000" cy="584775"/>
          </a:xfrm>
          <a:prstGeom prst="rect">
            <a:avLst/>
          </a:prstGeom>
          <a:noFill/>
        </p:spPr>
        <p:txBody>
          <a:bodyPr wrap="square" rtlCol="0">
            <a:spAutoFit/>
          </a:bodyPr>
          <a:lstStyle/>
          <a:p>
            <a:pPr algn="l"/>
            <a:r>
              <a:rPr lang="en-CA" sz="1600" dirty="0">
                <a:solidFill>
                  <a:srgbClr val="BC4E21"/>
                </a:solidFill>
              </a:rPr>
              <a:t>www.linamar.com</a:t>
            </a:r>
          </a:p>
        </p:txBody>
      </p:sp>
      <p:sp>
        <p:nvSpPr>
          <p:cNvPr id="39" name="TextBox 38">
            <a:extLst>
              <a:ext uri="{FF2B5EF4-FFF2-40B4-BE49-F238E27FC236}">
                <a16:creationId xmlns:a16="http://schemas.microsoft.com/office/drawing/2014/main" id="{91E41C07-3663-094B-F89F-97D6CD63CDC7}"/>
              </a:ext>
            </a:extLst>
          </p:cNvPr>
          <p:cNvSpPr txBox="1"/>
          <p:nvPr userDrawn="1"/>
        </p:nvSpPr>
        <p:spPr>
          <a:xfrm>
            <a:off x="228600" y="3979758"/>
            <a:ext cx="3200400" cy="830997"/>
          </a:xfrm>
          <a:prstGeom prst="rect">
            <a:avLst/>
          </a:prstGeom>
          <a:noFill/>
        </p:spPr>
        <p:txBody>
          <a:bodyPr wrap="square" rtlCol="0">
            <a:spAutoFit/>
          </a:bodyPr>
          <a:lstStyle/>
          <a:p>
            <a:pPr algn="ctr"/>
            <a:r>
              <a:rPr lang="en-US" sz="4800" b="1" dirty="0">
                <a:solidFill>
                  <a:srgbClr val="BC4E21"/>
                </a:solidFill>
              </a:rPr>
              <a:t>Than</a:t>
            </a:r>
            <a:r>
              <a:rPr lang="en-US" sz="4800" b="1" baseline="0" dirty="0">
                <a:solidFill>
                  <a:srgbClr val="BC4E21"/>
                </a:solidFill>
              </a:rPr>
              <a:t>k You</a:t>
            </a:r>
            <a:endParaRPr lang="en-CA" sz="4800" b="1" dirty="0">
              <a:solidFill>
                <a:srgbClr val="BC4E21"/>
              </a:solidFill>
            </a:endParaRPr>
          </a:p>
        </p:txBody>
      </p:sp>
      <p:pic>
        <p:nvPicPr>
          <p:cNvPr id="40" name="Picture 39">
            <a:extLst>
              <a:ext uri="{FF2B5EF4-FFF2-40B4-BE49-F238E27FC236}">
                <a16:creationId xmlns:a16="http://schemas.microsoft.com/office/drawing/2014/main" id="{8D725AE7-38F2-860F-94A0-792E68F6D5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87588" y="4603753"/>
            <a:ext cx="166274" cy="166274"/>
          </a:xfrm>
          <a:prstGeom prst="rect">
            <a:avLst/>
          </a:prstGeom>
        </p:spPr>
      </p:pic>
      <p:pic>
        <p:nvPicPr>
          <p:cNvPr id="41" name="Picture 40">
            <a:extLst>
              <a:ext uri="{FF2B5EF4-FFF2-40B4-BE49-F238E27FC236}">
                <a16:creationId xmlns:a16="http://schemas.microsoft.com/office/drawing/2014/main" id="{8F1E8733-A0A1-EBCD-DF68-F82B2C01BB7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88765" y="4315807"/>
            <a:ext cx="187838" cy="187838"/>
          </a:xfrm>
          <a:prstGeom prst="rect">
            <a:avLst/>
          </a:prstGeom>
        </p:spPr>
      </p:pic>
      <p:pic>
        <p:nvPicPr>
          <p:cNvPr id="42" name="Picture 41">
            <a:extLst>
              <a:ext uri="{FF2B5EF4-FFF2-40B4-BE49-F238E27FC236}">
                <a16:creationId xmlns:a16="http://schemas.microsoft.com/office/drawing/2014/main" id="{A5FF18DD-E771-B7E1-0831-D1E2B03F23A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261538" y="4598934"/>
            <a:ext cx="175912" cy="175912"/>
          </a:xfrm>
          <a:prstGeom prst="rect">
            <a:avLst/>
          </a:prstGeom>
        </p:spPr>
      </p:pic>
      <p:pic>
        <p:nvPicPr>
          <p:cNvPr id="43" name="Picture 42">
            <a:extLst>
              <a:ext uri="{FF2B5EF4-FFF2-40B4-BE49-F238E27FC236}">
                <a16:creationId xmlns:a16="http://schemas.microsoft.com/office/drawing/2014/main" id="{A725E9F5-E524-4723-04A7-E89951220D8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273800" y="4312827"/>
            <a:ext cx="193801" cy="193801"/>
          </a:xfrm>
          <a:prstGeom prst="rect">
            <a:avLst/>
          </a:prstGeom>
        </p:spPr>
      </p:pic>
      <p:pic>
        <p:nvPicPr>
          <p:cNvPr id="44" name="Picture 43">
            <a:extLst>
              <a:ext uri="{FF2B5EF4-FFF2-40B4-BE49-F238E27FC236}">
                <a16:creationId xmlns:a16="http://schemas.microsoft.com/office/drawing/2014/main" id="{EC916813-F1BA-84FB-AE47-E10582123C08}"/>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0"/>
            <a:ext cx="9144000" cy="3810000"/>
          </a:xfrm>
          <a:prstGeom prst="rect">
            <a:avLst/>
          </a:prstGeom>
        </p:spPr>
      </p:pic>
    </p:spTree>
    <p:extLst>
      <p:ext uri="{BB962C8B-B14F-4D97-AF65-F5344CB8AC3E}">
        <p14:creationId xmlns:p14="http://schemas.microsoft.com/office/powerpoint/2010/main" val="1618509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1_Text Slide Version 1">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250886" y="971550"/>
            <a:ext cx="8664517" cy="3413968"/>
          </a:xfrm>
        </p:spPr>
        <p:txBody>
          <a:bodyPr/>
          <a:lstStyle>
            <a:lvl1pPr marL="342884" indent="-342884">
              <a:buClr>
                <a:schemeClr val="tx2"/>
              </a:buClr>
              <a:buFont typeface="Wingdings" panose="05000000000000000000" pitchFamily="2" charset="2"/>
              <a:buChar char="§"/>
              <a:defRPr>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8" name="Title 2"/>
          <p:cNvSpPr>
            <a:spLocks noGrp="1"/>
          </p:cNvSpPr>
          <p:nvPr>
            <p:ph type="title"/>
          </p:nvPr>
        </p:nvSpPr>
        <p:spPr>
          <a:xfrm>
            <a:off x="228601" y="133351"/>
            <a:ext cx="8686801" cy="457201"/>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206438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Multi Icon 2">
    <p:spTree>
      <p:nvGrpSpPr>
        <p:cNvPr id="1" name=""/>
        <p:cNvGrpSpPr/>
        <p:nvPr/>
      </p:nvGrpSpPr>
      <p:grpSpPr>
        <a:xfrm>
          <a:off x="0" y="0"/>
          <a:ext cx="0" cy="0"/>
          <a:chOff x="0" y="0"/>
          <a:chExt cx="0" cy="0"/>
        </a:xfrm>
      </p:grpSpPr>
      <p:sp>
        <p:nvSpPr>
          <p:cNvPr id="21" name="Picture Placeholder 20"/>
          <p:cNvSpPr>
            <a:spLocks noGrp="1"/>
          </p:cNvSpPr>
          <p:nvPr>
            <p:ph type="pic" sz="quarter" idx="16"/>
          </p:nvPr>
        </p:nvSpPr>
        <p:spPr>
          <a:xfrm>
            <a:off x="457202" y="1253668"/>
            <a:ext cx="3314701" cy="3467101"/>
          </a:xfrm>
          <a:prstGeom prst="diamond">
            <a:avLst/>
          </a:prstGeom>
        </p:spPr>
        <p:txBody>
          <a:bodyPr/>
          <a:lstStyle>
            <a:lvl1pPr marL="0" indent="0">
              <a:buNone/>
              <a:defRPr/>
            </a:lvl1pPr>
          </a:lstStyle>
          <a:p>
            <a:r>
              <a:rPr lang="en-US"/>
              <a:t>Click icon to add picture</a:t>
            </a:r>
            <a:endParaRPr lang="en-CA"/>
          </a:p>
        </p:txBody>
      </p:sp>
      <p:sp>
        <p:nvSpPr>
          <p:cNvPr id="3"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sp>
        <p:nvSpPr>
          <p:cNvPr id="16" name="Content Placeholder 4"/>
          <p:cNvSpPr>
            <a:spLocks noGrp="1"/>
          </p:cNvSpPr>
          <p:nvPr>
            <p:ph sz="quarter" idx="12" hasCustomPrompt="1"/>
          </p:nvPr>
        </p:nvSpPr>
        <p:spPr>
          <a:xfrm>
            <a:off x="6781801" y="1824051"/>
            <a:ext cx="1978029" cy="10525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7" name="Content Placeholder 4"/>
          <p:cNvSpPr>
            <a:spLocks noGrp="1"/>
          </p:cNvSpPr>
          <p:nvPr>
            <p:ph sz="quarter" idx="13" hasCustomPrompt="1"/>
          </p:nvPr>
        </p:nvSpPr>
        <p:spPr>
          <a:xfrm>
            <a:off x="4419602" y="1824051"/>
            <a:ext cx="1978029" cy="10525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8" name="Content Placeholder 4"/>
          <p:cNvSpPr>
            <a:spLocks noGrp="1"/>
          </p:cNvSpPr>
          <p:nvPr>
            <p:ph sz="quarter" idx="14" hasCustomPrompt="1"/>
          </p:nvPr>
        </p:nvSpPr>
        <p:spPr>
          <a:xfrm>
            <a:off x="6781801" y="3805251"/>
            <a:ext cx="1978029" cy="10525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9" name="Content Placeholder 4"/>
          <p:cNvSpPr>
            <a:spLocks noGrp="1"/>
          </p:cNvSpPr>
          <p:nvPr>
            <p:ph sz="quarter" idx="15" hasCustomPrompt="1"/>
          </p:nvPr>
        </p:nvSpPr>
        <p:spPr>
          <a:xfrm>
            <a:off x="4419602" y="3801044"/>
            <a:ext cx="1978029" cy="1056707"/>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4" name="Picture Placeholder 21"/>
          <p:cNvSpPr>
            <a:spLocks noGrp="1"/>
          </p:cNvSpPr>
          <p:nvPr>
            <p:ph type="pic" sz="quarter" idx="11" hasCustomPrompt="1"/>
          </p:nvPr>
        </p:nvSpPr>
        <p:spPr>
          <a:xfrm>
            <a:off x="4419600" y="1047750"/>
            <a:ext cx="609600" cy="609600"/>
          </a:xfrm>
        </p:spPr>
        <p:txBody>
          <a:bodyPr>
            <a:normAutofit/>
          </a:bodyPr>
          <a:lstStyle>
            <a:lvl1pPr marL="0" indent="0">
              <a:buNone/>
              <a:defRPr sz="900"/>
            </a:lvl1pPr>
          </a:lstStyle>
          <a:p>
            <a:r>
              <a:rPr lang="en-US" dirty="0"/>
              <a:t>icon</a:t>
            </a:r>
            <a:endParaRPr lang="en-CA" dirty="0"/>
          </a:p>
        </p:txBody>
      </p:sp>
      <p:sp>
        <p:nvSpPr>
          <p:cNvPr id="25" name="Picture Placeholder 21"/>
          <p:cNvSpPr>
            <a:spLocks noGrp="1"/>
          </p:cNvSpPr>
          <p:nvPr>
            <p:ph type="pic" sz="quarter" idx="17" hasCustomPrompt="1"/>
          </p:nvPr>
        </p:nvSpPr>
        <p:spPr>
          <a:xfrm>
            <a:off x="6792036" y="1047750"/>
            <a:ext cx="609600" cy="609600"/>
          </a:xfrm>
        </p:spPr>
        <p:txBody>
          <a:bodyPr>
            <a:normAutofit/>
          </a:bodyPr>
          <a:lstStyle>
            <a:lvl1pPr marL="0" indent="0">
              <a:buNone/>
              <a:defRPr sz="900"/>
            </a:lvl1pPr>
          </a:lstStyle>
          <a:p>
            <a:r>
              <a:rPr lang="en-US" dirty="0"/>
              <a:t>icon</a:t>
            </a:r>
            <a:endParaRPr lang="en-CA" dirty="0"/>
          </a:p>
        </p:txBody>
      </p:sp>
      <p:sp>
        <p:nvSpPr>
          <p:cNvPr id="26" name="Picture Placeholder 21"/>
          <p:cNvSpPr>
            <a:spLocks noGrp="1"/>
          </p:cNvSpPr>
          <p:nvPr>
            <p:ph type="pic" sz="quarter" idx="18" hasCustomPrompt="1"/>
          </p:nvPr>
        </p:nvSpPr>
        <p:spPr>
          <a:xfrm>
            <a:off x="6781800" y="3028950"/>
            <a:ext cx="609600" cy="609600"/>
          </a:xfrm>
        </p:spPr>
        <p:txBody>
          <a:bodyPr>
            <a:normAutofit/>
          </a:bodyPr>
          <a:lstStyle>
            <a:lvl1pPr marL="0" indent="0">
              <a:buNone/>
              <a:defRPr sz="900"/>
            </a:lvl1pPr>
          </a:lstStyle>
          <a:p>
            <a:r>
              <a:rPr lang="en-US" dirty="0"/>
              <a:t>icon</a:t>
            </a:r>
            <a:endParaRPr lang="en-CA" dirty="0"/>
          </a:p>
        </p:txBody>
      </p:sp>
      <p:sp>
        <p:nvSpPr>
          <p:cNvPr id="27" name="Picture Placeholder 21"/>
          <p:cNvSpPr>
            <a:spLocks noGrp="1"/>
          </p:cNvSpPr>
          <p:nvPr>
            <p:ph type="pic" sz="quarter" idx="19" hasCustomPrompt="1"/>
          </p:nvPr>
        </p:nvSpPr>
        <p:spPr>
          <a:xfrm>
            <a:off x="4419600" y="3028950"/>
            <a:ext cx="609600" cy="609600"/>
          </a:xfrm>
        </p:spPr>
        <p:txBody>
          <a:bodyPr>
            <a:normAutofit/>
          </a:bodyPr>
          <a:lstStyle>
            <a:lvl1pPr marL="0" indent="0">
              <a:buNone/>
              <a:defRPr sz="900"/>
            </a:lvl1pPr>
          </a:lstStyle>
          <a:p>
            <a:r>
              <a:rPr lang="en-US" dirty="0"/>
              <a:t>icon</a:t>
            </a:r>
            <a:endParaRPr lang="en-CA" dirty="0"/>
          </a:p>
        </p:txBody>
      </p:sp>
      <p:cxnSp>
        <p:nvCxnSpPr>
          <p:cNvPr id="15" name="Straight Connector 14"/>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2" name="Diamond 21"/>
          <p:cNvSpPr/>
          <p:nvPr/>
        </p:nvSpPr>
        <p:spPr>
          <a:xfrm>
            <a:off x="1255485" y="2128149"/>
            <a:ext cx="1718134" cy="1718134"/>
          </a:xfrm>
          <a:prstGeom prst="diamond">
            <a:avLst/>
          </a:prstGeom>
          <a:noFill/>
          <a:ln w="889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9" name="TextBox 28"/>
          <p:cNvSpPr txBox="1"/>
          <p:nvPr/>
        </p:nvSpPr>
        <p:spPr>
          <a:xfrm>
            <a:off x="7277637" y="4903640"/>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20" name="Straight Connector 19">
            <a:extLst>
              <a:ext uri="{FF2B5EF4-FFF2-40B4-BE49-F238E27FC236}">
                <a16:creationId xmlns:a16="http://schemas.microsoft.com/office/drawing/2014/main" id="{0B0CC782-0789-8AA2-C500-4A890549ADD6}"/>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3" name="Diamond 22">
            <a:extLst>
              <a:ext uri="{FF2B5EF4-FFF2-40B4-BE49-F238E27FC236}">
                <a16:creationId xmlns:a16="http://schemas.microsoft.com/office/drawing/2014/main" id="{A7B2B6D2-67F7-8676-3BE4-F564F70E9112}"/>
              </a:ext>
            </a:extLst>
          </p:cNvPr>
          <p:cNvSpPr/>
          <p:nvPr userDrawn="1"/>
        </p:nvSpPr>
        <p:spPr>
          <a:xfrm>
            <a:off x="1255484" y="2128149"/>
            <a:ext cx="1718134" cy="1718134"/>
          </a:xfrm>
          <a:prstGeom prst="diamond">
            <a:avLst/>
          </a:prstGeom>
          <a:noFill/>
          <a:ln w="889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8" name="TextBox 27">
            <a:extLst>
              <a:ext uri="{FF2B5EF4-FFF2-40B4-BE49-F238E27FC236}">
                <a16:creationId xmlns:a16="http://schemas.microsoft.com/office/drawing/2014/main" id="{B5002F42-4EB9-6C7B-1BC8-AEB35DCEB65B}"/>
              </a:ext>
            </a:extLst>
          </p:cNvPr>
          <p:cNvSpPr txBox="1"/>
          <p:nvPr userDrawn="1"/>
        </p:nvSpPr>
        <p:spPr>
          <a:xfrm>
            <a:off x="7277637" y="4903640"/>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136775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0" y="0"/>
            <a:ext cx="0" cy="0"/>
          </a:xfrm>
        </p:spPr>
        <p:txBody>
          <a:bodyPr/>
          <a:lstStyle>
            <a:lvl1pPr eaLnBrk="1" hangingPunct="1">
              <a:defRPr/>
            </a:lvl1pPr>
          </a:lstStyle>
          <a:p>
            <a:pPr>
              <a:defRPr/>
            </a:pPr>
            <a:fld id="{9DBC24ED-FE7C-42C5-9879-AE1BF1D28AE6}" type="datetimeFigureOut">
              <a:rPr lang="en-US" smtClean="0"/>
              <a:pPr>
                <a:defRPr/>
              </a:pPr>
              <a:t>2/18/2025</a:t>
            </a:fld>
            <a:endParaRPr lang="en-US"/>
          </a:p>
        </p:txBody>
      </p:sp>
      <p:sp>
        <p:nvSpPr>
          <p:cNvPr id="5" name="Footer Placeholder 4"/>
          <p:cNvSpPr>
            <a:spLocks noGrp="1"/>
          </p:cNvSpPr>
          <p:nvPr>
            <p:ph type="ftr" sz="quarter" idx="11"/>
          </p:nvPr>
        </p:nvSpPr>
        <p:spPr>
          <a:xfrm>
            <a:off x="0" y="0"/>
            <a:ext cx="0" cy="0"/>
          </a:xfrm>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a:lstStyle>
            <a:lvl1pPr eaLnBrk="1" hangingPunct="1">
              <a:defRPr/>
            </a:lvl1pPr>
          </a:lstStyle>
          <a:p>
            <a:pPr>
              <a:defRPr/>
            </a:pPr>
            <a:fld id="{C6F3C16E-A54E-4831-A9A0-3AF963E212F0}" type="slidenum">
              <a:rPr lang="en-US" smtClean="0"/>
              <a:pPr>
                <a:defRPr/>
              </a:pPr>
              <a:t>‹#›</a:t>
            </a:fld>
            <a:endParaRPr lang="en-US"/>
          </a:p>
        </p:txBody>
      </p:sp>
    </p:spTree>
    <p:extLst>
      <p:ext uri="{BB962C8B-B14F-4D97-AF65-F5344CB8AC3E}">
        <p14:creationId xmlns:p14="http://schemas.microsoft.com/office/powerpoint/2010/main" val="81842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257B6A-46D2-4131-9A51-10D887A787B4}"/>
              </a:ext>
            </a:extLst>
          </p:cNvPr>
          <p:cNvSpPr>
            <a:spLocks noGrp="1"/>
          </p:cNvSpPr>
          <p:nvPr>
            <p:ph type="sldNum" sz="quarter" idx="10"/>
          </p:nvPr>
        </p:nvSpPr>
        <p:spPr/>
        <p:txBody>
          <a:bodyPr/>
          <a:lstStyle/>
          <a:p>
            <a:fld id="{1F5DFCBF-6DC3-4C9D-BCCF-8EA7A2F4C7BA}" type="slidenum">
              <a:rPr lang="en-CA" smtClean="0"/>
              <a:t>‹#›</a:t>
            </a:fld>
            <a:endParaRPr lang="en-CA"/>
          </a:p>
        </p:txBody>
      </p:sp>
    </p:spTree>
    <p:extLst>
      <p:ext uri="{BB962C8B-B14F-4D97-AF65-F5344CB8AC3E}">
        <p14:creationId xmlns:p14="http://schemas.microsoft.com/office/powerpoint/2010/main" val="4115984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9149C-A696-47A0-9EA6-A867318181D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CA"/>
          </a:p>
        </p:txBody>
      </p:sp>
      <p:sp>
        <p:nvSpPr>
          <p:cNvPr id="3" name="Subtitle 2">
            <a:extLst>
              <a:ext uri="{FF2B5EF4-FFF2-40B4-BE49-F238E27FC236}">
                <a16:creationId xmlns:a16="http://schemas.microsoft.com/office/drawing/2014/main" id="{9DE0CE73-A2B7-4AF4-B3DF-1508FB1FC0FC}"/>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80DEF2E9-50EE-4618-BCB4-0409AA62095E}"/>
              </a:ext>
            </a:extLst>
          </p:cNvPr>
          <p:cNvSpPr>
            <a:spLocks noGrp="1"/>
          </p:cNvSpPr>
          <p:nvPr>
            <p:ph type="dt" sz="half" idx="10"/>
          </p:nvPr>
        </p:nvSpPr>
        <p:spPr/>
        <p:txBody>
          <a:bodyPr/>
          <a:lstStyle/>
          <a:p>
            <a:fld id="{4D61B104-FA48-4B6D-A397-2CE9DDA5D16C}" type="datetimeFigureOut">
              <a:rPr lang="en-CA" smtClean="0"/>
              <a:t>2025-02-18</a:t>
            </a:fld>
            <a:endParaRPr lang="en-CA"/>
          </a:p>
        </p:txBody>
      </p:sp>
      <p:sp>
        <p:nvSpPr>
          <p:cNvPr id="5" name="Footer Placeholder 4">
            <a:extLst>
              <a:ext uri="{FF2B5EF4-FFF2-40B4-BE49-F238E27FC236}">
                <a16:creationId xmlns:a16="http://schemas.microsoft.com/office/drawing/2014/main" id="{3511C96D-8301-4853-A134-424C39927A6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4428BE4-3CF3-46D2-A555-D93E0F507D4C}"/>
              </a:ext>
            </a:extLst>
          </p:cNvPr>
          <p:cNvSpPr>
            <a:spLocks noGrp="1"/>
          </p:cNvSpPr>
          <p:nvPr>
            <p:ph type="sldNum" sz="quarter" idx="12"/>
          </p:nvPr>
        </p:nvSpPr>
        <p:spPr/>
        <p:txBody>
          <a:bodyPr/>
          <a:lstStyle/>
          <a:p>
            <a:fld id="{1F5DFCBF-6DC3-4C9D-BCCF-8EA7A2F4C7BA}" type="slidenum">
              <a:rPr lang="en-CA" smtClean="0"/>
              <a:t>‹#›</a:t>
            </a:fld>
            <a:endParaRPr lang="en-CA"/>
          </a:p>
        </p:txBody>
      </p:sp>
    </p:spTree>
    <p:extLst>
      <p:ext uri="{BB962C8B-B14F-4D97-AF65-F5344CB8AC3E}">
        <p14:creationId xmlns:p14="http://schemas.microsoft.com/office/powerpoint/2010/main" val="70942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0" y="0"/>
            <a:ext cx="0" cy="0"/>
          </a:xfrm>
        </p:spPr>
        <p:txBody>
          <a:bodyPr/>
          <a:lstStyle>
            <a:lvl1pPr eaLnBrk="1" hangingPunct="1">
              <a:defRPr/>
            </a:lvl1pPr>
          </a:lstStyle>
          <a:p>
            <a:pPr>
              <a:defRPr/>
            </a:pPr>
            <a:fld id="{9DBC24ED-FE7C-42C5-9879-AE1BF1D28AE6}" type="datetimeFigureOut">
              <a:rPr lang="en-US"/>
              <a:pPr>
                <a:defRPr/>
              </a:pPr>
              <a:t>2/18/2025</a:t>
            </a:fld>
            <a:endParaRPr lang="en-US"/>
          </a:p>
        </p:txBody>
      </p:sp>
      <p:sp>
        <p:nvSpPr>
          <p:cNvPr id="5" name="Footer Placeholder 4"/>
          <p:cNvSpPr>
            <a:spLocks noGrp="1"/>
          </p:cNvSpPr>
          <p:nvPr>
            <p:ph type="ftr" sz="quarter" idx="11"/>
          </p:nvPr>
        </p:nvSpPr>
        <p:spPr>
          <a:xfrm>
            <a:off x="0" y="0"/>
            <a:ext cx="0" cy="0"/>
          </a:xfrm>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a:lstStyle>
            <a:lvl1pPr eaLnBrk="1" hangingPunct="1">
              <a:defRPr/>
            </a:lvl1pPr>
          </a:lstStyle>
          <a:p>
            <a:pPr>
              <a:defRPr/>
            </a:pPr>
            <a:fld id="{C6F3C16E-A54E-4831-A9A0-3AF963E212F0}" type="slidenum">
              <a:rPr lang="en-US"/>
              <a:pPr>
                <a:defRPr/>
              </a:pPr>
              <a:t>‹#›</a:t>
            </a:fld>
            <a:endParaRPr lang="en-US"/>
          </a:p>
        </p:txBody>
      </p:sp>
    </p:spTree>
    <p:extLst>
      <p:ext uri="{BB962C8B-B14F-4D97-AF65-F5344CB8AC3E}">
        <p14:creationId xmlns:p14="http://schemas.microsoft.com/office/powerpoint/2010/main" val="444156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3"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5410200" y="2038350"/>
            <a:ext cx="3450864" cy="263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hasCustomPrompt="1"/>
          </p:nvPr>
        </p:nvSpPr>
        <p:spPr>
          <a:xfrm>
            <a:off x="685800" y="1597821"/>
            <a:ext cx="4953000" cy="464788"/>
          </a:xfrm>
          <a:prstGeom prst="rect">
            <a:avLst/>
          </a:prstGeom>
        </p:spPr>
        <p:txBody>
          <a:bodyPr>
            <a:normAutofit/>
          </a:bodyPr>
          <a:lstStyle>
            <a:lvl1pPr algn="l">
              <a:defRPr sz="2800" baseline="0">
                <a:solidFill>
                  <a:srgbClr val="E63C2F"/>
                </a:solidFill>
                <a:latin typeface="Arial" panose="020B0604020202020204" pitchFamily="34" charset="0"/>
                <a:cs typeface="Arial" panose="020B0604020202020204" pitchFamily="34" charset="0"/>
              </a:defRPr>
            </a:lvl1pPr>
          </a:lstStyle>
          <a:p>
            <a:r>
              <a:rPr lang="en-US"/>
              <a:t>Presentation Title</a:t>
            </a:r>
          </a:p>
        </p:txBody>
      </p:sp>
      <p:sp>
        <p:nvSpPr>
          <p:cNvPr id="3" name="Subtitle 2"/>
          <p:cNvSpPr>
            <a:spLocks noGrp="1"/>
          </p:cNvSpPr>
          <p:nvPr>
            <p:ph type="subTitle" idx="1" hasCustomPrompt="1"/>
          </p:nvPr>
        </p:nvSpPr>
        <p:spPr>
          <a:xfrm>
            <a:off x="685800" y="2571750"/>
            <a:ext cx="1752600" cy="381000"/>
          </a:xfrm>
          <a:prstGeom prst="rect">
            <a:avLst/>
          </a:prstGeom>
        </p:spPr>
        <p:txBody>
          <a:bodyPr>
            <a:normAutofit/>
          </a:bodyPr>
          <a:lstStyle>
            <a:lvl1pPr marL="0" indent="0" algn="l">
              <a:buNone/>
              <a:defRPr sz="1600">
                <a:solidFill>
                  <a:srgbClr val="7E8082"/>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D90B165F-7B8F-49CF-8422-83FA73884A08}" type="datetimeFigureOut">
              <a:rPr lang="en-US" smtClean="0"/>
              <a:t>2/18/2025</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ADC10B0D-13FB-49E6-AB22-9EA691595B22}" type="slidenum">
              <a:rPr lang="en-US" smtClean="0"/>
              <a:t>‹#›</a:t>
            </a:fld>
            <a:endParaRPr lang="en-US"/>
          </a:p>
        </p:txBody>
      </p:sp>
      <p:sp>
        <p:nvSpPr>
          <p:cNvPr id="15" name="Text Placeholder 14"/>
          <p:cNvSpPr>
            <a:spLocks noGrp="1"/>
          </p:cNvSpPr>
          <p:nvPr>
            <p:ph type="body" sz="quarter" idx="13" hasCustomPrompt="1"/>
          </p:nvPr>
        </p:nvSpPr>
        <p:spPr>
          <a:xfrm>
            <a:off x="685800" y="3105151"/>
            <a:ext cx="1752600" cy="357981"/>
          </a:xfrm>
          <a:prstGeom prst="rect">
            <a:avLst/>
          </a:prstGeom>
        </p:spPr>
        <p:txBody>
          <a:bodyPr>
            <a:noAutofit/>
          </a:bodyPr>
          <a:lstStyle>
            <a:lvl1pPr marL="0" indent="0">
              <a:buFontTx/>
              <a:buNone/>
              <a:defRPr sz="1600">
                <a:solidFill>
                  <a:srgbClr val="7E8082"/>
                </a:solidFill>
                <a:latin typeface="+mj-lt"/>
              </a:defRPr>
            </a:lvl1pPr>
          </a:lstStyle>
          <a:p>
            <a:pPr lvl="0"/>
            <a:r>
              <a:rPr lang="en-US"/>
              <a:t>Date</a:t>
            </a:r>
          </a:p>
        </p:txBody>
      </p:sp>
      <p:pic>
        <p:nvPicPr>
          <p:cNvPr id="10" name="Picture 3"/>
          <p:cNvPicPr>
            <a:picLocks noChangeAspect="1"/>
          </p:cNvPicPr>
          <p:nvPr userDrawn="1"/>
        </p:nvPicPr>
        <p:blipFill>
          <a:blip r:embed="rId3" cstate="screen">
            <a:extLst>
              <a:ext uri="{28A0092B-C50C-407E-A947-70E740481C1C}">
                <a14:useLocalDpi xmlns:a14="http://schemas.microsoft.com/office/drawing/2010/main"/>
              </a:ext>
            </a:extLst>
          </a:blip>
          <a:srcRect t="28656"/>
          <a:stretch>
            <a:fillRect/>
          </a:stretch>
        </p:blipFill>
        <p:spPr bwMode="auto">
          <a:xfrm>
            <a:off x="-76200" y="0"/>
            <a:ext cx="5486401"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3557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6.xml"/><Relationship Id="rId21" Type="http://schemas.openxmlformats.org/officeDocument/2006/relationships/slideLayout" Target="../slideLayouts/slideLayout31.xml"/><Relationship Id="rId34" Type="http://schemas.openxmlformats.org/officeDocument/2006/relationships/slideLayout" Target="../slideLayouts/slideLayout44.xml"/><Relationship Id="rId42" Type="http://schemas.openxmlformats.org/officeDocument/2006/relationships/slideLayout" Target="../slideLayouts/slideLayout52.xml"/><Relationship Id="rId47" Type="http://schemas.openxmlformats.org/officeDocument/2006/relationships/slideLayout" Target="../slideLayouts/slideLayout57.xml"/><Relationship Id="rId50" Type="http://schemas.openxmlformats.org/officeDocument/2006/relationships/slideLayout" Target="../slideLayouts/slideLayout60.xml"/><Relationship Id="rId55" Type="http://schemas.openxmlformats.org/officeDocument/2006/relationships/slideLayout" Target="../slideLayouts/slideLayout65.xml"/><Relationship Id="rId63" Type="http://schemas.openxmlformats.org/officeDocument/2006/relationships/slideLayout" Target="../slideLayouts/slideLayout7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9" Type="http://schemas.openxmlformats.org/officeDocument/2006/relationships/slideLayout" Target="../slideLayouts/slideLayout39.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32" Type="http://schemas.openxmlformats.org/officeDocument/2006/relationships/slideLayout" Target="../slideLayouts/slideLayout42.xml"/><Relationship Id="rId37" Type="http://schemas.openxmlformats.org/officeDocument/2006/relationships/slideLayout" Target="../slideLayouts/slideLayout47.xml"/><Relationship Id="rId40" Type="http://schemas.openxmlformats.org/officeDocument/2006/relationships/slideLayout" Target="../slideLayouts/slideLayout50.xml"/><Relationship Id="rId45" Type="http://schemas.openxmlformats.org/officeDocument/2006/relationships/slideLayout" Target="../slideLayouts/slideLayout55.xml"/><Relationship Id="rId53" Type="http://schemas.openxmlformats.org/officeDocument/2006/relationships/slideLayout" Target="../slideLayouts/slideLayout63.xml"/><Relationship Id="rId58" Type="http://schemas.openxmlformats.org/officeDocument/2006/relationships/slideLayout" Target="../slideLayouts/slideLayout68.xml"/><Relationship Id="rId66" Type="http://schemas.openxmlformats.org/officeDocument/2006/relationships/slideLayout" Target="../slideLayouts/slideLayout76.xml"/><Relationship Id="rId5" Type="http://schemas.openxmlformats.org/officeDocument/2006/relationships/slideLayout" Target="../slideLayouts/slideLayout15.xml"/><Relationship Id="rId61" Type="http://schemas.openxmlformats.org/officeDocument/2006/relationships/slideLayout" Target="../slideLayouts/slideLayout71.xml"/><Relationship Id="rId19" Type="http://schemas.openxmlformats.org/officeDocument/2006/relationships/slideLayout" Target="../slideLayouts/slideLayout2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slideLayout" Target="../slideLayouts/slideLayout40.xml"/><Relationship Id="rId35" Type="http://schemas.openxmlformats.org/officeDocument/2006/relationships/slideLayout" Target="../slideLayouts/slideLayout45.xml"/><Relationship Id="rId43" Type="http://schemas.openxmlformats.org/officeDocument/2006/relationships/slideLayout" Target="../slideLayouts/slideLayout53.xml"/><Relationship Id="rId48" Type="http://schemas.openxmlformats.org/officeDocument/2006/relationships/slideLayout" Target="../slideLayouts/slideLayout58.xml"/><Relationship Id="rId56" Type="http://schemas.openxmlformats.org/officeDocument/2006/relationships/slideLayout" Target="../slideLayouts/slideLayout66.xml"/><Relationship Id="rId64" Type="http://schemas.openxmlformats.org/officeDocument/2006/relationships/slideLayout" Target="../slideLayouts/slideLayout74.xml"/><Relationship Id="rId8" Type="http://schemas.openxmlformats.org/officeDocument/2006/relationships/slideLayout" Target="../slideLayouts/slideLayout18.xml"/><Relationship Id="rId51" Type="http://schemas.openxmlformats.org/officeDocument/2006/relationships/slideLayout" Target="../slideLayouts/slideLayout61.xml"/><Relationship Id="rId3" Type="http://schemas.openxmlformats.org/officeDocument/2006/relationships/slideLayout" Target="../slideLayouts/slideLayout13.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33" Type="http://schemas.openxmlformats.org/officeDocument/2006/relationships/slideLayout" Target="../slideLayouts/slideLayout43.xml"/><Relationship Id="rId38" Type="http://schemas.openxmlformats.org/officeDocument/2006/relationships/slideLayout" Target="../slideLayouts/slideLayout48.xml"/><Relationship Id="rId46" Type="http://schemas.openxmlformats.org/officeDocument/2006/relationships/slideLayout" Target="../slideLayouts/slideLayout56.xml"/><Relationship Id="rId59" Type="http://schemas.openxmlformats.org/officeDocument/2006/relationships/slideLayout" Target="../slideLayouts/slideLayout69.xml"/><Relationship Id="rId67" Type="http://schemas.openxmlformats.org/officeDocument/2006/relationships/theme" Target="../theme/theme2.xml"/><Relationship Id="rId20" Type="http://schemas.openxmlformats.org/officeDocument/2006/relationships/slideLayout" Target="../slideLayouts/slideLayout30.xml"/><Relationship Id="rId41" Type="http://schemas.openxmlformats.org/officeDocument/2006/relationships/slideLayout" Target="../slideLayouts/slideLayout51.xml"/><Relationship Id="rId54" Type="http://schemas.openxmlformats.org/officeDocument/2006/relationships/slideLayout" Target="../slideLayouts/slideLayout64.xml"/><Relationship Id="rId62" Type="http://schemas.openxmlformats.org/officeDocument/2006/relationships/slideLayout" Target="../slideLayouts/slideLayout7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36" Type="http://schemas.openxmlformats.org/officeDocument/2006/relationships/slideLayout" Target="../slideLayouts/slideLayout46.xml"/><Relationship Id="rId49" Type="http://schemas.openxmlformats.org/officeDocument/2006/relationships/slideLayout" Target="../slideLayouts/slideLayout59.xml"/><Relationship Id="rId57" Type="http://schemas.openxmlformats.org/officeDocument/2006/relationships/slideLayout" Target="../slideLayouts/slideLayout67.xml"/><Relationship Id="rId10" Type="http://schemas.openxmlformats.org/officeDocument/2006/relationships/slideLayout" Target="../slideLayouts/slideLayout20.xml"/><Relationship Id="rId31" Type="http://schemas.openxmlformats.org/officeDocument/2006/relationships/slideLayout" Target="../slideLayouts/slideLayout41.xml"/><Relationship Id="rId44" Type="http://schemas.openxmlformats.org/officeDocument/2006/relationships/slideLayout" Target="../slideLayouts/slideLayout54.xml"/><Relationship Id="rId52" Type="http://schemas.openxmlformats.org/officeDocument/2006/relationships/slideLayout" Target="../slideLayouts/slideLayout62.xml"/><Relationship Id="rId60" Type="http://schemas.openxmlformats.org/officeDocument/2006/relationships/slideLayout" Target="../slideLayouts/slideLayout70.xml"/><Relationship Id="rId65" Type="http://schemas.openxmlformats.org/officeDocument/2006/relationships/slideLayout" Target="../slideLayouts/slideLayout75.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260" r:id="rId1"/>
    <p:sldLayoutId id="2147484261" r:id="rId2"/>
    <p:sldLayoutId id="2147484262" r:id="rId3"/>
    <p:sldLayoutId id="2147484263" r:id="rId4"/>
    <p:sldLayoutId id="2147484264" r:id="rId5"/>
    <p:sldLayoutId id="2147484265" r:id="rId6"/>
    <p:sldLayoutId id="2147484266" r:id="rId7"/>
    <p:sldLayoutId id="2147484267" r:id="rId8"/>
    <p:sldLayoutId id="2147484268" r:id="rId9"/>
    <p:sldLayoutId id="2147484337" r:id="rId10"/>
  </p:sldLayoutIdLst>
  <p:hf sldNum="0" hdr="0" dt="0"/>
  <p:txStyles>
    <p:titleStyle>
      <a:lvl1pPr algn="l" rtl="0" eaLnBrk="0" fontAlgn="base" hangingPunct="0">
        <a:spcBef>
          <a:spcPct val="0"/>
        </a:spcBef>
        <a:spcAft>
          <a:spcPct val="0"/>
        </a:spcAft>
        <a:defRPr sz="2200" b="1" kern="1200">
          <a:solidFill>
            <a:schemeClr val="bg1"/>
          </a:solidFill>
          <a:latin typeface="Arial" pitchFamily="34" charset="0"/>
          <a:ea typeface="MS PGothic" pitchFamily="34" charset="-128"/>
          <a:cs typeface="Arial" pitchFamily="34" charset="0"/>
        </a:defRPr>
      </a:lvl1pPr>
      <a:lvl2pPr algn="l" rtl="0" eaLnBrk="0" fontAlgn="base" hangingPunct="0">
        <a:spcBef>
          <a:spcPct val="0"/>
        </a:spcBef>
        <a:spcAft>
          <a:spcPct val="0"/>
        </a:spcAft>
        <a:defRPr sz="2200" b="1">
          <a:solidFill>
            <a:schemeClr val="bg1"/>
          </a:solidFill>
          <a:latin typeface="Arial" charset="0"/>
          <a:ea typeface="MS PGothic" pitchFamily="34" charset="-128"/>
          <a:cs typeface="Arial" charset="0"/>
        </a:defRPr>
      </a:lvl2pPr>
      <a:lvl3pPr algn="l" rtl="0" eaLnBrk="0" fontAlgn="base" hangingPunct="0">
        <a:spcBef>
          <a:spcPct val="0"/>
        </a:spcBef>
        <a:spcAft>
          <a:spcPct val="0"/>
        </a:spcAft>
        <a:defRPr sz="2200" b="1">
          <a:solidFill>
            <a:schemeClr val="bg1"/>
          </a:solidFill>
          <a:latin typeface="Arial" charset="0"/>
          <a:ea typeface="MS PGothic" pitchFamily="34" charset="-128"/>
          <a:cs typeface="Arial" charset="0"/>
        </a:defRPr>
      </a:lvl3pPr>
      <a:lvl4pPr algn="l" rtl="0" eaLnBrk="0" fontAlgn="base" hangingPunct="0">
        <a:spcBef>
          <a:spcPct val="0"/>
        </a:spcBef>
        <a:spcAft>
          <a:spcPct val="0"/>
        </a:spcAft>
        <a:defRPr sz="2200" b="1">
          <a:solidFill>
            <a:schemeClr val="bg1"/>
          </a:solidFill>
          <a:latin typeface="Arial" charset="0"/>
          <a:ea typeface="MS PGothic" pitchFamily="34" charset="-128"/>
          <a:cs typeface="Arial" charset="0"/>
        </a:defRPr>
      </a:lvl4pPr>
      <a:lvl5pPr algn="l" rtl="0" eaLnBrk="0" fontAlgn="base" hangingPunct="0">
        <a:spcBef>
          <a:spcPct val="0"/>
        </a:spcBef>
        <a:spcAft>
          <a:spcPct val="0"/>
        </a:spcAft>
        <a:defRPr sz="2200" b="1">
          <a:solidFill>
            <a:schemeClr val="bg1"/>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MS PGothic" pitchFamily="34" charset="-128"/>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85752"/>
            <a:ext cx="6172200" cy="674689"/>
          </a:xfrm>
          <a:prstGeom prst="rect">
            <a:avLst/>
          </a:prstGeom>
        </p:spPr>
        <p:txBody>
          <a:bodyPr vert="horz" lIns="91440" tIns="45720" rIns="91440" bIns="45720" rtlCol="0" anchor="ctr">
            <a:normAutofit/>
          </a:bodyPr>
          <a:lstStyle/>
          <a:p>
            <a:r>
              <a:rPr lang="en-CA" dirty="0"/>
              <a:t>Presentation Title   |   Section / Slide Title (Grey, 64 64 64)</a:t>
            </a:r>
            <a:endParaRPr lang="en-US" dirty="0"/>
          </a:p>
        </p:txBody>
      </p:sp>
      <p:sp>
        <p:nvSpPr>
          <p:cNvPr id="9" name="Text Placeholder 2"/>
          <p:cNvSpPr>
            <a:spLocks noGrp="1"/>
          </p:cNvSpPr>
          <p:nvPr>
            <p:ph type="body" idx="1"/>
          </p:nvPr>
        </p:nvSpPr>
        <p:spPr>
          <a:xfrm>
            <a:off x="457200" y="1200150"/>
            <a:ext cx="8229600" cy="3429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2" name="Slide Number Placeholder 1"/>
          <p:cNvSpPr>
            <a:spLocks noGrp="1"/>
          </p:cNvSpPr>
          <p:nvPr>
            <p:ph type="sldNum" sz="quarter" idx="4"/>
          </p:nvPr>
        </p:nvSpPr>
        <p:spPr>
          <a:xfrm>
            <a:off x="7010400" y="4781552"/>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1F5DFCBF-6DC3-4C9D-BCCF-8EA7A2F4C7BA}" type="slidenum">
              <a:rPr lang="en-CA" smtClean="0"/>
              <a:t>‹#›</a:t>
            </a:fld>
            <a:endParaRPr lang="en-CA"/>
          </a:p>
        </p:txBody>
      </p:sp>
    </p:spTree>
    <p:extLst>
      <p:ext uri="{BB962C8B-B14F-4D97-AF65-F5344CB8AC3E}">
        <p14:creationId xmlns:p14="http://schemas.microsoft.com/office/powerpoint/2010/main" val="3820176879"/>
      </p:ext>
    </p:extLst>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 id="2147484282" r:id="rId12"/>
    <p:sldLayoutId id="2147484283" r:id="rId13"/>
    <p:sldLayoutId id="2147484284" r:id="rId14"/>
    <p:sldLayoutId id="2147484285" r:id="rId15"/>
    <p:sldLayoutId id="2147484286" r:id="rId16"/>
    <p:sldLayoutId id="2147484287" r:id="rId17"/>
    <p:sldLayoutId id="2147484288" r:id="rId18"/>
    <p:sldLayoutId id="2147484289" r:id="rId19"/>
    <p:sldLayoutId id="2147484290" r:id="rId20"/>
    <p:sldLayoutId id="2147484291" r:id="rId21"/>
    <p:sldLayoutId id="2147484292" r:id="rId22"/>
    <p:sldLayoutId id="2147484293" r:id="rId23"/>
    <p:sldLayoutId id="2147484294" r:id="rId24"/>
    <p:sldLayoutId id="2147484295" r:id="rId25"/>
    <p:sldLayoutId id="2147484296" r:id="rId26"/>
    <p:sldLayoutId id="2147484297" r:id="rId27"/>
    <p:sldLayoutId id="2147484298" r:id="rId28"/>
    <p:sldLayoutId id="2147484299" r:id="rId29"/>
    <p:sldLayoutId id="2147484300" r:id="rId30"/>
    <p:sldLayoutId id="2147484301" r:id="rId31"/>
    <p:sldLayoutId id="2147484302" r:id="rId32"/>
    <p:sldLayoutId id="2147484303" r:id="rId33"/>
    <p:sldLayoutId id="2147484304" r:id="rId34"/>
    <p:sldLayoutId id="2147484305" r:id="rId35"/>
    <p:sldLayoutId id="2147484306" r:id="rId36"/>
    <p:sldLayoutId id="2147484307" r:id="rId37"/>
    <p:sldLayoutId id="2147484308" r:id="rId38"/>
    <p:sldLayoutId id="2147484309" r:id="rId39"/>
    <p:sldLayoutId id="2147484310" r:id="rId40"/>
    <p:sldLayoutId id="2147484311" r:id="rId41"/>
    <p:sldLayoutId id="2147484312" r:id="rId42"/>
    <p:sldLayoutId id="2147484313" r:id="rId43"/>
    <p:sldLayoutId id="2147484314" r:id="rId44"/>
    <p:sldLayoutId id="2147484315" r:id="rId45"/>
    <p:sldLayoutId id="2147484316" r:id="rId46"/>
    <p:sldLayoutId id="2147484317" r:id="rId47"/>
    <p:sldLayoutId id="2147484318" r:id="rId48"/>
    <p:sldLayoutId id="2147484319" r:id="rId49"/>
    <p:sldLayoutId id="2147484320" r:id="rId50"/>
    <p:sldLayoutId id="2147484321" r:id="rId51"/>
    <p:sldLayoutId id="2147484322" r:id="rId52"/>
    <p:sldLayoutId id="2147484323" r:id="rId53"/>
    <p:sldLayoutId id="2147484324" r:id="rId54"/>
    <p:sldLayoutId id="2147484325" r:id="rId55"/>
    <p:sldLayoutId id="2147484326" r:id="rId56"/>
    <p:sldLayoutId id="2147484327" r:id="rId57"/>
    <p:sldLayoutId id="2147484328" r:id="rId58"/>
    <p:sldLayoutId id="2147484329" r:id="rId59"/>
    <p:sldLayoutId id="2147484330" r:id="rId60"/>
    <p:sldLayoutId id="2147484331" r:id="rId61"/>
    <p:sldLayoutId id="2147484332" r:id="rId62"/>
    <p:sldLayoutId id="2147484333" r:id="rId63"/>
    <p:sldLayoutId id="2147484334" r:id="rId64"/>
    <p:sldLayoutId id="2147484335" r:id="rId65"/>
    <p:sldLayoutId id="2147484336" r:id="rId6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55" rtl="0" eaLnBrk="1" latinLnBrk="0" hangingPunct="1">
        <a:spcBef>
          <a:spcPct val="0"/>
        </a:spcBef>
        <a:buNone/>
        <a:defRPr sz="2400" b="1" kern="1200">
          <a:solidFill>
            <a:srgbClr val="BC4E21"/>
          </a:solidFill>
          <a:latin typeface="Arial Narrow" panose="020B0606020202030204" pitchFamily="34" charset="0"/>
          <a:ea typeface="+mj-ea"/>
          <a:cs typeface="+mj-cs"/>
        </a:defRPr>
      </a:lvl1pPr>
    </p:titleStyle>
    <p:bodyStyle>
      <a:lvl1pPr marL="342884" indent="-342884" algn="l" defTabSz="914355" rtl="0" eaLnBrk="1" latinLnBrk="0" hangingPunct="1">
        <a:spcBef>
          <a:spcPct val="20000"/>
        </a:spcBef>
        <a:buClr>
          <a:schemeClr val="tx2"/>
        </a:buClr>
        <a:buFont typeface="Wingdings" panose="05000000000000000000" pitchFamily="2" charset="2"/>
        <a:buChar char="§"/>
        <a:defRPr sz="2000" b="0" kern="1200">
          <a:solidFill>
            <a:srgbClr val="404040"/>
          </a:solidFill>
          <a:latin typeface="Arial Narrow" panose="020B0606020202030204" pitchFamily="34" charset="0"/>
          <a:ea typeface="+mn-ea"/>
          <a:cs typeface="+mn-cs"/>
        </a:defRPr>
      </a:lvl1pPr>
      <a:lvl2pPr marL="742913" marR="0" indent="-285736" algn="l" defTabSz="914355" rtl="0" eaLnBrk="1" fontAlgn="auto" latinLnBrk="0" hangingPunct="1">
        <a:lnSpc>
          <a:spcPct val="100000"/>
        </a:lnSpc>
        <a:spcBef>
          <a:spcPct val="20000"/>
        </a:spcBef>
        <a:spcAft>
          <a:spcPts val="0"/>
        </a:spcAft>
        <a:buClr>
          <a:schemeClr val="tx2"/>
        </a:buClr>
        <a:buSzTx/>
        <a:buFont typeface="Wingdings" panose="05000000000000000000" pitchFamily="2" charset="2"/>
        <a:buChar char="§"/>
        <a:tabLst/>
        <a:defRPr sz="1800" kern="1200">
          <a:solidFill>
            <a:srgbClr val="404040"/>
          </a:solidFill>
          <a:latin typeface="Arial Narrow" panose="020B0606020202030204" pitchFamily="34" charset="0"/>
          <a:ea typeface="+mn-ea"/>
          <a:cs typeface="+mn-cs"/>
        </a:defRPr>
      </a:lvl2pPr>
      <a:lvl3pPr marL="1142944" indent="-228588" algn="l" defTabSz="914355" rtl="0" eaLnBrk="1" latinLnBrk="0" hangingPunct="1">
        <a:spcBef>
          <a:spcPct val="20000"/>
        </a:spcBef>
        <a:buClr>
          <a:schemeClr val="tx2"/>
        </a:buClr>
        <a:buFont typeface="Wingdings" panose="05000000000000000000" pitchFamily="2" charset="2"/>
        <a:buChar char="§"/>
        <a:defRPr sz="1600" b="0" kern="1200">
          <a:solidFill>
            <a:srgbClr val="404040"/>
          </a:solidFill>
          <a:latin typeface="Arial Narrow" panose="020B0606020202030204" pitchFamily="34" charset="0"/>
          <a:ea typeface="+mn-ea"/>
          <a:cs typeface="+mn-cs"/>
        </a:defRPr>
      </a:lvl3pPr>
      <a:lvl4pPr marL="1542974" marR="0" indent="-285736" algn="l" defTabSz="914355" rtl="0" eaLnBrk="1" fontAlgn="auto" latinLnBrk="0" hangingPunct="1">
        <a:lnSpc>
          <a:spcPct val="100000"/>
        </a:lnSpc>
        <a:spcBef>
          <a:spcPct val="20000"/>
        </a:spcBef>
        <a:spcAft>
          <a:spcPts val="0"/>
        </a:spcAft>
        <a:buClr>
          <a:schemeClr val="tx2"/>
        </a:buClr>
        <a:buSzTx/>
        <a:buFont typeface="Wingdings" panose="05000000000000000000" pitchFamily="2" charset="2"/>
        <a:buChar char="§"/>
        <a:tabLst/>
        <a:defRPr sz="1400" kern="1200">
          <a:solidFill>
            <a:srgbClr val="404040"/>
          </a:solidFill>
          <a:latin typeface="Arial Narrow" panose="020B0606020202030204" pitchFamily="34" charset="0"/>
          <a:ea typeface="+mn-ea"/>
          <a:cs typeface="+mn-cs"/>
        </a:defRPr>
      </a:lvl4pPr>
      <a:lvl5pPr marL="2057297" indent="-228588" algn="l" defTabSz="914355" rtl="0" eaLnBrk="1" latinLnBrk="0" hangingPunct="1">
        <a:spcBef>
          <a:spcPct val="20000"/>
        </a:spcBef>
        <a:buClr>
          <a:schemeClr val="tx2"/>
        </a:buClr>
        <a:buFont typeface="Wingdings" panose="05000000000000000000" pitchFamily="2" charset="2"/>
        <a:buChar char="§"/>
        <a:defRPr sz="1200" kern="1200">
          <a:solidFill>
            <a:schemeClr val="tx1"/>
          </a:solidFill>
          <a:latin typeface="+mn-lt"/>
          <a:ea typeface="+mn-ea"/>
          <a:cs typeface="+mn-cs"/>
        </a:defRPr>
      </a:lvl5pPr>
      <a:lvl6pPr marL="251447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79.png"/><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82.pn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64.png"/><Relationship Id="rId4"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56087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F8978-B19D-5837-8FB9-A1CA4E67B4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21E579-00F9-5654-1A4A-E5C37D38ACE7}"/>
              </a:ext>
            </a:extLst>
          </p:cNvPr>
          <p:cNvSpPr>
            <a:spLocks noGrp="1"/>
          </p:cNvSpPr>
          <p:nvPr>
            <p:ph type="title"/>
          </p:nvPr>
        </p:nvSpPr>
        <p:spPr>
          <a:xfrm>
            <a:off x="598932" y="1318146"/>
            <a:ext cx="7946136" cy="400050"/>
          </a:xfrm>
        </p:spPr>
        <p:txBody>
          <a:bodyPr>
            <a:normAutofit fontScale="90000"/>
          </a:bodyPr>
          <a:lstStyle/>
          <a:p>
            <a:r>
              <a:rPr lang="en-US" dirty="0"/>
              <a:t>Simple Robust Controls</a:t>
            </a:r>
          </a:p>
        </p:txBody>
      </p:sp>
      <p:sp>
        <p:nvSpPr>
          <p:cNvPr id="4" name="Content Placeholder 3">
            <a:extLst>
              <a:ext uri="{FF2B5EF4-FFF2-40B4-BE49-F238E27FC236}">
                <a16:creationId xmlns:a16="http://schemas.microsoft.com/office/drawing/2014/main" id="{A9EE4DA5-FB55-B52F-CFB8-8C365B57D330}"/>
              </a:ext>
            </a:extLst>
          </p:cNvPr>
          <p:cNvSpPr>
            <a:spLocks noGrp="1"/>
          </p:cNvSpPr>
          <p:nvPr>
            <p:ph sz="half" idx="2"/>
          </p:nvPr>
        </p:nvSpPr>
        <p:spPr/>
        <p:txBody>
          <a:bodyPr/>
          <a:lstStyle/>
          <a:p>
            <a:r>
              <a:rPr lang="en-US" dirty="0"/>
              <a:t>High strength and impact resistant composite control</a:t>
            </a:r>
            <a:br>
              <a:rPr lang="en-US" dirty="0"/>
            </a:br>
            <a:r>
              <a:rPr lang="en-US" dirty="0"/>
              <a:t>box with integrated shroud. </a:t>
            </a:r>
            <a:br>
              <a:rPr lang="en-US" dirty="0"/>
            </a:br>
            <a:endParaRPr lang="en-US" dirty="0"/>
          </a:p>
          <a:p>
            <a:r>
              <a:rPr lang="en-US" dirty="0"/>
              <a:t>Compatible with optional SGLE (Secondary</a:t>
            </a:r>
            <a:br>
              <a:rPr lang="en-US" dirty="0"/>
            </a:br>
            <a:r>
              <a:rPr lang="en-US" dirty="0"/>
              <a:t>Guarding Lift Enable) system.</a:t>
            </a:r>
          </a:p>
        </p:txBody>
      </p:sp>
      <p:pic>
        <p:nvPicPr>
          <p:cNvPr id="3" name="Picture 2">
            <a:extLst>
              <a:ext uri="{FF2B5EF4-FFF2-40B4-BE49-F238E27FC236}">
                <a16:creationId xmlns:a16="http://schemas.microsoft.com/office/drawing/2014/main" id="{D968C908-CA4C-FF6E-6128-3C587D26721A}"/>
              </a:ext>
            </a:extLst>
          </p:cNvPr>
          <p:cNvPicPr>
            <a:picLocks noChangeAspect="1"/>
          </p:cNvPicPr>
          <p:nvPr/>
        </p:nvPicPr>
        <p:blipFill>
          <a:blip r:embed="rId3"/>
          <a:srcRect l="2086"/>
          <a:stretch/>
        </p:blipFill>
        <p:spPr>
          <a:xfrm>
            <a:off x="6934809" y="306326"/>
            <a:ext cx="1960473" cy="2051883"/>
          </a:xfrm>
          <a:prstGeom prst="rect">
            <a:avLst/>
          </a:prstGeom>
        </p:spPr>
      </p:pic>
      <p:pic>
        <p:nvPicPr>
          <p:cNvPr id="5" name="Picture 4">
            <a:extLst>
              <a:ext uri="{FF2B5EF4-FFF2-40B4-BE49-F238E27FC236}">
                <a16:creationId xmlns:a16="http://schemas.microsoft.com/office/drawing/2014/main" id="{DF1343E2-4E7B-0C54-57ED-D8C5FE68C361}"/>
              </a:ext>
            </a:extLst>
          </p:cNvPr>
          <p:cNvPicPr>
            <a:picLocks noChangeAspect="1"/>
          </p:cNvPicPr>
          <p:nvPr/>
        </p:nvPicPr>
        <p:blipFill>
          <a:blip r:embed="rId4"/>
          <a:stretch>
            <a:fillRect/>
          </a:stretch>
        </p:blipFill>
        <p:spPr>
          <a:xfrm>
            <a:off x="6641430" y="2108836"/>
            <a:ext cx="1705213" cy="3067478"/>
          </a:xfrm>
          <a:prstGeom prst="rect">
            <a:avLst/>
          </a:prstGeom>
          <a:effectLst>
            <a:softEdge rad="63500"/>
          </a:effectLst>
        </p:spPr>
      </p:pic>
    </p:spTree>
    <p:extLst>
      <p:ext uri="{BB962C8B-B14F-4D97-AF65-F5344CB8AC3E}">
        <p14:creationId xmlns:p14="http://schemas.microsoft.com/office/powerpoint/2010/main" val="1252994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D49FD-8915-0EA2-D297-F64BB23E64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F0C44D-1501-F2A7-E09C-E592B0AF6FA8}"/>
              </a:ext>
            </a:extLst>
          </p:cNvPr>
          <p:cNvSpPr>
            <a:spLocks noGrp="1"/>
          </p:cNvSpPr>
          <p:nvPr>
            <p:ph type="title"/>
          </p:nvPr>
        </p:nvSpPr>
        <p:spPr>
          <a:xfrm>
            <a:off x="598932" y="1318146"/>
            <a:ext cx="7946136" cy="400050"/>
          </a:xfrm>
        </p:spPr>
        <p:txBody>
          <a:bodyPr>
            <a:normAutofit fontScale="90000"/>
          </a:bodyPr>
          <a:lstStyle/>
          <a:p>
            <a:r>
              <a:rPr lang="en-US" dirty="0"/>
              <a:t>Ease of Maintenance</a:t>
            </a:r>
          </a:p>
        </p:txBody>
      </p:sp>
      <p:sp>
        <p:nvSpPr>
          <p:cNvPr id="4" name="Content Placeholder 3">
            <a:extLst>
              <a:ext uri="{FF2B5EF4-FFF2-40B4-BE49-F238E27FC236}">
                <a16:creationId xmlns:a16="http://schemas.microsoft.com/office/drawing/2014/main" id="{B1800486-1E02-3716-34E6-1AE1D72E0360}"/>
              </a:ext>
            </a:extLst>
          </p:cNvPr>
          <p:cNvSpPr>
            <a:spLocks noGrp="1"/>
          </p:cNvSpPr>
          <p:nvPr>
            <p:ph sz="half" idx="2"/>
          </p:nvPr>
        </p:nvSpPr>
        <p:spPr/>
        <p:txBody>
          <a:bodyPr/>
          <a:lstStyle/>
          <a:p>
            <a:r>
              <a:rPr lang="en-US" dirty="0"/>
              <a:t>All routine maintenance items are located</a:t>
            </a:r>
            <a:br>
              <a:rPr lang="en-US" dirty="0"/>
            </a:br>
            <a:r>
              <a:rPr lang="en-US" dirty="0"/>
              <a:t>on the outboard side of engine and can be</a:t>
            </a:r>
            <a:br>
              <a:rPr lang="en-US" dirty="0"/>
            </a:br>
            <a:r>
              <a:rPr lang="en-US" dirty="0"/>
              <a:t>accessed without removing the engine cover.</a:t>
            </a:r>
            <a:br>
              <a:rPr lang="en-US" dirty="0"/>
            </a:br>
            <a:endParaRPr lang="en-US" dirty="0"/>
          </a:p>
          <a:p>
            <a:r>
              <a:rPr lang="en-US" dirty="0"/>
              <a:t>Hydraulic manifolds for lifting, driving, and </a:t>
            </a:r>
            <a:br>
              <a:rPr lang="en-US" dirty="0"/>
            </a:br>
            <a:r>
              <a:rPr lang="en-US" dirty="0"/>
              <a:t>braking are all located under a protective</a:t>
            </a:r>
            <a:br>
              <a:rPr lang="en-US" dirty="0"/>
            </a:br>
            <a:r>
              <a:rPr lang="en-US" dirty="0"/>
              <a:t>cover at the rear of the machine.</a:t>
            </a:r>
          </a:p>
        </p:txBody>
      </p:sp>
      <p:pic>
        <p:nvPicPr>
          <p:cNvPr id="6" name="Picture 5">
            <a:extLst>
              <a:ext uri="{FF2B5EF4-FFF2-40B4-BE49-F238E27FC236}">
                <a16:creationId xmlns:a16="http://schemas.microsoft.com/office/drawing/2014/main" id="{F15963F5-791F-3AF0-8C44-124C486619B3}"/>
              </a:ext>
            </a:extLst>
          </p:cNvPr>
          <p:cNvPicPr>
            <a:picLocks noChangeAspect="1"/>
          </p:cNvPicPr>
          <p:nvPr/>
        </p:nvPicPr>
        <p:blipFill>
          <a:blip r:embed="rId3"/>
          <a:srcRect r="9690"/>
          <a:stretch/>
        </p:blipFill>
        <p:spPr>
          <a:xfrm>
            <a:off x="5161960" y="1318146"/>
            <a:ext cx="3982040" cy="3832860"/>
          </a:xfrm>
          <a:prstGeom prst="rect">
            <a:avLst/>
          </a:prstGeom>
          <a:effectLst>
            <a:softEdge rad="63500"/>
          </a:effectLst>
        </p:spPr>
      </p:pic>
    </p:spTree>
    <p:extLst>
      <p:ext uri="{BB962C8B-B14F-4D97-AF65-F5344CB8AC3E}">
        <p14:creationId xmlns:p14="http://schemas.microsoft.com/office/powerpoint/2010/main" val="1767357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85EAA-9929-B64A-7175-D94134A0BA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9223B0-61CA-A8B6-761A-A1C9E9AF0235}"/>
              </a:ext>
            </a:extLst>
          </p:cNvPr>
          <p:cNvSpPr>
            <a:spLocks noGrp="1"/>
          </p:cNvSpPr>
          <p:nvPr>
            <p:ph type="title"/>
          </p:nvPr>
        </p:nvSpPr>
        <p:spPr>
          <a:xfrm>
            <a:off x="598932" y="1318146"/>
            <a:ext cx="7946136" cy="400050"/>
          </a:xfrm>
        </p:spPr>
        <p:txBody>
          <a:bodyPr>
            <a:normAutofit fontScale="90000"/>
          </a:bodyPr>
          <a:lstStyle/>
          <a:p>
            <a:r>
              <a:rPr lang="en-US" dirty="0"/>
              <a:t>Simple Emergency Lowering</a:t>
            </a:r>
          </a:p>
        </p:txBody>
      </p:sp>
      <p:sp>
        <p:nvSpPr>
          <p:cNvPr id="4" name="Content Placeholder 3">
            <a:extLst>
              <a:ext uri="{FF2B5EF4-FFF2-40B4-BE49-F238E27FC236}">
                <a16:creationId xmlns:a16="http://schemas.microsoft.com/office/drawing/2014/main" id="{8D18F9D9-955B-0AA6-EBAF-073E8A40E308}"/>
              </a:ext>
            </a:extLst>
          </p:cNvPr>
          <p:cNvSpPr>
            <a:spLocks noGrp="1"/>
          </p:cNvSpPr>
          <p:nvPr>
            <p:ph sz="half" idx="2"/>
          </p:nvPr>
        </p:nvSpPr>
        <p:spPr/>
        <p:txBody>
          <a:bodyPr/>
          <a:lstStyle/>
          <a:p>
            <a:r>
              <a:rPr lang="en-US" dirty="0"/>
              <a:t>Single location emergency lowering</a:t>
            </a:r>
          </a:p>
          <a:p>
            <a:pPr lvl="1"/>
            <a:r>
              <a:rPr lang="en-US" dirty="0"/>
              <a:t>Toggle switch for enable and toggle</a:t>
            </a:r>
            <a:br>
              <a:rPr lang="en-US" dirty="0"/>
            </a:br>
            <a:r>
              <a:rPr lang="en-US" dirty="0"/>
              <a:t>switch for emergency lowering function.</a:t>
            </a:r>
          </a:p>
        </p:txBody>
      </p:sp>
      <p:pic>
        <p:nvPicPr>
          <p:cNvPr id="8" name="Picture 7">
            <a:extLst>
              <a:ext uri="{FF2B5EF4-FFF2-40B4-BE49-F238E27FC236}">
                <a16:creationId xmlns:a16="http://schemas.microsoft.com/office/drawing/2014/main" id="{E8606BB4-C18B-F102-3F40-808503DFDB69}"/>
              </a:ext>
            </a:extLst>
          </p:cNvPr>
          <p:cNvPicPr>
            <a:picLocks noChangeAspect="1"/>
          </p:cNvPicPr>
          <p:nvPr/>
        </p:nvPicPr>
        <p:blipFill>
          <a:blip r:embed="rId3"/>
          <a:srcRect l="1100" r="858"/>
          <a:stretch/>
        </p:blipFill>
        <p:spPr>
          <a:xfrm>
            <a:off x="4842662" y="2564435"/>
            <a:ext cx="4140403" cy="2400017"/>
          </a:xfrm>
          <a:prstGeom prst="rect">
            <a:avLst/>
          </a:prstGeom>
          <a:effectLst>
            <a:softEdge rad="63500"/>
          </a:effectLst>
        </p:spPr>
      </p:pic>
      <p:pic>
        <p:nvPicPr>
          <p:cNvPr id="6" name="Picture 5">
            <a:extLst>
              <a:ext uri="{FF2B5EF4-FFF2-40B4-BE49-F238E27FC236}">
                <a16:creationId xmlns:a16="http://schemas.microsoft.com/office/drawing/2014/main" id="{AEFEEE59-F817-DF2B-F72A-F39E2C4F9C3B}"/>
              </a:ext>
            </a:extLst>
          </p:cNvPr>
          <p:cNvPicPr>
            <a:picLocks noChangeAspect="1"/>
          </p:cNvPicPr>
          <p:nvPr/>
        </p:nvPicPr>
        <p:blipFill>
          <a:blip r:embed="rId4"/>
          <a:srcRect l="32372" t="-1224" r="2532" b="9208"/>
          <a:stretch/>
        </p:blipFill>
        <p:spPr>
          <a:xfrm>
            <a:off x="6100877" y="2026693"/>
            <a:ext cx="1909267" cy="1201772"/>
          </a:xfrm>
          <a:prstGeom prst="rect">
            <a:avLst/>
          </a:prstGeom>
          <a:effectLst>
            <a:softEdge rad="63500"/>
          </a:effectLst>
        </p:spPr>
      </p:pic>
    </p:spTree>
    <p:extLst>
      <p:ext uri="{BB962C8B-B14F-4D97-AF65-F5344CB8AC3E}">
        <p14:creationId xmlns:p14="http://schemas.microsoft.com/office/powerpoint/2010/main" val="2354127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29088-09B9-68EE-9723-96F3F7C88D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CBCFEE-6E72-0821-9037-4D4AE6680263}"/>
              </a:ext>
            </a:extLst>
          </p:cNvPr>
          <p:cNvSpPr>
            <a:spLocks noGrp="1"/>
          </p:cNvSpPr>
          <p:nvPr>
            <p:ph type="title"/>
          </p:nvPr>
        </p:nvSpPr>
        <p:spPr>
          <a:xfrm>
            <a:off x="598932" y="1318146"/>
            <a:ext cx="7946136" cy="400050"/>
          </a:xfrm>
        </p:spPr>
        <p:txBody>
          <a:bodyPr>
            <a:normAutofit fontScale="90000"/>
          </a:bodyPr>
          <a:lstStyle/>
          <a:p>
            <a:r>
              <a:rPr lang="en-US" dirty="0"/>
              <a:t>Maintenance Free Solid Tires</a:t>
            </a:r>
          </a:p>
        </p:txBody>
      </p:sp>
      <p:sp>
        <p:nvSpPr>
          <p:cNvPr id="4" name="Content Placeholder 3">
            <a:extLst>
              <a:ext uri="{FF2B5EF4-FFF2-40B4-BE49-F238E27FC236}">
                <a16:creationId xmlns:a16="http://schemas.microsoft.com/office/drawing/2014/main" id="{1695011A-553A-F352-D616-46BE5B8D6C26}"/>
              </a:ext>
            </a:extLst>
          </p:cNvPr>
          <p:cNvSpPr>
            <a:spLocks noGrp="1"/>
          </p:cNvSpPr>
          <p:nvPr>
            <p:ph sz="half" idx="2"/>
          </p:nvPr>
        </p:nvSpPr>
        <p:spPr/>
        <p:txBody>
          <a:bodyPr/>
          <a:lstStyle/>
          <a:p>
            <a:r>
              <a:rPr lang="en-US" dirty="0"/>
              <a:t>Solid rubber tires (non-marking option also available)</a:t>
            </a:r>
            <a:br>
              <a:rPr lang="en-US" dirty="0"/>
            </a:br>
            <a:r>
              <a:rPr lang="en-US" dirty="0"/>
              <a:t>are standard.</a:t>
            </a:r>
            <a:br>
              <a:rPr lang="en-US" dirty="0"/>
            </a:br>
            <a:endParaRPr lang="en-US" dirty="0"/>
          </a:p>
          <a:p>
            <a:r>
              <a:rPr lang="en-US" dirty="0"/>
              <a:t>They provide a damage resistant alternative for </a:t>
            </a:r>
            <a:br>
              <a:rPr lang="en-US" dirty="0"/>
            </a:br>
            <a:r>
              <a:rPr lang="en-US" dirty="0"/>
              <a:t>enhanced protection of terrain and debris found</a:t>
            </a:r>
            <a:br>
              <a:rPr lang="en-US" dirty="0"/>
            </a:br>
            <a:r>
              <a:rPr lang="en-US" dirty="0"/>
              <a:t>on a typical job site.</a:t>
            </a:r>
          </a:p>
          <a:p>
            <a:pPr marL="0" indent="0">
              <a:buNone/>
            </a:pPr>
            <a:endParaRPr lang="en-US" dirty="0"/>
          </a:p>
          <a:p>
            <a:r>
              <a:rPr lang="en-US" dirty="0"/>
              <a:t>A deep rough terrain tread provides optimal</a:t>
            </a:r>
            <a:br>
              <a:rPr lang="en-US" dirty="0"/>
            </a:br>
            <a:r>
              <a:rPr lang="en-US" dirty="0"/>
              <a:t>traction while also extending the serviceable</a:t>
            </a:r>
            <a:br>
              <a:rPr lang="en-US" dirty="0"/>
            </a:br>
            <a:r>
              <a:rPr lang="en-US" dirty="0"/>
              <a:t>life of the tires.</a:t>
            </a:r>
          </a:p>
        </p:txBody>
      </p:sp>
      <p:pic>
        <p:nvPicPr>
          <p:cNvPr id="6" name="Picture 5">
            <a:extLst>
              <a:ext uri="{FF2B5EF4-FFF2-40B4-BE49-F238E27FC236}">
                <a16:creationId xmlns:a16="http://schemas.microsoft.com/office/drawing/2014/main" id="{8B0871F8-6124-F4AD-8FD3-C0536C565ABE}"/>
              </a:ext>
            </a:extLst>
          </p:cNvPr>
          <p:cNvPicPr>
            <a:picLocks noChangeAspect="1"/>
          </p:cNvPicPr>
          <p:nvPr/>
        </p:nvPicPr>
        <p:blipFill>
          <a:blip r:embed="rId3"/>
          <a:stretch>
            <a:fillRect/>
          </a:stretch>
        </p:blipFill>
        <p:spPr>
          <a:xfrm>
            <a:off x="5530291" y="2692252"/>
            <a:ext cx="3555287" cy="2514175"/>
          </a:xfrm>
          <a:prstGeom prst="rect">
            <a:avLst/>
          </a:prstGeom>
          <a:effectLst>
            <a:softEdge rad="127000"/>
          </a:effectLst>
        </p:spPr>
      </p:pic>
    </p:spTree>
    <p:extLst>
      <p:ext uri="{BB962C8B-B14F-4D97-AF65-F5344CB8AC3E}">
        <p14:creationId xmlns:p14="http://schemas.microsoft.com/office/powerpoint/2010/main" val="2818415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A748D-2F17-9FD1-1996-4C5058CCA6C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4237A74-10D8-F51A-529C-A2F727F60A65}"/>
              </a:ext>
            </a:extLst>
          </p:cNvPr>
          <p:cNvSpPr>
            <a:spLocks noGrp="1"/>
          </p:cNvSpPr>
          <p:nvPr>
            <p:ph type="body" idx="1"/>
          </p:nvPr>
        </p:nvSpPr>
        <p:spPr>
          <a:xfrm>
            <a:off x="585214" y="1382408"/>
            <a:ext cx="8474965" cy="278752"/>
          </a:xfrm>
        </p:spPr>
        <p:txBody>
          <a:bodyPr/>
          <a:lstStyle/>
          <a:p>
            <a:r>
              <a:rPr lang="en-US" dirty="0"/>
              <a:t>Color Coded and Numbered Wiring</a:t>
            </a:r>
          </a:p>
        </p:txBody>
      </p:sp>
      <p:sp>
        <p:nvSpPr>
          <p:cNvPr id="4" name="Content Placeholder 3">
            <a:extLst>
              <a:ext uri="{FF2B5EF4-FFF2-40B4-BE49-F238E27FC236}">
                <a16:creationId xmlns:a16="http://schemas.microsoft.com/office/drawing/2014/main" id="{50F2606F-5EFA-438F-F0BE-2824255A5A3F}"/>
              </a:ext>
            </a:extLst>
          </p:cNvPr>
          <p:cNvSpPr>
            <a:spLocks noGrp="1"/>
          </p:cNvSpPr>
          <p:nvPr>
            <p:ph sz="half" idx="2"/>
          </p:nvPr>
        </p:nvSpPr>
        <p:spPr>
          <a:xfrm>
            <a:off x="598932" y="1805292"/>
            <a:ext cx="7946136" cy="1636544"/>
          </a:xfrm>
        </p:spPr>
        <p:txBody>
          <a:bodyPr/>
          <a:lstStyle/>
          <a:p>
            <a:r>
              <a:rPr lang="en-US" dirty="0"/>
              <a:t>A proven and simplistic control system. </a:t>
            </a:r>
            <a:br>
              <a:rPr lang="en-US" dirty="0"/>
            </a:br>
            <a:endParaRPr lang="en-US" dirty="0"/>
          </a:p>
          <a:p>
            <a:r>
              <a:rPr lang="en-US" dirty="0" err="1"/>
              <a:t>Skyjack’s</a:t>
            </a:r>
            <a:r>
              <a:rPr lang="en-US" dirty="0"/>
              <a:t> color coded and numbered wiring </a:t>
            </a:r>
            <a:br>
              <a:rPr lang="en-US" dirty="0"/>
            </a:br>
            <a:r>
              <a:rPr lang="en-US" dirty="0"/>
              <a:t>system makes our machines the easiest to</a:t>
            </a:r>
            <a:br>
              <a:rPr lang="en-US" dirty="0"/>
            </a:br>
            <a:r>
              <a:rPr lang="en-US" dirty="0"/>
              <a:t>troubleshoot and repair.</a:t>
            </a:r>
            <a:br>
              <a:rPr lang="en-US" dirty="0"/>
            </a:br>
            <a:endParaRPr lang="en-US" dirty="0"/>
          </a:p>
          <a:p>
            <a:r>
              <a:rPr lang="en-US" dirty="0"/>
              <a:t>Translates into less maintenance and lower</a:t>
            </a:r>
            <a:br>
              <a:rPr lang="en-US" dirty="0"/>
            </a:br>
            <a:r>
              <a:rPr lang="en-US" dirty="0"/>
              <a:t>|costs for our customers.</a:t>
            </a:r>
            <a:br>
              <a:rPr lang="en-US" dirty="0"/>
            </a:br>
            <a:endParaRPr lang="en-US" dirty="0"/>
          </a:p>
          <a:p>
            <a:r>
              <a:rPr lang="en-US" dirty="0"/>
              <a:t>A visual display module at the base control </a:t>
            </a:r>
            <a:br>
              <a:rPr lang="en-US" dirty="0"/>
            </a:br>
            <a:r>
              <a:rPr lang="en-US" dirty="0"/>
              <a:t>box provides an easy to navigate interface</a:t>
            </a:r>
            <a:br>
              <a:rPr lang="en-US" dirty="0"/>
            </a:br>
            <a:r>
              <a:rPr lang="en-US" dirty="0"/>
              <a:t> – outputting plain text and easily understood codes.</a:t>
            </a:r>
          </a:p>
        </p:txBody>
      </p:sp>
      <p:pic>
        <p:nvPicPr>
          <p:cNvPr id="2" name="Picture 1">
            <a:extLst>
              <a:ext uri="{FF2B5EF4-FFF2-40B4-BE49-F238E27FC236}">
                <a16:creationId xmlns:a16="http://schemas.microsoft.com/office/drawing/2014/main" id="{EDFACB52-BDC9-541A-C585-BF444DFA8E1E}"/>
              </a:ext>
            </a:extLst>
          </p:cNvPr>
          <p:cNvPicPr>
            <a:picLocks noChangeAspect="1"/>
          </p:cNvPicPr>
          <p:nvPr/>
        </p:nvPicPr>
        <p:blipFill>
          <a:blip r:embed="rId3"/>
          <a:stretch>
            <a:fillRect/>
          </a:stretch>
        </p:blipFill>
        <p:spPr>
          <a:xfrm>
            <a:off x="585214" y="857223"/>
            <a:ext cx="1971950" cy="381053"/>
          </a:xfrm>
          <a:prstGeom prst="rect">
            <a:avLst/>
          </a:prstGeom>
        </p:spPr>
      </p:pic>
      <p:pic>
        <p:nvPicPr>
          <p:cNvPr id="7" name="Picture 6">
            <a:extLst>
              <a:ext uri="{FF2B5EF4-FFF2-40B4-BE49-F238E27FC236}">
                <a16:creationId xmlns:a16="http://schemas.microsoft.com/office/drawing/2014/main" id="{C1D2BA94-93B1-F8D8-CB10-32707FC52A63}"/>
              </a:ext>
            </a:extLst>
          </p:cNvPr>
          <p:cNvPicPr>
            <a:picLocks noChangeAspect="1"/>
          </p:cNvPicPr>
          <p:nvPr/>
        </p:nvPicPr>
        <p:blipFill>
          <a:blip r:embed="rId4"/>
          <a:stretch>
            <a:fillRect/>
          </a:stretch>
        </p:blipFill>
        <p:spPr>
          <a:xfrm>
            <a:off x="6027420" y="2932845"/>
            <a:ext cx="2946248" cy="2153483"/>
          </a:xfrm>
          <a:prstGeom prst="rect">
            <a:avLst/>
          </a:prstGeom>
          <a:effectLst>
            <a:softEdge rad="63500"/>
          </a:effectLst>
        </p:spPr>
      </p:pic>
    </p:spTree>
    <p:extLst>
      <p:ext uri="{BB962C8B-B14F-4D97-AF65-F5344CB8AC3E}">
        <p14:creationId xmlns:p14="http://schemas.microsoft.com/office/powerpoint/2010/main" val="2225041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DBE4EC-8828-E967-0516-492A7364E0C4}"/>
              </a:ext>
            </a:extLst>
          </p:cNvPr>
          <p:cNvPicPr>
            <a:picLocks noChangeAspect="1"/>
          </p:cNvPicPr>
          <p:nvPr/>
        </p:nvPicPr>
        <p:blipFill>
          <a:blip r:embed="rId3"/>
          <a:srcRect r="2473"/>
          <a:stretch/>
        </p:blipFill>
        <p:spPr>
          <a:xfrm>
            <a:off x="604285" y="1085630"/>
            <a:ext cx="7720565" cy="3143689"/>
          </a:xfrm>
          <a:prstGeom prst="rect">
            <a:avLst/>
          </a:prstGeom>
          <a:effectLst>
            <a:softEdge rad="63500"/>
          </a:effectLst>
        </p:spPr>
      </p:pic>
      <p:sp>
        <p:nvSpPr>
          <p:cNvPr id="3" name="TextBox 2">
            <a:extLst>
              <a:ext uri="{FF2B5EF4-FFF2-40B4-BE49-F238E27FC236}">
                <a16:creationId xmlns:a16="http://schemas.microsoft.com/office/drawing/2014/main" id="{6638D68C-54F3-96BF-4EF2-931428AFEA7E}"/>
              </a:ext>
            </a:extLst>
          </p:cNvPr>
          <p:cNvSpPr txBox="1"/>
          <p:nvPr/>
        </p:nvSpPr>
        <p:spPr>
          <a:xfrm>
            <a:off x="1078994" y="2571750"/>
            <a:ext cx="2446933" cy="1015663"/>
          </a:xfrm>
          <a:prstGeom prst="rect">
            <a:avLst/>
          </a:prstGeom>
          <a:solidFill>
            <a:schemeClr val="bg1"/>
          </a:solidFill>
        </p:spPr>
        <p:txBody>
          <a:bodyPr wrap="square">
            <a:spAutoFit/>
          </a:bodyPr>
          <a:lstStyle/>
          <a:p>
            <a:r>
              <a:rPr lang="en-US" sz="1000" dirty="0">
                <a:latin typeface="Arial" panose="020B0604020202020204" pitchFamily="34" charset="0"/>
                <a:cs typeface="Arial" panose="020B0604020202020204" pitchFamily="34" charset="0"/>
              </a:rPr>
              <a:t>On each Skyjack machine a QR code provides operators access to critical machine information, including the machine’s current state of health, pre-use inspection guides, and familiarization materials. </a:t>
            </a:r>
          </a:p>
        </p:txBody>
      </p:sp>
    </p:spTree>
    <p:extLst>
      <p:ext uri="{BB962C8B-B14F-4D97-AF65-F5344CB8AC3E}">
        <p14:creationId xmlns:p14="http://schemas.microsoft.com/office/powerpoint/2010/main" val="3683818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1BEBF-C484-51B1-AC67-D968919D2A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B634DF-2F83-814C-41C2-27F2A94931FA}"/>
              </a:ext>
            </a:extLst>
          </p:cNvPr>
          <p:cNvSpPr>
            <a:spLocks noGrp="1"/>
          </p:cNvSpPr>
          <p:nvPr>
            <p:ph type="title"/>
          </p:nvPr>
        </p:nvSpPr>
        <p:spPr>
          <a:xfrm>
            <a:off x="512063" y="1105891"/>
            <a:ext cx="7946136" cy="400050"/>
          </a:xfrm>
        </p:spPr>
        <p:txBody>
          <a:bodyPr>
            <a:normAutofit fontScale="90000"/>
          </a:bodyPr>
          <a:lstStyle/>
          <a:p>
            <a:r>
              <a:rPr lang="en-US" dirty="0"/>
              <a:t>Elevate Telematics</a:t>
            </a:r>
          </a:p>
        </p:txBody>
      </p:sp>
      <p:pic>
        <p:nvPicPr>
          <p:cNvPr id="7" name="Picture 6">
            <a:extLst>
              <a:ext uri="{FF2B5EF4-FFF2-40B4-BE49-F238E27FC236}">
                <a16:creationId xmlns:a16="http://schemas.microsoft.com/office/drawing/2014/main" id="{C3E6F9B8-9627-2B85-5EF8-30F040C79F79}"/>
              </a:ext>
            </a:extLst>
          </p:cNvPr>
          <p:cNvPicPr>
            <a:picLocks noChangeAspect="1"/>
          </p:cNvPicPr>
          <p:nvPr/>
        </p:nvPicPr>
        <p:blipFill>
          <a:blip r:embed="rId3"/>
          <a:stretch>
            <a:fillRect/>
          </a:stretch>
        </p:blipFill>
        <p:spPr>
          <a:xfrm>
            <a:off x="1660552" y="1596616"/>
            <a:ext cx="6064302" cy="3424547"/>
          </a:xfrm>
          <a:prstGeom prst="rect">
            <a:avLst/>
          </a:prstGeom>
        </p:spPr>
      </p:pic>
    </p:spTree>
    <p:extLst>
      <p:ext uri="{BB962C8B-B14F-4D97-AF65-F5344CB8AC3E}">
        <p14:creationId xmlns:p14="http://schemas.microsoft.com/office/powerpoint/2010/main" val="2980027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112B1-88C3-910D-AFF8-D4207AA946B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79321CB-8E9C-6B78-CC48-9A0BD218C261}"/>
              </a:ext>
            </a:extLst>
          </p:cNvPr>
          <p:cNvPicPr>
            <a:picLocks noChangeAspect="1"/>
          </p:cNvPicPr>
          <p:nvPr/>
        </p:nvPicPr>
        <p:blipFill>
          <a:blip r:embed="rId3"/>
          <a:stretch>
            <a:fillRect/>
          </a:stretch>
        </p:blipFill>
        <p:spPr>
          <a:xfrm>
            <a:off x="309277" y="796538"/>
            <a:ext cx="4086795" cy="628738"/>
          </a:xfrm>
          <a:prstGeom prst="rect">
            <a:avLst/>
          </a:prstGeom>
        </p:spPr>
      </p:pic>
      <p:sp>
        <p:nvSpPr>
          <p:cNvPr id="12" name="Content Placeholder 3">
            <a:extLst>
              <a:ext uri="{FF2B5EF4-FFF2-40B4-BE49-F238E27FC236}">
                <a16:creationId xmlns:a16="http://schemas.microsoft.com/office/drawing/2014/main" id="{EA854488-AD8C-2678-536A-0AC3692A60FE}"/>
              </a:ext>
            </a:extLst>
          </p:cNvPr>
          <p:cNvSpPr>
            <a:spLocks noGrp="1"/>
          </p:cNvSpPr>
          <p:nvPr>
            <p:ph sz="half" idx="2"/>
          </p:nvPr>
        </p:nvSpPr>
        <p:spPr>
          <a:xfrm>
            <a:off x="585215" y="1923048"/>
            <a:ext cx="7946136" cy="1636544"/>
          </a:xfrm>
        </p:spPr>
        <p:txBody>
          <a:bodyPr/>
          <a:lstStyle/>
          <a:p>
            <a:r>
              <a:rPr lang="en-US" dirty="0"/>
              <a:t>Material Handling Stand.</a:t>
            </a:r>
          </a:p>
          <a:p>
            <a:r>
              <a:rPr lang="en-US" dirty="0"/>
              <a:t>Secondary Guarding Lift Enable (SGLE).</a:t>
            </a:r>
          </a:p>
          <a:p>
            <a:r>
              <a:rPr lang="en-US" dirty="0"/>
              <a:t>Heavy Duty Pipe Rack.</a:t>
            </a:r>
          </a:p>
          <a:p>
            <a:r>
              <a:rPr lang="en-US" dirty="0"/>
              <a:t>Tool Caddy.</a:t>
            </a:r>
          </a:p>
        </p:txBody>
      </p:sp>
      <p:pic>
        <p:nvPicPr>
          <p:cNvPr id="10" name="Picture 9">
            <a:extLst>
              <a:ext uri="{FF2B5EF4-FFF2-40B4-BE49-F238E27FC236}">
                <a16:creationId xmlns:a16="http://schemas.microsoft.com/office/drawing/2014/main" id="{30863049-23C2-5AAB-2640-E14227099AFC}"/>
              </a:ext>
            </a:extLst>
          </p:cNvPr>
          <p:cNvPicPr>
            <a:picLocks noChangeAspect="1"/>
          </p:cNvPicPr>
          <p:nvPr/>
        </p:nvPicPr>
        <p:blipFill>
          <a:blip r:embed="rId4"/>
          <a:stretch>
            <a:fillRect/>
          </a:stretch>
        </p:blipFill>
        <p:spPr>
          <a:xfrm>
            <a:off x="4799774" y="2248172"/>
            <a:ext cx="4086795" cy="2895328"/>
          </a:xfrm>
          <a:prstGeom prst="rect">
            <a:avLst/>
          </a:prstGeom>
          <a:effectLst>
            <a:softEdge rad="63500"/>
          </a:effectLst>
        </p:spPr>
      </p:pic>
    </p:spTree>
    <p:extLst>
      <p:ext uri="{BB962C8B-B14F-4D97-AF65-F5344CB8AC3E}">
        <p14:creationId xmlns:p14="http://schemas.microsoft.com/office/powerpoint/2010/main" val="2833955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44332-A296-B0FC-5A30-399C61B0076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03B8691-978C-0A29-7CF1-3407D706015F}"/>
              </a:ext>
            </a:extLst>
          </p:cNvPr>
          <p:cNvPicPr>
            <a:picLocks noChangeAspect="1"/>
          </p:cNvPicPr>
          <p:nvPr/>
        </p:nvPicPr>
        <p:blipFill>
          <a:blip r:embed="rId3"/>
          <a:stretch>
            <a:fillRect/>
          </a:stretch>
        </p:blipFill>
        <p:spPr>
          <a:xfrm>
            <a:off x="309277" y="796538"/>
            <a:ext cx="4086795" cy="628738"/>
          </a:xfrm>
          <a:prstGeom prst="rect">
            <a:avLst/>
          </a:prstGeom>
        </p:spPr>
      </p:pic>
      <p:sp>
        <p:nvSpPr>
          <p:cNvPr id="12" name="Content Placeholder 3">
            <a:extLst>
              <a:ext uri="{FF2B5EF4-FFF2-40B4-BE49-F238E27FC236}">
                <a16:creationId xmlns:a16="http://schemas.microsoft.com/office/drawing/2014/main" id="{E494C59D-0D85-4F4F-0504-0C67FE487AAD}"/>
              </a:ext>
            </a:extLst>
          </p:cNvPr>
          <p:cNvSpPr>
            <a:spLocks noGrp="1"/>
          </p:cNvSpPr>
          <p:nvPr>
            <p:ph sz="half" idx="2"/>
          </p:nvPr>
        </p:nvSpPr>
        <p:spPr>
          <a:xfrm>
            <a:off x="585215" y="1875941"/>
            <a:ext cx="7946136" cy="1636544"/>
          </a:xfrm>
        </p:spPr>
        <p:txBody>
          <a:bodyPr/>
          <a:lstStyle/>
          <a:p>
            <a:r>
              <a:rPr lang="en-US" dirty="0"/>
              <a:t>Material Handling Stand.</a:t>
            </a:r>
          </a:p>
          <a:p>
            <a:r>
              <a:rPr lang="en-US" dirty="0"/>
              <a:t>Secondary Guarding Lift Enable (SGLE).</a:t>
            </a:r>
          </a:p>
          <a:p>
            <a:r>
              <a:rPr lang="en-US" dirty="0"/>
              <a:t>Heavy Duty Pipe Rack</a:t>
            </a:r>
          </a:p>
          <a:p>
            <a:r>
              <a:rPr lang="en-US" dirty="0"/>
              <a:t>Tool Caddy.</a:t>
            </a:r>
          </a:p>
        </p:txBody>
      </p:sp>
      <p:sp>
        <p:nvSpPr>
          <p:cNvPr id="4" name="TextBox 3">
            <a:extLst>
              <a:ext uri="{FF2B5EF4-FFF2-40B4-BE49-F238E27FC236}">
                <a16:creationId xmlns:a16="http://schemas.microsoft.com/office/drawing/2014/main" id="{D615F6AD-E85A-9F2C-15FC-C68F6687665F}"/>
              </a:ext>
            </a:extLst>
          </p:cNvPr>
          <p:cNvSpPr txBox="1"/>
          <p:nvPr/>
        </p:nvSpPr>
        <p:spPr>
          <a:xfrm>
            <a:off x="5547715" y="3617302"/>
            <a:ext cx="3193085" cy="1569660"/>
          </a:xfrm>
          <a:prstGeom prst="rect">
            <a:avLst/>
          </a:prstGeom>
          <a:noFill/>
        </p:spPr>
        <p:txBody>
          <a:bodyPr wrap="square">
            <a:spAutoFit/>
          </a:bodyPr>
          <a:lstStyle/>
          <a:p>
            <a:pPr marL="171450" indent="-171450">
              <a:buClr>
                <a:srgbClr val="FF0000"/>
              </a:buClr>
              <a:buFont typeface="Wingdings" panose="05000000000000000000" pitchFamily="2" charset="2"/>
              <a:buChar char="§"/>
            </a:pPr>
            <a:r>
              <a:rPr lang="en-US" sz="800" dirty="0"/>
              <a:t>Robust control box shroud provides additional guarding of controls; reducing the risk of unintended actuation.</a:t>
            </a:r>
          </a:p>
          <a:p>
            <a:pPr marL="171450" indent="-171450">
              <a:buClr>
                <a:srgbClr val="FF0000"/>
              </a:buClr>
              <a:buFont typeface="Wingdings" panose="05000000000000000000" pitchFamily="2" charset="2"/>
              <a:buChar char="§"/>
            </a:pPr>
            <a:r>
              <a:rPr lang="en-US" sz="800" dirty="0"/>
              <a:t>Two-handed operation is required to lift, maintaining the operator’s body in an upright position and away from the railings; mitigating the risk of entrapment.</a:t>
            </a:r>
          </a:p>
          <a:p>
            <a:pPr marL="171450" indent="-171450">
              <a:buClr>
                <a:srgbClr val="FF0000"/>
              </a:buClr>
              <a:buFont typeface="Wingdings" panose="05000000000000000000" pitchFamily="2" charset="2"/>
              <a:buChar char="§"/>
            </a:pPr>
            <a:r>
              <a:rPr lang="en-US" sz="800" dirty="0"/>
              <a:t>Both joystick and secondary enables must be activated to allow the platform to lift; release of either will stop the function immediately.</a:t>
            </a:r>
          </a:p>
          <a:p>
            <a:pPr marL="171450" indent="-171450">
              <a:buClr>
                <a:srgbClr val="FF0000"/>
              </a:buClr>
              <a:buFont typeface="Wingdings" panose="05000000000000000000" pitchFamily="2" charset="2"/>
              <a:buChar char="§"/>
            </a:pPr>
            <a:r>
              <a:rPr lang="en-US" sz="800" dirty="0"/>
              <a:t>A secondary anti-tamper enable button located on the side of the control box.</a:t>
            </a:r>
          </a:p>
          <a:p>
            <a:pPr marL="171450" indent="-171450">
              <a:buClr>
                <a:srgbClr val="FF0000"/>
              </a:buClr>
              <a:buFont typeface="Wingdings" panose="05000000000000000000" pitchFamily="2" charset="2"/>
              <a:buChar char="§"/>
            </a:pPr>
            <a:r>
              <a:rPr lang="en-US" sz="800" dirty="0"/>
              <a:t>The secondary enable button is not used for lowering the platform or for driving; those functions are joystick enable only.</a:t>
            </a:r>
          </a:p>
          <a:p>
            <a:pPr marL="171450" indent="-171450">
              <a:buClr>
                <a:srgbClr val="FF0000"/>
              </a:buClr>
              <a:buFont typeface="Wingdings" panose="05000000000000000000" pitchFamily="2" charset="2"/>
              <a:buChar char="§"/>
            </a:pPr>
            <a:r>
              <a:rPr lang="en-US" sz="800" dirty="0"/>
              <a:t>Available as a direct factory install or aftermarket accessory.</a:t>
            </a:r>
            <a:endParaRPr lang="en-US" sz="8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5F0918D-9E20-F64E-2212-8C8DEB903E83}"/>
              </a:ext>
            </a:extLst>
          </p:cNvPr>
          <p:cNvSpPr txBox="1"/>
          <p:nvPr/>
        </p:nvSpPr>
        <p:spPr>
          <a:xfrm>
            <a:off x="5471515" y="2755528"/>
            <a:ext cx="3690518" cy="861774"/>
          </a:xfrm>
          <a:prstGeom prst="rect">
            <a:avLst/>
          </a:prstGeom>
          <a:noFill/>
        </p:spPr>
        <p:txBody>
          <a:bodyPr wrap="square">
            <a:spAutoFit/>
          </a:bodyPr>
          <a:lstStyle/>
          <a:p>
            <a:r>
              <a:rPr lang="en-US" sz="1000" dirty="0"/>
              <a:t>Industry groups have recently suggested possible circumstances, conditions, and operations that might result in inadvertent contact with obstructions and consequently an entrapment hazard. As a result, a form of secondary guarding is now being requested on scissor lifts and vertical mast lifts by some equipment users. </a:t>
            </a:r>
            <a:endParaRPr lang="en-US" sz="10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07D5F30-FB1C-6B18-9A3B-B7C1FBD2D911}"/>
              </a:ext>
            </a:extLst>
          </p:cNvPr>
          <p:cNvPicPr>
            <a:picLocks noChangeAspect="1"/>
          </p:cNvPicPr>
          <p:nvPr/>
        </p:nvPicPr>
        <p:blipFill>
          <a:blip r:embed="rId4"/>
          <a:stretch>
            <a:fillRect/>
          </a:stretch>
        </p:blipFill>
        <p:spPr>
          <a:xfrm>
            <a:off x="5982565" y="708648"/>
            <a:ext cx="2576220" cy="1863102"/>
          </a:xfrm>
          <a:prstGeom prst="rect">
            <a:avLst/>
          </a:prstGeom>
          <a:effectLst>
            <a:softEdge rad="63500"/>
          </a:effectLst>
        </p:spPr>
      </p:pic>
    </p:spTree>
    <p:extLst>
      <p:ext uri="{BB962C8B-B14F-4D97-AF65-F5344CB8AC3E}">
        <p14:creationId xmlns:p14="http://schemas.microsoft.com/office/powerpoint/2010/main" val="8753982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8D258-2E2E-F5D4-4CF8-3BA9AC16CD8E}"/>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BCF466DB-A502-7D55-932C-2FC510C9A464}"/>
              </a:ext>
            </a:extLst>
          </p:cNvPr>
          <p:cNvPicPr>
            <a:picLocks noChangeAspect="1"/>
          </p:cNvPicPr>
          <p:nvPr/>
        </p:nvPicPr>
        <p:blipFill>
          <a:blip r:embed="rId3"/>
          <a:stretch>
            <a:fillRect/>
          </a:stretch>
        </p:blipFill>
        <p:spPr>
          <a:xfrm>
            <a:off x="309277" y="796538"/>
            <a:ext cx="4086795" cy="628738"/>
          </a:xfrm>
          <a:prstGeom prst="rect">
            <a:avLst/>
          </a:prstGeom>
        </p:spPr>
      </p:pic>
      <p:sp>
        <p:nvSpPr>
          <p:cNvPr id="12" name="Content Placeholder 3">
            <a:extLst>
              <a:ext uri="{FF2B5EF4-FFF2-40B4-BE49-F238E27FC236}">
                <a16:creationId xmlns:a16="http://schemas.microsoft.com/office/drawing/2014/main" id="{24D8C398-2FF2-1DD4-B695-577959C0F122}"/>
              </a:ext>
            </a:extLst>
          </p:cNvPr>
          <p:cNvSpPr>
            <a:spLocks noGrp="1"/>
          </p:cNvSpPr>
          <p:nvPr>
            <p:ph sz="half" idx="2"/>
          </p:nvPr>
        </p:nvSpPr>
        <p:spPr>
          <a:xfrm>
            <a:off x="585215" y="1875941"/>
            <a:ext cx="7946136" cy="1636544"/>
          </a:xfrm>
        </p:spPr>
        <p:txBody>
          <a:bodyPr/>
          <a:lstStyle/>
          <a:p>
            <a:r>
              <a:rPr lang="en-US" dirty="0"/>
              <a:t>Material Handling Stand.</a:t>
            </a:r>
          </a:p>
          <a:p>
            <a:r>
              <a:rPr lang="en-US" dirty="0"/>
              <a:t>Secondary Guarding Lift Enable (SGLE).</a:t>
            </a:r>
          </a:p>
          <a:p>
            <a:r>
              <a:rPr lang="en-US" dirty="0"/>
              <a:t>Heavy Duty Pipe Rack</a:t>
            </a:r>
          </a:p>
          <a:p>
            <a:r>
              <a:rPr lang="en-US" dirty="0"/>
              <a:t>Tool Caddy.</a:t>
            </a:r>
          </a:p>
        </p:txBody>
      </p:sp>
      <p:sp>
        <p:nvSpPr>
          <p:cNvPr id="8" name="TextBox 7">
            <a:extLst>
              <a:ext uri="{FF2B5EF4-FFF2-40B4-BE49-F238E27FC236}">
                <a16:creationId xmlns:a16="http://schemas.microsoft.com/office/drawing/2014/main" id="{7C273FD3-EC70-4F16-FF8A-6AAED8D47FB8}"/>
              </a:ext>
            </a:extLst>
          </p:cNvPr>
          <p:cNvSpPr txBox="1"/>
          <p:nvPr/>
        </p:nvSpPr>
        <p:spPr>
          <a:xfrm>
            <a:off x="5411240" y="1844385"/>
            <a:ext cx="3690518" cy="1061829"/>
          </a:xfrm>
          <a:prstGeom prst="rect">
            <a:avLst/>
          </a:prstGeom>
          <a:noFill/>
        </p:spPr>
        <p:txBody>
          <a:bodyPr wrap="square">
            <a:spAutoFit/>
          </a:bodyPr>
          <a:lstStyle/>
          <a:p>
            <a:r>
              <a:rPr lang="en-US" sz="900" dirty="0"/>
              <a:t>Ideal for HVAC, plumbing and fire sprinkler installation, the heavy duty pipe rack is designed for durability and sturdiness. The pipe rack provides a high capacity with a rated load up to 850 </a:t>
            </a:r>
            <a:r>
              <a:rPr lang="en-US" sz="900" dirty="0" err="1"/>
              <a:t>lb</a:t>
            </a:r>
            <a:r>
              <a:rPr lang="en-US" sz="900" dirty="0"/>
              <a:t> (varies by model) and 40 cm diameter pipes, providing a secure, safe and productive solution. The pipe rack is equipped with a spool holder, an add-on feature for electricians, which can carry spools of cable sizes 350 mm diameter by 150 mm wide providing a smooth, quick dispensing of cable</a:t>
            </a:r>
            <a:endParaRPr lang="en-US" sz="9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071FF8C-844F-4AF3-8595-676B30192D42}"/>
              </a:ext>
            </a:extLst>
          </p:cNvPr>
          <p:cNvPicPr>
            <a:picLocks noChangeAspect="1"/>
          </p:cNvPicPr>
          <p:nvPr/>
        </p:nvPicPr>
        <p:blipFill>
          <a:blip r:embed="rId4"/>
          <a:stretch>
            <a:fillRect/>
          </a:stretch>
        </p:blipFill>
        <p:spPr>
          <a:xfrm>
            <a:off x="6035396" y="118053"/>
            <a:ext cx="2110580" cy="1726332"/>
          </a:xfrm>
          <a:prstGeom prst="rect">
            <a:avLst/>
          </a:prstGeom>
          <a:effectLst>
            <a:softEdge rad="63500"/>
          </a:effectLst>
        </p:spPr>
      </p:pic>
      <p:pic>
        <p:nvPicPr>
          <p:cNvPr id="7" name="Picture 6">
            <a:extLst>
              <a:ext uri="{FF2B5EF4-FFF2-40B4-BE49-F238E27FC236}">
                <a16:creationId xmlns:a16="http://schemas.microsoft.com/office/drawing/2014/main" id="{42AB8B48-A622-3830-BD96-FAE1A931FC79}"/>
              </a:ext>
            </a:extLst>
          </p:cNvPr>
          <p:cNvPicPr>
            <a:picLocks noChangeAspect="1"/>
          </p:cNvPicPr>
          <p:nvPr/>
        </p:nvPicPr>
        <p:blipFill>
          <a:blip r:embed="rId5"/>
          <a:stretch>
            <a:fillRect/>
          </a:stretch>
        </p:blipFill>
        <p:spPr>
          <a:xfrm>
            <a:off x="5675322" y="2963566"/>
            <a:ext cx="3162354" cy="2122500"/>
          </a:xfrm>
          <a:prstGeom prst="rect">
            <a:avLst/>
          </a:prstGeom>
        </p:spPr>
      </p:pic>
    </p:spTree>
    <p:extLst>
      <p:ext uri="{BB962C8B-B14F-4D97-AF65-F5344CB8AC3E}">
        <p14:creationId xmlns:p14="http://schemas.microsoft.com/office/powerpoint/2010/main" val="2232767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210B2B-35DD-DFE2-CC3A-BF970C72CFC8}"/>
              </a:ext>
            </a:extLst>
          </p:cNvPr>
          <p:cNvSpPr>
            <a:spLocks noGrp="1"/>
          </p:cNvSpPr>
          <p:nvPr>
            <p:ph type="ctrTitle"/>
          </p:nvPr>
        </p:nvSpPr>
        <p:spPr>
          <a:xfrm>
            <a:off x="586410" y="1597821"/>
            <a:ext cx="4953000" cy="464788"/>
          </a:xfrm>
        </p:spPr>
        <p:txBody>
          <a:bodyPr>
            <a:normAutofit fontScale="90000"/>
          </a:bodyPr>
          <a:lstStyle/>
          <a:p>
            <a:r>
              <a:rPr lang="en-US" b="0" dirty="0"/>
              <a:t>Full Size Rough Terrain</a:t>
            </a:r>
            <a:br>
              <a:rPr lang="en-US" b="0" dirty="0"/>
            </a:br>
            <a:r>
              <a:rPr lang="en-US" b="0" dirty="0"/>
              <a:t>Scissors Lifts</a:t>
            </a:r>
          </a:p>
        </p:txBody>
      </p:sp>
    </p:spTree>
    <p:extLst>
      <p:ext uri="{BB962C8B-B14F-4D97-AF65-F5344CB8AC3E}">
        <p14:creationId xmlns:p14="http://schemas.microsoft.com/office/powerpoint/2010/main" val="2794993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BCFF3-0966-D24B-A2DA-B2FDCF4AAAA8}"/>
            </a:ext>
          </a:extLst>
        </p:cNvPr>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EAA41F3C-A273-2286-D78D-1E7F7CE29EFE}"/>
              </a:ext>
            </a:extLst>
          </p:cNvPr>
          <p:cNvSpPr>
            <a:spLocks noGrp="1"/>
          </p:cNvSpPr>
          <p:nvPr>
            <p:ph sz="half" idx="2"/>
          </p:nvPr>
        </p:nvSpPr>
        <p:spPr>
          <a:xfrm>
            <a:off x="667512" y="1227355"/>
            <a:ext cx="7946136" cy="1636544"/>
          </a:xfrm>
        </p:spPr>
        <p:txBody>
          <a:bodyPr/>
          <a:lstStyle/>
          <a:p>
            <a:r>
              <a:rPr lang="en-US" sz="1200" dirty="0"/>
              <a:t>Dual 5’ (1.52 m) roll-out extension deck.</a:t>
            </a:r>
          </a:p>
          <a:p>
            <a:r>
              <a:rPr lang="en-US" sz="1200" dirty="0"/>
              <a:t>Auto leveling outriggers.</a:t>
            </a:r>
          </a:p>
          <a:p>
            <a:r>
              <a:rPr lang="en-US" sz="1200" dirty="0"/>
              <a:t>3.5 kW Belt driven generator.</a:t>
            </a:r>
          </a:p>
          <a:p>
            <a:r>
              <a:rPr lang="en-US" sz="1200" dirty="0"/>
              <a:t>Welder ready package (Includes 7.5 kW hydraulic generator, hydraulic oil cooler, 3-phase power connection in platform).</a:t>
            </a:r>
          </a:p>
          <a:p>
            <a:r>
              <a:rPr lang="en-US" sz="1200" dirty="0"/>
              <a:t>Positive air shut-off valve.</a:t>
            </a:r>
          </a:p>
          <a:p>
            <a:r>
              <a:rPr lang="en-US" sz="1200" dirty="0"/>
              <a:t>Dual fuel engine (except SJ 9664 RT).</a:t>
            </a:r>
          </a:p>
          <a:p>
            <a:r>
              <a:rPr lang="en-US" sz="1200" dirty="0"/>
              <a:t>Diesel scrubber.</a:t>
            </a:r>
          </a:p>
          <a:p>
            <a:r>
              <a:rPr lang="en-US" sz="1200" dirty="0"/>
              <a:t>White noise alarm.</a:t>
            </a:r>
          </a:p>
          <a:p>
            <a:r>
              <a:rPr lang="en-US" sz="1200" dirty="0"/>
              <a:t>Cold weather start kit </a:t>
            </a:r>
            <a:r>
              <a:rPr lang="en-US" sz="1000" dirty="0"/>
              <a:t>(Recommended for regions where average monthly low temperatures can reach 14°F / -10°C. Includes hydraulic oil tank heater, battery blanket, coolant or block heater).</a:t>
            </a:r>
          </a:p>
          <a:p>
            <a:r>
              <a:rPr lang="en-US" sz="1200" dirty="0"/>
              <a:t>Arctic weather package </a:t>
            </a:r>
            <a:r>
              <a:rPr lang="en-US" sz="1000" dirty="0"/>
              <a:t>(Recommended for regions where average monthly low temperatures can reach -0.4°F / -18°C Includes cold weather start kit plus 60/40 coolant, arctic engine and gear oil).</a:t>
            </a:r>
          </a:p>
          <a:p>
            <a:r>
              <a:rPr lang="en-US" sz="1200" dirty="0"/>
              <a:t>Bio oil.</a:t>
            </a:r>
          </a:p>
          <a:p>
            <a:r>
              <a:rPr lang="en-US" sz="1200" dirty="0"/>
              <a:t>ELEVATE Telematics.</a:t>
            </a:r>
          </a:p>
          <a:p>
            <a:r>
              <a:rPr lang="en-US" sz="1200" dirty="0"/>
              <a:t>Non-destructive testing.</a:t>
            </a:r>
          </a:p>
          <a:p>
            <a:r>
              <a:rPr lang="en-US" sz="1200" dirty="0"/>
              <a:t>Non-marking grip lug, solid tires.</a:t>
            </a:r>
          </a:p>
          <a:p>
            <a:r>
              <a:rPr lang="en-US" sz="1200" dirty="0"/>
              <a:t>Warranty options (3-year or 5-year plans available).</a:t>
            </a:r>
          </a:p>
        </p:txBody>
      </p:sp>
      <p:sp>
        <p:nvSpPr>
          <p:cNvPr id="2" name="Title 1">
            <a:extLst>
              <a:ext uri="{FF2B5EF4-FFF2-40B4-BE49-F238E27FC236}">
                <a16:creationId xmlns:a16="http://schemas.microsoft.com/office/drawing/2014/main" id="{1E529936-8B9F-36F5-E75F-79FCAD3CEDD3}"/>
              </a:ext>
            </a:extLst>
          </p:cNvPr>
          <p:cNvSpPr>
            <a:spLocks noGrp="1"/>
          </p:cNvSpPr>
          <p:nvPr>
            <p:ph type="title"/>
          </p:nvPr>
        </p:nvSpPr>
        <p:spPr>
          <a:xfrm>
            <a:off x="667512" y="571273"/>
            <a:ext cx="7946136" cy="400050"/>
          </a:xfrm>
        </p:spPr>
        <p:txBody>
          <a:bodyPr>
            <a:normAutofit fontScale="90000"/>
          </a:bodyPr>
          <a:lstStyle/>
          <a:p>
            <a:r>
              <a:rPr lang="en-US" dirty="0"/>
              <a:t>Options</a:t>
            </a:r>
          </a:p>
        </p:txBody>
      </p:sp>
    </p:spTree>
    <p:extLst>
      <p:ext uri="{BB962C8B-B14F-4D97-AF65-F5344CB8AC3E}">
        <p14:creationId xmlns:p14="http://schemas.microsoft.com/office/powerpoint/2010/main" val="3931367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2523D-4805-A964-C979-F1BCEF6E2FA1}"/>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9BD12BF-B22F-4322-7B60-5207F36114E4}"/>
              </a:ext>
            </a:extLst>
          </p:cNvPr>
          <p:cNvPicPr>
            <a:picLocks noChangeAspect="1"/>
          </p:cNvPicPr>
          <p:nvPr/>
        </p:nvPicPr>
        <p:blipFill>
          <a:blip r:embed="rId3"/>
          <a:stretch>
            <a:fillRect/>
          </a:stretch>
        </p:blipFill>
        <p:spPr>
          <a:xfrm>
            <a:off x="4884576" y="479047"/>
            <a:ext cx="2969765" cy="1659728"/>
          </a:xfrm>
          <a:prstGeom prst="rect">
            <a:avLst/>
          </a:prstGeom>
        </p:spPr>
      </p:pic>
      <p:sp>
        <p:nvSpPr>
          <p:cNvPr id="2" name="Title 1">
            <a:extLst>
              <a:ext uri="{FF2B5EF4-FFF2-40B4-BE49-F238E27FC236}">
                <a16:creationId xmlns:a16="http://schemas.microsoft.com/office/drawing/2014/main" id="{A6DD87DB-6E41-9420-4564-4E5342912DB5}"/>
              </a:ext>
            </a:extLst>
          </p:cNvPr>
          <p:cNvSpPr>
            <a:spLocks noGrp="1"/>
          </p:cNvSpPr>
          <p:nvPr>
            <p:ph type="title"/>
          </p:nvPr>
        </p:nvSpPr>
        <p:spPr/>
        <p:txBody>
          <a:bodyPr>
            <a:normAutofit fontScale="90000"/>
          </a:bodyPr>
          <a:lstStyle/>
          <a:p>
            <a:r>
              <a:rPr lang="en-US" dirty="0"/>
              <a:t>More Information</a:t>
            </a:r>
          </a:p>
        </p:txBody>
      </p:sp>
      <p:sp>
        <p:nvSpPr>
          <p:cNvPr id="3" name="Text Placeholder 2">
            <a:extLst>
              <a:ext uri="{FF2B5EF4-FFF2-40B4-BE49-F238E27FC236}">
                <a16:creationId xmlns:a16="http://schemas.microsoft.com/office/drawing/2014/main" id="{4E1C7888-9FB1-0A72-77F7-BAE41E2EAC0A}"/>
              </a:ext>
            </a:extLst>
          </p:cNvPr>
          <p:cNvSpPr>
            <a:spLocks noGrp="1"/>
          </p:cNvSpPr>
          <p:nvPr>
            <p:ph type="body" idx="1"/>
          </p:nvPr>
        </p:nvSpPr>
        <p:spPr>
          <a:xfrm>
            <a:off x="585215" y="1668158"/>
            <a:ext cx="7946136" cy="242918"/>
          </a:xfrm>
        </p:spPr>
        <p:txBody>
          <a:bodyPr/>
          <a:lstStyle/>
          <a:p>
            <a:r>
              <a:rPr lang="en-US" dirty="0"/>
              <a:t>www.skyjack.com</a:t>
            </a:r>
          </a:p>
        </p:txBody>
      </p:sp>
      <p:pic>
        <p:nvPicPr>
          <p:cNvPr id="6" name="Picture 5">
            <a:extLst>
              <a:ext uri="{FF2B5EF4-FFF2-40B4-BE49-F238E27FC236}">
                <a16:creationId xmlns:a16="http://schemas.microsoft.com/office/drawing/2014/main" id="{3F65843B-D473-0C06-AD2F-018330B6B0C9}"/>
              </a:ext>
            </a:extLst>
          </p:cNvPr>
          <p:cNvPicPr>
            <a:picLocks noChangeAspect="1"/>
          </p:cNvPicPr>
          <p:nvPr/>
        </p:nvPicPr>
        <p:blipFill>
          <a:blip r:embed="rId4"/>
          <a:stretch>
            <a:fillRect/>
          </a:stretch>
        </p:blipFill>
        <p:spPr>
          <a:xfrm>
            <a:off x="2104634" y="1911076"/>
            <a:ext cx="2905789" cy="3065069"/>
          </a:xfrm>
          <a:prstGeom prst="rect">
            <a:avLst/>
          </a:prstGeom>
        </p:spPr>
      </p:pic>
      <p:pic>
        <p:nvPicPr>
          <p:cNvPr id="12" name="Picture 11">
            <a:extLst>
              <a:ext uri="{FF2B5EF4-FFF2-40B4-BE49-F238E27FC236}">
                <a16:creationId xmlns:a16="http://schemas.microsoft.com/office/drawing/2014/main" id="{9502D730-E21E-95F8-3A44-424788A55209}"/>
              </a:ext>
            </a:extLst>
          </p:cNvPr>
          <p:cNvPicPr>
            <a:picLocks noChangeAspect="1"/>
          </p:cNvPicPr>
          <p:nvPr/>
        </p:nvPicPr>
        <p:blipFill>
          <a:blip r:embed="rId5"/>
          <a:stretch>
            <a:fillRect/>
          </a:stretch>
        </p:blipFill>
        <p:spPr>
          <a:xfrm>
            <a:off x="6287312" y="2248694"/>
            <a:ext cx="2181204" cy="2845231"/>
          </a:xfrm>
          <a:prstGeom prst="rect">
            <a:avLst/>
          </a:prstGeom>
        </p:spPr>
      </p:pic>
    </p:spTree>
    <p:extLst>
      <p:ext uri="{BB962C8B-B14F-4D97-AF65-F5344CB8AC3E}">
        <p14:creationId xmlns:p14="http://schemas.microsoft.com/office/powerpoint/2010/main" val="364515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858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4"/>
          <p:cNvSpPr txBox="1">
            <a:spLocks/>
          </p:cNvSpPr>
          <p:nvPr/>
        </p:nvSpPr>
        <p:spPr bwMode="auto">
          <a:xfrm>
            <a:off x="793612" y="1462984"/>
            <a:ext cx="7402857" cy="2552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spcBef>
                <a:spcPct val="20000"/>
              </a:spcBef>
              <a:buClr>
                <a:srgbClr val="FF4C00"/>
              </a:buClr>
              <a:buFont typeface="Wingdings" panose="05000000000000000000" pitchFamily="2" charset="2"/>
              <a:buNone/>
            </a:pPr>
            <a:r>
              <a:rPr lang="en-US" altLang="en-US" sz="3200" dirty="0">
                <a:solidFill>
                  <a:srgbClr val="5F5F5F"/>
                </a:solidFill>
                <a:latin typeface="+mj-lt"/>
                <a:cs typeface="Arial" panose="020B0604020202020204" pitchFamily="34" charset="0"/>
              </a:rPr>
              <a:t>Skyjack proudly provides companies with quality-engineered, simple and reliable access and material handling equipment globally so they can maximize utilization and their return on investment.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5ED4CE-868E-E60D-0684-3E302FA7FA2A}"/>
              </a:ext>
            </a:extLst>
          </p:cNvPr>
          <p:cNvPicPr>
            <a:picLocks noChangeAspect="1"/>
          </p:cNvPicPr>
          <p:nvPr/>
        </p:nvPicPr>
        <p:blipFill>
          <a:blip r:embed="rId3"/>
          <a:stretch>
            <a:fillRect/>
          </a:stretch>
        </p:blipFill>
        <p:spPr>
          <a:xfrm>
            <a:off x="370889" y="728405"/>
            <a:ext cx="8402222" cy="3686690"/>
          </a:xfrm>
          <a:prstGeom prst="rect">
            <a:avLst/>
          </a:prstGeom>
        </p:spPr>
      </p:pic>
      <p:sp>
        <p:nvSpPr>
          <p:cNvPr id="9" name="TextBox 8"/>
          <p:cNvSpPr txBox="1">
            <a:spLocks noChangeArrowheads="1"/>
          </p:cNvSpPr>
          <p:nvPr/>
        </p:nvSpPr>
        <p:spPr bwMode="auto">
          <a:xfrm>
            <a:off x="1780363" y="3825332"/>
            <a:ext cx="621347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4500" b="1">
                <a:solidFill>
                  <a:srgbClr val="5F5F5F"/>
                </a:solidFill>
              </a:rPr>
              <a:t>Simple, reliable products</a:t>
            </a:r>
          </a:p>
        </p:txBody>
      </p:sp>
      <p:pic>
        <p:nvPicPr>
          <p:cNvPr id="14340"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8126"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685B81-53D3-B6C4-B236-25726702105F}"/>
              </a:ext>
            </a:extLst>
          </p:cNvPr>
          <p:cNvPicPr>
            <a:picLocks noChangeAspect="1"/>
          </p:cNvPicPr>
          <p:nvPr/>
        </p:nvPicPr>
        <p:blipFill>
          <a:blip r:embed="rId2"/>
          <a:stretch>
            <a:fillRect/>
          </a:stretch>
        </p:blipFill>
        <p:spPr>
          <a:xfrm>
            <a:off x="1709324" y="0"/>
            <a:ext cx="7788239" cy="5143500"/>
          </a:xfrm>
          <a:prstGeom prst="rect">
            <a:avLst/>
          </a:prstGeom>
        </p:spPr>
      </p:pic>
      <p:sp>
        <p:nvSpPr>
          <p:cNvPr id="5" name="Rectangle 4">
            <a:extLst>
              <a:ext uri="{FF2B5EF4-FFF2-40B4-BE49-F238E27FC236}">
                <a16:creationId xmlns:a16="http://schemas.microsoft.com/office/drawing/2014/main" id="{1561362A-AE99-C6F7-D7F7-D58CB895ADA3}"/>
              </a:ext>
            </a:extLst>
          </p:cNvPr>
          <p:cNvSpPr/>
          <p:nvPr/>
        </p:nvSpPr>
        <p:spPr>
          <a:xfrm>
            <a:off x="0" y="0"/>
            <a:ext cx="2143354" cy="6803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5536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BB7766-4153-233E-9D6D-1B7FD4ACE36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00884" y="744497"/>
            <a:ext cx="6342232" cy="4105725"/>
          </a:xfrm>
          <a:prstGeom prst="rect">
            <a:avLst/>
          </a:prstGeom>
        </p:spPr>
      </p:pic>
    </p:spTree>
    <p:extLst>
      <p:ext uri="{BB962C8B-B14F-4D97-AF65-F5344CB8AC3E}">
        <p14:creationId xmlns:p14="http://schemas.microsoft.com/office/powerpoint/2010/main" val="1091008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2C993-4526-1A8B-AB18-BDC64F0A7C6E}"/>
              </a:ext>
            </a:extLst>
          </p:cNvPr>
          <p:cNvSpPr>
            <a:spLocks noGrp="1"/>
          </p:cNvSpPr>
          <p:nvPr>
            <p:ph type="title"/>
          </p:nvPr>
        </p:nvSpPr>
        <p:spPr>
          <a:xfrm>
            <a:off x="598932" y="1318146"/>
            <a:ext cx="7946136" cy="400050"/>
          </a:xfrm>
          <a:effectLst>
            <a:softEdge rad="63500"/>
          </a:effectLst>
        </p:spPr>
        <p:txBody>
          <a:bodyPr>
            <a:normAutofit fontScale="90000"/>
          </a:bodyPr>
          <a:lstStyle/>
          <a:p>
            <a:r>
              <a:rPr lang="en-US" dirty="0"/>
              <a:t>Expansive Workspace</a:t>
            </a:r>
          </a:p>
        </p:txBody>
      </p:sp>
      <p:sp>
        <p:nvSpPr>
          <p:cNvPr id="4" name="Content Placeholder 3">
            <a:extLst>
              <a:ext uri="{FF2B5EF4-FFF2-40B4-BE49-F238E27FC236}">
                <a16:creationId xmlns:a16="http://schemas.microsoft.com/office/drawing/2014/main" id="{22094741-F2F2-8501-0FB4-FE78A9EC7DA4}"/>
              </a:ext>
            </a:extLst>
          </p:cNvPr>
          <p:cNvSpPr>
            <a:spLocks noGrp="1"/>
          </p:cNvSpPr>
          <p:nvPr>
            <p:ph sz="half" idx="2"/>
          </p:nvPr>
        </p:nvSpPr>
        <p:spPr/>
        <p:txBody>
          <a:bodyPr/>
          <a:lstStyle/>
          <a:p>
            <a:r>
              <a:rPr lang="en-US" dirty="0"/>
              <a:t>Full Size Rough Terrain range remain the largest work platforms in the market.</a:t>
            </a:r>
          </a:p>
          <a:p>
            <a:pPr lvl="1"/>
            <a:r>
              <a:rPr lang="en-US" dirty="0"/>
              <a:t>Over 6’ wide and 14.5’ long.</a:t>
            </a:r>
          </a:p>
          <a:p>
            <a:pPr lvl="1"/>
            <a:r>
              <a:rPr lang="en-US" dirty="0"/>
              <a:t>Option of single or dual 5’ extension decks.</a:t>
            </a:r>
          </a:p>
          <a:p>
            <a:pPr lvl="1"/>
            <a:r>
              <a:rPr lang="en-US" dirty="0"/>
              <a:t>All steel platform provides a large working space</a:t>
            </a:r>
            <a:br>
              <a:rPr lang="en-US" dirty="0"/>
            </a:br>
            <a:r>
              <a:rPr lang="en-US" dirty="0"/>
              <a:t>for personnel, tools, and material</a:t>
            </a:r>
          </a:p>
          <a:p>
            <a:pPr lvl="1"/>
            <a:r>
              <a:rPr lang="en-US" dirty="0"/>
              <a:t>class leading clearance between the platform</a:t>
            </a:r>
            <a:br>
              <a:rPr lang="en-US" dirty="0"/>
            </a:br>
            <a:r>
              <a:rPr lang="en-US" dirty="0"/>
              <a:t>and the base of the machine.</a:t>
            </a:r>
          </a:p>
          <a:p>
            <a:pPr lvl="2"/>
            <a:r>
              <a:rPr lang="en-US" dirty="0"/>
              <a:t>Keeping the gap to 8.5” increases </a:t>
            </a:r>
            <a:r>
              <a:rPr lang="en-US" dirty="0" err="1"/>
              <a:t>accessiblity</a:t>
            </a:r>
            <a:r>
              <a:rPr lang="en-US" dirty="0"/>
              <a:t>.</a:t>
            </a:r>
          </a:p>
          <a:p>
            <a:endParaRPr lang="en-US" dirty="0"/>
          </a:p>
          <a:p>
            <a:r>
              <a:rPr lang="en-US" dirty="0"/>
              <a:t>Complimented by class-leading capacities. </a:t>
            </a:r>
          </a:p>
        </p:txBody>
      </p:sp>
      <p:pic>
        <p:nvPicPr>
          <p:cNvPr id="11" name="Picture 10">
            <a:extLst>
              <a:ext uri="{FF2B5EF4-FFF2-40B4-BE49-F238E27FC236}">
                <a16:creationId xmlns:a16="http://schemas.microsoft.com/office/drawing/2014/main" id="{5D3E32DC-7B86-20DC-7FD1-0CFA7F401913}"/>
              </a:ext>
            </a:extLst>
          </p:cNvPr>
          <p:cNvPicPr>
            <a:picLocks noChangeAspect="1"/>
          </p:cNvPicPr>
          <p:nvPr/>
        </p:nvPicPr>
        <p:blipFill>
          <a:blip r:embed="rId3"/>
          <a:stretch>
            <a:fillRect/>
          </a:stretch>
        </p:blipFill>
        <p:spPr>
          <a:xfrm>
            <a:off x="5857416" y="2552338"/>
            <a:ext cx="3286584" cy="2591162"/>
          </a:xfrm>
          <a:prstGeom prst="rect">
            <a:avLst/>
          </a:prstGeom>
          <a:effectLst>
            <a:softEdge rad="63500"/>
          </a:effectLst>
        </p:spPr>
      </p:pic>
    </p:spTree>
    <p:extLst>
      <p:ext uri="{BB962C8B-B14F-4D97-AF65-F5344CB8AC3E}">
        <p14:creationId xmlns:p14="http://schemas.microsoft.com/office/powerpoint/2010/main" val="4183074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0B59D-A3C7-529C-6D0B-7129902EB9E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CB89124-A6AF-60DF-C08C-96B22FF77D81}"/>
              </a:ext>
            </a:extLst>
          </p:cNvPr>
          <p:cNvSpPr>
            <a:spLocks noGrp="1"/>
          </p:cNvSpPr>
          <p:nvPr>
            <p:ph type="body" idx="1"/>
          </p:nvPr>
        </p:nvSpPr>
        <p:spPr/>
        <p:txBody>
          <a:bodyPr/>
          <a:lstStyle/>
          <a:p>
            <a:r>
              <a:rPr lang="en-US" dirty="0"/>
              <a:t>Superior Traction – True Mechanical Four-Wheel Drive</a:t>
            </a:r>
          </a:p>
        </p:txBody>
      </p:sp>
      <p:sp>
        <p:nvSpPr>
          <p:cNvPr id="4" name="Content Placeholder 3">
            <a:extLst>
              <a:ext uri="{FF2B5EF4-FFF2-40B4-BE49-F238E27FC236}">
                <a16:creationId xmlns:a16="http://schemas.microsoft.com/office/drawing/2014/main" id="{24A66D6F-7D43-B60E-2336-F4BC127AFCCA}"/>
              </a:ext>
            </a:extLst>
          </p:cNvPr>
          <p:cNvSpPr>
            <a:spLocks noGrp="1"/>
          </p:cNvSpPr>
          <p:nvPr>
            <p:ph sz="half" idx="2"/>
          </p:nvPr>
        </p:nvSpPr>
        <p:spPr>
          <a:xfrm>
            <a:off x="515175" y="2237121"/>
            <a:ext cx="7946136" cy="1636544"/>
          </a:xfrm>
        </p:spPr>
        <p:txBody>
          <a:bodyPr/>
          <a:lstStyle/>
          <a:p>
            <a:r>
              <a:rPr lang="en-US" dirty="0"/>
              <a:t>Provides unmatched traction and up to</a:t>
            </a:r>
            <a:br>
              <a:rPr lang="en-US" dirty="0"/>
            </a:br>
            <a:r>
              <a:rPr lang="en-US" dirty="0"/>
              <a:t>40% gradeability.</a:t>
            </a:r>
          </a:p>
          <a:p>
            <a:endParaRPr lang="en-US" dirty="0"/>
          </a:p>
          <a:p>
            <a:r>
              <a:rPr lang="en-US" dirty="0"/>
              <a:t>A significant reduction in the number of</a:t>
            </a:r>
            <a:br>
              <a:rPr lang="en-US" dirty="0"/>
            </a:br>
            <a:r>
              <a:rPr lang="en-US" dirty="0"/>
              <a:t>hydraulic connections, which results in </a:t>
            </a:r>
            <a:br>
              <a:rPr lang="en-US" dirty="0"/>
            </a:br>
            <a:r>
              <a:rPr lang="en-US" dirty="0"/>
              <a:t>lower maintenance needs and more uptime.</a:t>
            </a:r>
          </a:p>
          <a:p>
            <a:endParaRPr lang="en-US" dirty="0"/>
          </a:p>
        </p:txBody>
      </p:sp>
      <p:pic>
        <p:nvPicPr>
          <p:cNvPr id="7" name="Picture 6">
            <a:extLst>
              <a:ext uri="{FF2B5EF4-FFF2-40B4-BE49-F238E27FC236}">
                <a16:creationId xmlns:a16="http://schemas.microsoft.com/office/drawing/2014/main" id="{8D273248-84FA-3347-4F58-988A391493B3}"/>
              </a:ext>
            </a:extLst>
          </p:cNvPr>
          <p:cNvPicPr>
            <a:picLocks noChangeAspect="1"/>
          </p:cNvPicPr>
          <p:nvPr/>
        </p:nvPicPr>
        <p:blipFill>
          <a:blip r:embed="rId3"/>
          <a:stretch>
            <a:fillRect/>
          </a:stretch>
        </p:blipFill>
        <p:spPr>
          <a:xfrm>
            <a:off x="515175" y="862020"/>
            <a:ext cx="1819529" cy="371527"/>
          </a:xfrm>
          <a:prstGeom prst="rect">
            <a:avLst/>
          </a:prstGeom>
        </p:spPr>
      </p:pic>
      <p:pic>
        <p:nvPicPr>
          <p:cNvPr id="11" name="Picture 10">
            <a:extLst>
              <a:ext uri="{FF2B5EF4-FFF2-40B4-BE49-F238E27FC236}">
                <a16:creationId xmlns:a16="http://schemas.microsoft.com/office/drawing/2014/main" id="{2C2F3577-248C-CFE1-6A6F-FBB7A1397756}"/>
              </a:ext>
            </a:extLst>
          </p:cNvPr>
          <p:cNvPicPr>
            <a:picLocks noChangeAspect="1"/>
          </p:cNvPicPr>
          <p:nvPr/>
        </p:nvPicPr>
        <p:blipFill>
          <a:blip r:embed="rId4"/>
          <a:srcRect l="868"/>
          <a:stretch/>
        </p:blipFill>
        <p:spPr>
          <a:xfrm>
            <a:off x="5288955" y="2628900"/>
            <a:ext cx="3699596" cy="2159447"/>
          </a:xfrm>
          <a:prstGeom prst="rect">
            <a:avLst/>
          </a:prstGeom>
        </p:spPr>
      </p:pic>
    </p:spTree>
    <p:extLst>
      <p:ext uri="{BB962C8B-B14F-4D97-AF65-F5344CB8AC3E}">
        <p14:creationId xmlns:p14="http://schemas.microsoft.com/office/powerpoint/2010/main" val="1860973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AB722-3292-EA6E-2F7F-E7D7802C660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CA1B02B-DF90-273C-0617-B8635079AE74}"/>
              </a:ext>
            </a:extLst>
          </p:cNvPr>
          <p:cNvSpPr>
            <a:spLocks noGrp="1"/>
          </p:cNvSpPr>
          <p:nvPr>
            <p:ph type="body" idx="1"/>
          </p:nvPr>
        </p:nvSpPr>
        <p:spPr>
          <a:xfrm>
            <a:off x="585214" y="1382408"/>
            <a:ext cx="8474965" cy="278752"/>
          </a:xfrm>
        </p:spPr>
        <p:txBody>
          <a:bodyPr/>
          <a:lstStyle/>
          <a:p>
            <a:r>
              <a:rPr lang="en-US" dirty="0"/>
              <a:t>Optimized Balance of Engine Horsepower, Torque and Hydraulic Performance</a:t>
            </a:r>
          </a:p>
        </p:txBody>
      </p:sp>
      <p:sp>
        <p:nvSpPr>
          <p:cNvPr id="4" name="Content Placeholder 3">
            <a:extLst>
              <a:ext uri="{FF2B5EF4-FFF2-40B4-BE49-F238E27FC236}">
                <a16:creationId xmlns:a16="http://schemas.microsoft.com/office/drawing/2014/main" id="{FF72C341-F976-E986-1397-E44B709E8CA0}"/>
              </a:ext>
            </a:extLst>
          </p:cNvPr>
          <p:cNvSpPr>
            <a:spLocks noGrp="1"/>
          </p:cNvSpPr>
          <p:nvPr>
            <p:ph sz="half" idx="2"/>
          </p:nvPr>
        </p:nvSpPr>
        <p:spPr>
          <a:xfrm>
            <a:off x="585214" y="2082682"/>
            <a:ext cx="7946136" cy="1636544"/>
          </a:xfrm>
        </p:spPr>
        <p:txBody>
          <a:bodyPr/>
          <a:lstStyle/>
          <a:p>
            <a:r>
              <a:rPr lang="en-US" dirty="0"/>
              <a:t>By adjusting axle gear ratios and maximizing hydraulic</a:t>
            </a:r>
            <a:br>
              <a:rPr lang="en-US" dirty="0"/>
            </a:br>
            <a:r>
              <a:rPr lang="en-US" dirty="0"/>
              <a:t>output, the models provide excellent performance</a:t>
            </a:r>
            <a:br>
              <a:rPr lang="en-US" dirty="0"/>
            </a:br>
            <a:r>
              <a:rPr lang="en-US" dirty="0"/>
              <a:t>with less engine horsepower. </a:t>
            </a:r>
            <a:br>
              <a:rPr lang="en-US" dirty="0"/>
            </a:br>
            <a:endParaRPr lang="en-US" dirty="0"/>
          </a:p>
          <a:p>
            <a:r>
              <a:rPr lang="en-US" dirty="0"/>
              <a:t>An optimized lower horsepower engine not only</a:t>
            </a:r>
            <a:br>
              <a:rPr lang="en-US" dirty="0"/>
            </a:br>
            <a:r>
              <a:rPr lang="en-US" dirty="0"/>
              <a:t>benefits performance but keeps cost down – </a:t>
            </a:r>
            <a:br>
              <a:rPr lang="en-US" dirty="0"/>
            </a:br>
            <a:r>
              <a:rPr lang="en-US" dirty="0"/>
              <a:t>both upfront acquisition and maintenance. </a:t>
            </a:r>
            <a:br>
              <a:rPr lang="en-US" dirty="0"/>
            </a:br>
            <a:endParaRPr lang="en-US" dirty="0"/>
          </a:p>
          <a:p>
            <a:r>
              <a:rPr lang="en-US" dirty="0"/>
              <a:t>Reduced use of emission controlling components</a:t>
            </a:r>
            <a:br>
              <a:rPr lang="en-US" dirty="0"/>
            </a:br>
            <a:r>
              <a:rPr lang="en-US" dirty="0"/>
              <a:t>avoids the cost &amp; time associated with their complexity.</a:t>
            </a:r>
          </a:p>
        </p:txBody>
      </p:sp>
      <p:pic>
        <p:nvPicPr>
          <p:cNvPr id="5" name="Picture 4">
            <a:extLst>
              <a:ext uri="{FF2B5EF4-FFF2-40B4-BE49-F238E27FC236}">
                <a16:creationId xmlns:a16="http://schemas.microsoft.com/office/drawing/2014/main" id="{D034D53A-9552-6E18-0CC9-77635AA7CB81}"/>
              </a:ext>
            </a:extLst>
          </p:cNvPr>
          <p:cNvPicPr>
            <a:picLocks noChangeAspect="1"/>
          </p:cNvPicPr>
          <p:nvPr/>
        </p:nvPicPr>
        <p:blipFill>
          <a:blip r:embed="rId3"/>
          <a:stretch>
            <a:fillRect/>
          </a:stretch>
        </p:blipFill>
        <p:spPr>
          <a:xfrm>
            <a:off x="585215" y="903685"/>
            <a:ext cx="2476846" cy="362001"/>
          </a:xfrm>
          <a:prstGeom prst="rect">
            <a:avLst/>
          </a:prstGeom>
        </p:spPr>
      </p:pic>
      <p:pic>
        <p:nvPicPr>
          <p:cNvPr id="10" name="Picture 9">
            <a:extLst>
              <a:ext uri="{FF2B5EF4-FFF2-40B4-BE49-F238E27FC236}">
                <a16:creationId xmlns:a16="http://schemas.microsoft.com/office/drawing/2014/main" id="{7573A6C1-4B0C-88DC-6992-77CD2259361D}"/>
              </a:ext>
            </a:extLst>
          </p:cNvPr>
          <p:cNvPicPr>
            <a:picLocks noChangeAspect="1"/>
          </p:cNvPicPr>
          <p:nvPr/>
        </p:nvPicPr>
        <p:blipFill>
          <a:blip r:embed="rId4"/>
          <a:stretch>
            <a:fillRect/>
          </a:stretch>
        </p:blipFill>
        <p:spPr>
          <a:xfrm>
            <a:off x="6143067" y="2914339"/>
            <a:ext cx="3029373" cy="2229161"/>
          </a:xfrm>
          <a:prstGeom prst="rect">
            <a:avLst/>
          </a:prstGeom>
          <a:effectLst>
            <a:softEdge rad="63500"/>
          </a:effectLst>
        </p:spPr>
      </p:pic>
      <p:pic>
        <p:nvPicPr>
          <p:cNvPr id="12" name="Picture 11">
            <a:extLst>
              <a:ext uri="{FF2B5EF4-FFF2-40B4-BE49-F238E27FC236}">
                <a16:creationId xmlns:a16="http://schemas.microsoft.com/office/drawing/2014/main" id="{E210F5D6-5B0F-2A62-9781-6B92D7DA73C0}"/>
              </a:ext>
            </a:extLst>
          </p:cNvPr>
          <p:cNvPicPr>
            <a:picLocks noChangeAspect="1"/>
          </p:cNvPicPr>
          <p:nvPr/>
        </p:nvPicPr>
        <p:blipFill>
          <a:blip r:embed="rId5"/>
          <a:stretch>
            <a:fillRect/>
          </a:stretch>
        </p:blipFill>
        <p:spPr>
          <a:xfrm>
            <a:off x="7076786" y="1907000"/>
            <a:ext cx="1105054" cy="876422"/>
          </a:xfrm>
          <a:prstGeom prst="rect">
            <a:avLst/>
          </a:prstGeom>
        </p:spPr>
      </p:pic>
    </p:spTree>
    <p:extLst>
      <p:ext uri="{BB962C8B-B14F-4D97-AF65-F5344CB8AC3E}">
        <p14:creationId xmlns:p14="http://schemas.microsoft.com/office/powerpoint/2010/main" val="2064175359"/>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8575">
          <a:solidFill>
            <a:srgbClr val="F3732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1_Linamar Template January 2022">
  <a:themeElements>
    <a:clrScheme name="Linamar Colours">
      <a:dk1>
        <a:srgbClr val="404040"/>
      </a:dk1>
      <a:lt1>
        <a:srgbClr val="FFFFFF"/>
      </a:lt1>
      <a:dk2>
        <a:srgbClr val="BC4E21"/>
      </a:dk2>
      <a:lt2>
        <a:srgbClr val="FFFFFF"/>
      </a:lt2>
      <a:accent1>
        <a:srgbClr val="BC4E21"/>
      </a:accent1>
      <a:accent2>
        <a:srgbClr val="007987"/>
      </a:accent2>
      <a:accent3>
        <a:srgbClr val="899639"/>
      </a:accent3>
      <a:accent4>
        <a:srgbClr val="D7D134"/>
      </a:accent4>
      <a:accent5>
        <a:srgbClr val="D8D8D8"/>
      </a:accent5>
      <a:accent6>
        <a:srgbClr val="FFFFFF"/>
      </a:accent6>
      <a:hlink>
        <a:srgbClr val="BC4E21"/>
      </a:hlink>
      <a:folHlink>
        <a:srgbClr val="404040"/>
      </a:folHlink>
    </a:clrScheme>
    <a:fontScheme name="Arial Narrow">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B3F9C1CE-3C85-4525-A1F9-6D9BE485CFCB}" vid="{0E922AA4-5F77-4EF1-B8B3-EE1C45C6AE5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105D403C2DBC42B25AC90525C46A37" ma:contentTypeVersion="4" ma:contentTypeDescription="Create a new document." ma:contentTypeScope="" ma:versionID="eab4664f8330c20b6b5a3070ae8bc7d2">
  <xsd:schema xmlns:xsd="http://www.w3.org/2001/XMLSchema" xmlns:xs="http://www.w3.org/2001/XMLSchema" xmlns:p="http://schemas.microsoft.com/office/2006/metadata/properties" xmlns:ns2="73c6a9f0-5026-4a16-83bc-39644e0e64f3" targetNamespace="http://schemas.microsoft.com/office/2006/metadata/properties" ma:root="true" ma:fieldsID="c161dfa32634640b25eaa5d86b08334c" ns2:_="">
    <xsd:import namespace="73c6a9f0-5026-4a16-83bc-39644e0e64f3"/>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c6a9f0-5026-4a16-83bc-39644e0e64f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LongProperties xmlns="http://schemas.microsoft.com/office/2006/metadata/longProperties"/>
</file>

<file path=customXml/item3.xml><?xml version="1.0" encoding="utf-8"?>
<p:properties xmlns:p="http://schemas.microsoft.com/office/2006/metadata/properties" xmlns:xsi="http://www.w3.org/2001/XMLSchema-instance" xmlns:pc="http://schemas.microsoft.com/office/infopath/2007/PartnerControls">
  <documentManagement>
    <_dlc_DocId xmlns="73c6a9f0-5026-4a16-83bc-39644e0e64f3">N64WC64HNMQH-641-1651</_dlc_DocId>
    <_dlc_DocIdUrl xmlns="73c6a9f0-5026-4a16-83bc-39644e0e64f3">
      <Url>http://linus/skyjack/_layouts/15/DocIdRedir.aspx?ID=N64WC64HNMQH-641-1651</Url>
      <Description>N64WC64HNMQH-641-1651</Description>
    </_dlc_DocIdUrl>
  </documentManagement>
</p:properties>
</file>

<file path=customXml/itemProps1.xml><?xml version="1.0" encoding="utf-8"?>
<ds:datastoreItem xmlns:ds="http://schemas.openxmlformats.org/officeDocument/2006/customXml" ds:itemID="{A5245571-AFC3-4F7D-988A-E301122D7F24}">
  <ds:schemaRefs>
    <ds:schemaRef ds:uri="73c6a9f0-5026-4a16-83bc-39644e0e64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5813607-0EB7-4ABE-BFDF-0BF7EA72AC4A}">
  <ds:schemaRefs>
    <ds:schemaRef ds:uri="http://schemas.microsoft.com/office/2006/metadata/longProperties"/>
  </ds:schemaRefs>
</ds:datastoreItem>
</file>

<file path=customXml/itemProps3.xml><?xml version="1.0" encoding="utf-8"?>
<ds:datastoreItem xmlns:ds="http://schemas.openxmlformats.org/officeDocument/2006/customXml" ds:itemID="{A30880B3-5D4B-428B-A2B8-16325FB4003B}">
  <ds:schemaRefs>
    <ds:schemaRef ds:uri="http://www.w3.org/XML/1998/namespace"/>
    <ds:schemaRef ds:uri="http://purl.org/dc/elements/1.1/"/>
    <ds:schemaRef ds:uri="http://schemas.microsoft.com/office/infopath/2007/PartnerControls"/>
    <ds:schemaRef ds:uri="http://purl.org/dc/terms/"/>
    <ds:schemaRef ds:uri="http://schemas.microsoft.com/office/2006/metadata/properties"/>
    <ds:schemaRef ds:uri="http://schemas.microsoft.com/office/2006/documentManagement/types"/>
    <ds:schemaRef ds:uri="73c6a9f0-5026-4a16-83bc-39644e0e64f3"/>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4913</TotalTime>
  <Words>1003</Words>
  <Application>Microsoft Office PowerPoint</Application>
  <PresentationFormat>On-screen Show (16:9)</PresentationFormat>
  <Paragraphs>96</Paragraphs>
  <Slides>22</Slides>
  <Notes>17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Arial</vt:lpstr>
      <vt:lpstr>Arial Narrow</vt:lpstr>
      <vt:lpstr>Calibri</vt:lpstr>
      <vt:lpstr>Wingdings</vt:lpstr>
      <vt:lpstr>Office Theme</vt:lpstr>
      <vt:lpstr>1_Linamar Template January 2022</vt:lpstr>
      <vt:lpstr>PowerPoint Presentation</vt:lpstr>
      <vt:lpstr>Full Size Rough Terrain Scissors Lifts</vt:lpstr>
      <vt:lpstr>PowerPoint Presentation</vt:lpstr>
      <vt:lpstr>PowerPoint Presentation</vt:lpstr>
      <vt:lpstr>PowerPoint Presentation</vt:lpstr>
      <vt:lpstr>PowerPoint Presentation</vt:lpstr>
      <vt:lpstr>Expansive Workspace</vt:lpstr>
      <vt:lpstr>PowerPoint Presentation</vt:lpstr>
      <vt:lpstr>PowerPoint Presentation</vt:lpstr>
      <vt:lpstr>Simple Robust Controls</vt:lpstr>
      <vt:lpstr>Ease of Maintenance</vt:lpstr>
      <vt:lpstr>Simple Emergency Lowering</vt:lpstr>
      <vt:lpstr>Maintenance Free Solid Tires</vt:lpstr>
      <vt:lpstr>PowerPoint Presentation</vt:lpstr>
      <vt:lpstr>PowerPoint Presentation</vt:lpstr>
      <vt:lpstr>Elevate Telematics</vt:lpstr>
      <vt:lpstr>PowerPoint Presentation</vt:lpstr>
      <vt:lpstr>PowerPoint Presentation</vt:lpstr>
      <vt:lpstr>PowerPoint Presentation</vt:lpstr>
      <vt:lpstr>Options</vt:lpstr>
      <vt:lpstr>More Information</vt:lpstr>
      <vt:lpstr>PowerPoint Presentation</vt:lpstr>
    </vt:vector>
  </TitlesOfParts>
  <Company>Linamar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Danita Jaipersaud</dc:creator>
  <cp:lastModifiedBy>Malcolm Early</cp:lastModifiedBy>
  <cp:revision>133</cp:revision>
  <dcterms:created xsi:type="dcterms:W3CDTF">2012-05-03T14:04:01Z</dcterms:created>
  <dcterms:modified xsi:type="dcterms:W3CDTF">2025-02-18T14:25:02Z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y fmtid="{D5CDD505-2E9C-101B-9397-08002B2CF9AE}" pid="3" name="_dlc_DocId">
    <vt:lpwstr>N64WC64HNMQH-641-1563</vt:lpwstr>
  </property>
  <property fmtid="{D5CDD505-2E9C-101B-9397-08002B2CF9AE}" pid="4" name="_dlc_DocIdItemGuid">
    <vt:lpwstr>cc2fa01d-0dcc-42a8-a3d2-893c8a7336a3</vt:lpwstr>
  </property>
  <property fmtid="{D5CDD505-2E9C-101B-9397-08002B2CF9AE}" pid="5" name="_dlc_DocIdUrl">
    <vt:lpwstr>http://linus/skyjack/_layouts/15/DocIdRedir.aspx?ID=N64WC64HNMQH-641-1563, N64WC64HNMQH-641-1563</vt:lpwstr>
  </property>
  <property fmtid="{D5CDD505-2E9C-101B-9397-08002B2CF9AE}" pid="6" name="ContentTypeId">
    <vt:lpwstr>0x01010032105D403C2DBC42B25AC90525C46A37</vt:lpwstr>
  </property>
</Properties>
</file>