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270" r:id="rId5"/>
  </p:sldMasterIdLst>
  <p:notesMasterIdLst>
    <p:notesMasterId r:id="rId31"/>
  </p:notesMasterIdLst>
  <p:handoutMasterIdLst>
    <p:handoutMasterId r:id="rId32"/>
  </p:handoutMasterIdLst>
  <p:sldIdLst>
    <p:sldId id="354" r:id="rId6"/>
    <p:sldId id="323" r:id="rId7"/>
    <p:sldId id="2147468891" r:id="rId8"/>
    <p:sldId id="263" r:id="rId9"/>
    <p:sldId id="4327" r:id="rId10"/>
    <p:sldId id="4269" r:id="rId11"/>
    <p:sldId id="4312" r:id="rId12"/>
    <p:sldId id="2147468892" r:id="rId13"/>
    <p:sldId id="4334" r:id="rId14"/>
    <p:sldId id="4328" r:id="rId15"/>
    <p:sldId id="4329" r:id="rId16"/>
    <p:sldId id="4316" r:id="rId17"/>
    <p:sldId id="2147468890" r:id="rId18"/>
    <p:sldId id="4317" r:id="rId19"/>
    <p:sldId id="4319" r:id="rId20"/>
    <p:sldId id="4320" r:id="rId21"/>
    <p:sldId id="4330" r:id="rId22"/>
    <p:sldId id="4331" r:id="rId23"/>
    <p:sldId id="4332" r:id="rId24"/>
    <p:sldId id="4324" r:id="rId25"/>
    <p:sldId id="2147468888" r:id="rId26"/>
    <p:sldId id="4326" r:id="rId27"/>
    <p:sldId id="4323" r:id="rId28"/>
    <p:sldId id="4333" r:id="rId29"/>
    <p:sldId id="2147468889" r:id="rId30"/>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C2F"/>
    <a:srgbClr val="5F5F5F"/>
    <a:srgbClr val="292E33"/>
    <a:srgbClr val="FF4C00"/>
    <a:srgbClr val="0A8441"/>
    <a:srgbClr val="7E8083"/>
    <a:srgbClr val="F37321"/>
    <a:srgbClr val="00A859"/>
    <a:srgbClr val="717074"/>
    <a:srgbClr val="DA5A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4" autoAdjust="0"/>
    <p:restoredTop sz="72182" autoAdjust="0"/>
  </p:normalViewPr>
  <p:slideViewPr>
    <p:cSldViewPr snapToGrid="0">
      <p:cViewPr varScale="1">
        <p:scale>
          <a:sx n="106" d="100"/>
          <a:sy n="106" d="100"/>
        </p:scale>
        <p:origin x="1656" y="126"/>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pitchFamily="34"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E86EB814-7F41-4DAA-AFB2-4CE6D428E911}" type="datetimeFigureOut">
              <a:rPr lang="en-US" altLang="en-US"/>
              <a:pPr>
                <a:defRPr/>
              </a:pPr>
              <a:t>2/6/2025</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pitchFamily="34"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912E361-29E7-4F8C-A2A8-78884CFB3B83}" type="slidenum">
              <a:rPr lang="en-US" altLang="en-US"/>
              <a:pPr>
                <a:defRPr/>
              </a:pPr>
              <a:t>‹#›</a:t>
            </a:fld>
            <a:endParaRPr lang="en-US" altLang="en-US"/>
          </a:p>
        </p:txBody>
      </p:sp>
    </p:spTree>
    <p:extLst>
      <p:ext uri="{BB962C8B-B14F-4D97-AF65-F5344CB8AC3E}">
        <p14:creationId xmlns:p14="http://schemas.microsoft.com/office/powerpoint/2010/main" val="945322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pitchFamily="34"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264F9541-8279-4D02-9244-1B5421F4239B}" type="datetimeFigureOut">
              <a:rPr lang="en-US" altLang="en-US"/>
              <a:pPr>
                <a:defRPr/>
              </a:pPr>
              <a:t>2/6/2025</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pitchFamily="34"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27E662F-2166-494C-9AED-71C5303BD18F}" type="slidenum">
              <a:rPr lang="en-US" altLang="en-US"/>
              <a:pPr>
                <a:defRPr/>
              </a:pPr>
              <a:t>‹#›</a:t>
            </a:fld>
            <a:endParaRPr lang="en-US" altLang="en-US"/>
          </a:p>
        </p:txBody>
      </p:sp>
    </p:spTree>
    <p:extLst>
      <p:ext uri="{BB962C8B-B14F-4D97-AF65-F5344CB8AC3E}">
        <p14:creationId xmlns:p14="http://schemas.microsoft.com/office/powerpoint/2010/main" val="3562290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2</a:t>
            </a:fld>
            <a:endParaRPr lang="en-US" altLang="en-US"/>
          </a:p>
        </p:txBody>
      </p:sp>
    </p:spTree>
    <p:extLst>
      <p:ext uri="{BB962C8B-B14F-4D97-AF65-F5344CB8AC3E}">
        <p14:creationId xmlns:p14="http://schemas.microsoft.com/office/powerpoint/2010/main" val="3330526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267B4-9ACD-31E1-13F5-693966B1F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B6C0D-8E8B-D833-2070-CFB782F18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F5759-EBD0-72B9-635A-E401F18D80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AC80BE-D669-6A06-EFAD-5E69C77464B0}"/>
              </a:ext>
            </a:extLst>
          </p:cNvPr>
          <p:cNvSpPr>
            <a:spLocks noGrp="1"/>
          </p:cNvSpPr>
          <p:nvPr>
            <p:ph type="sldNum" sz="quarter" idx="10"/>
          </p:nvPr>
        </p:nvSpPr>
        <p:spPr/>
        <p:txBody>
          <a:bodyPr/>
          <a:lstStyle/>
          <a:p>
            <a:pPr>
              <a:defRPr/>
            </a:pPr>
            <a:fld id="{627E662F-2166-494C-9AED-71C5303BD18F}" type="slidenum">
              <a:rPr lang="en-US" altLang="en-US" smtClean="0"/>
              <a:pPr>
                <a:defRPr/>
              </a:pPr>
              <a:t>13</a:t>
            </a:fld>
            <a:endParaRPr lang="en-US" altLang="en-US"/>
          </a:p>
        </p:txBody>
      </p:sp>
    </p:spTree>
    <p:extLst>
      <p:ext uri="{BB962C8B-B14F-4D97-AF65-F5344CB8AC3E}">
        <p14:creationId xmlns:p14="http://schemas.microsoft.com/office/powerpoint/2010/main" val="257859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D5C91-E8D1-AA09-0228-3AE35AF6D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FB83F2-2944-2EBC-0E8C-7F108E681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1B8FF-EA8A-20A6-50A4-48049A01E7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0EBD39-7822-384F-6C5A-7995999D3152}"/>
              </a:ext>
            </a:extLst>
          </p:cNvPr>
          <p:cNvSpPr>
            <a:spLocks noGrp="1"/>
          </p:cNvSpPr>
          <p:nvPr>
            <p:ph type="sldNum" sz="quarter" idx="10"/>
          </p:nvPr>
        </p:nvSpPr>
        <p:spPr/>
        <p:txBody>
          <a:bodyPr/>
          <a:lstStyle/>
          <a:p>
            <a:pPr>
              <a:defRPr/>
            </a:pPr>
            <a:fld id="{627E662F-2166-494C-9AED-71C5303BD18F}" type="slidenum">
              <a:rPr lang="en-US" altLang="en-US" smtClean="0"/>
              <a:pPr>
                <a:defRPr/>
              </a:pPr>
              <a:t>14</a:t>
            </a:fld>
            <a:endParaRPr lang="en-US" altLang="en-US"/>
          </a:p>
        </p:txBody>
      </p:sp>
    </p:spTree>
    <p:extLst>
      <p:ext uri="{BB962C8B-B14F-4D97-AF65-F5344CB8AC3E}">
        <p14:creationId xmlns:p14="http://schemas.microsoft.com/office/powerpoint/2010/main" val="4282759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8632-0FA4-5DB4-FEF2-D864D3568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E12FD-E9E6-7A36-05F8-3C11A3EF13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91952-5B6D-54C1-8E4E-A8CB1B35F4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132FF4-AE9C-336D-7AEB-56F17238329D}"/>
              </a:ext>
            </a:extLst>
          </p:cNvPr>
          <p:cNvSpPr>
            <a:spLocks noGrp="1"/>
          </p:cNvSpPr>
          <p:nvPr>
            <p:ph type="sldNum" sz="quarter" idx="10"/>
          </p:nvPr>
        </p:nvSpPr>
        <p:spPr/>
        <p:txBody>
          <a:bodyPr/>
          <a:lstStyle/>
          <a:p>
            <a:pPr>
              <a:defRPr/>
            </a:pPr>
            <a:fld id="{627E662F-2166-494C-9AED-71C5303BD18F}" type="slidenum">
              <a:rPr lang="en-US" altLang="en-US" smtClean="0"/>
              <a:pPr>
                <a:defRPr/>
              </a:pPr>
              <a:t>15</a:t>
            </a:fld>
            <a:endParaRPr lang="en-US" altLang="en-US"/>
          </a:p>
        </p:txBody>
      </p:sp>
    </p:spTree>
    <p:extLst>
      <p:ext uri="{BB962C8B-B14F-4D97-AF65-F5344CB8AC3E}">
        <p14:creationId xmlns:p14="http://schemas.microsoft.com/office/powerpoint/2010/main" val="3531746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6F591-0827-2935-33C3-4E38F2E42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A7A40-3770-4DA1-672E-30A690BCF6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C0F459-8B8E-2F97-E9F4-DEEB1C0F92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250D2F-9BD4-ECDA-DBF4-983177C62084}"/>
              </a:ext>
            </a:extLst>
          </p:cNvPr>
          <p:cNvSpPr>
            <a:spLocks noGrp="1"/>
          </p:cNvSpPr>
          <p:nvPr>
            <p:ph type="sldNum" sz="quarter" idx="10"/>
          </p:nvPr>
        </p:nvSpPr>
        <p:spPr/>
        <p:txBody>
          <a:bodyPr/>
          <a:lstStyle/>
          <a:p>
            <a:pPr>
              <a:defRPr/>
            </a:pPr>
            <a:fld id="{627E662F-2166-494C-9AED-71C5303BD18F}" type="slidenum">
              <a:rPr lang="en-US" altLang="en-US" smtClean="0"/>
              <a:pPr>
                <a:defRPr/>
              </a:pPr>
              <a:t>16</a:t>
            </a:fld>
            <a:endParaRPr lang="en-US" altLang="en-US"/>
          </a:p>
        </p:txBody>
      </p:sp>
    </p:spTree>
    <p:extLst>
      <p:ext uri="{BB962C8B-B14F-4D97-AF65-F5344CB8AC3E}">
        <p14:creationId xmlns:p14="http://schemas.microsoft.com/office/powerpoint/2010/main" val="3455054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E34B7-89FF-F224-F825-A6075B2023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40B47-2717-E354-FFDE-5ACBFF262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99B87-5A4D-4434-9FE6-37F82A2915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A3CAAE-5701-33E3-9566-32EA305D351A}"/>
              </a:ext>
            </a:extLst>
          </p:cNvPr>
          <p:cNvSpPr>
            <a:spLocks noGrp="1"/>
          </p:cNvSpPr>
          <p:nvPr>
            <p:ph type="sldNum" sz="quarter" idx="10"/>
          </p:nvPr>
        </p:nvSpPr>
        <p:spPr/>
        <p:txBody>
          <a:bodyPr/>
          <a:lstStyle/>
          <a:p>
            <a:pPr>
              <a:defRPr/>
            </a:pPr>
            <a:fld id="{627E662F-2166-494C-9AED-71C5303BD18F}" type="slidenum">
              <a:rPr lang="en-US" altLang="en-US" smtClean="0"/>
              <a:pPr>
                <a:defRPr/>
              </a:pPr>
              <a:t>17</a:t>
            </a:fld>
            <a:endParaRPr lang="en-US" altLang="en-US"/>
          </a:p>
        </p:txBody>
      </p:sp>
    </p:spTree>
    <p:extLst>
      <p:ext uri="{BB962C8B-B14F-4D97-AF65-F5344CB8AC3E}">
        <p14:creationId xmlns:p14="http://schemas.microsoft.com/office/powerpoint/2010/main" val="125940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12113-6FFE-1D49-AE3D-73764AB69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05359-F971-CFC0-B226-AA6F78173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97E9F-92B0-7E74-012B-BB22743B8B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A3035E-A791-01F7-C985-32D4575888AC}"/>
              </a:ext>
            </a:extLst>
          </p:cNvPr>
          <p:cNvSpPr>
            <a:spLocks noGrp="1"/>
          </p:cNvSpPr>
          <p:nvPr>
            <p:ph type="sldNum" sz="quarter" idx="10"/>
          </p:nvPr>
        </p:nvSpPr>
        <p:spPr/>
        <p:txBody>
          <a:bodyPr/>
          <a:lstStyle/>
          <a:p>
            <a:pPr>
              <a:defRPr/>
            </a:pPr>
            <a:fld id="{627E662F-2166-494C-9AED-71C5303BD18F}" type="slidenum">
              <a:rPr lang="en-US" altLang="en-US" smtClean="0"/>
              <a:pPr>
                <a:defRPr/>
              </a:pPr>
              <a:t>18</a:t>
            </a:fld>
            <a:endParaRPr lang="en-US" altLang="en-US"/>
          </a:p>
        </p:txBody>
      </p:sp>
    </p:spTree>
    <p:extLst>
      <p:ext uri="{BB962C8B-B14F-4D97-AF65-F5344CB8AC3E}">
        <p14:creationId xmlns:p14="http://schemas.microsoft.com/office/powerpoint/2010/main" val="1244355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D50D6-94B2-8B56-68CF-39168B73F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D80F3-F7CA-3A1F-2541-36D2FB795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B4F74-1264-BBE3-117F-66E28F9AD1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E51E5E-09CB-8673-E1F9-399AF6CE6644}"/>
              </a:ext>
            </a:extLst>
          </p:cNvPr>
          <p:cNvSpPr>
            <a:spLocks noGrp="1"/>
          </p:cNvSpPr>
          <p:nvPr>
            <p:ph type="sldNum" sz="quarter" idx="10"/>
          </p:nvPr>
        </p:nvSpPr>
        <p:spPr/>
        <p:txBody>
          <a:bodyPr/>
          <a:lstStyle/>
          <a:p>
            <a:pPr>
              <a:defRPr/>
            </a:pPr>
            <a:fld id="{627E662F-2166-494C-9AED-71C5303BD18F}" type="slidenum">
              <a:rPr lang="en-US" altLang="en-US" smtClean="0"/>
              <a:pPr>
                <a:defRPr/>
              </a:pPr>
              <a:t>19</a:t>
            </a:fld>
            <a:endParaRPr lang="en-US" altLang="en-US"/>
          </a:p>
        </p:txBody>
      </p:sp>
    </p:spTree>
    <p:extLst>
      <p:ext uri="{BB962C8B-B14F-4D97-AF65-F5344CB8AC3E}">
        <p14:creationId xmlns:p14="http://schemas.microsoft.com/office/powerpoint/2010/main" val="3082570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5F7A-42B3-58C2-B151-89F785140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8AA1D-F7DC-5FD1-D4F7-2A8254854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4DE25-0016-8B36-6300-E17050ED5B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5DFD34-3484-F635-04C1-05AAF0089FFA}"/>
              </a:ext>
            </a:extLst>
          </p:cNvPr>
          <p:cNvSpPr>
            <a:spLocks noGrp="1"/>
          </p:cNvSpPr>
          <p:nvPr>
            <p:ph type="sldNum" sz="quarter" idx="10"/>
          </p:nvPr>
        </p:nvSpPr>
        <p:spPr/>
        <p:txBody>
          <a:bodyPr/>
          <a:lstStyle/>
          <a:p>
            <a:pPr>
              <a:defRPr/>
            </a:pPr>
            <a:fld id="{627E662F-2166-494C-9AED-71C5303BD18F}" type="slidenum">
              <a:rPr lang="en-US" altLang="en-US" smtClean="0"/>
              <a:pPr>
                <a:defRPr/>
              </a:pPr>
              <a:t>21</a:t>
            </a:fld>
            <a:endParaRPr lang="en-US" altLang="en-US"/>
          </a:p>
        </p:txBody>
      </p:sp>
    </p:spTree>
    <p:extLst>
      <p:ext uri="{BB962C8B-B14F-4D97-AF65-F5344CB8AC3E}">
        <p14:creationId xmlns:p14="http://schemas.microsoft.com/office/powerpoint/2010/main" val="1383183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CB511-B028-A0FD-26B8-A6900B19D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CDCCA-5A53-F37A-24AE-6D4DCD728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424BA-A04B-6684-2FE1-AA104805E9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607870-470A-52E5-F4F3-7D3230E0122D}"/>
              </a:ext>
            </a:extLst>
          </p:cNvPr>
          <p:cNvSpPr>
            <a:spLocks noGrp="1"/>
          </p:cNvSpPr>
          <p:nvPr>
            <p:ph type="sldNum" sz="quarter" idx="10"/>
          </p:nvPr>
        </p:nvSpPr>
        <p:spPr/>
        <p:txBody>
          <a:bodyPr/>
          <a:lstStyle/>
          <a:p>
            <a:pPr>
              <a:defRPr/>
            </a:pPr>
            <a:fld id="{627E662F-2166-494C-9AED-71C5303BD18F}" type="slidenum">
              <a:rPr lang="en-US" altLang="en-US" smtClean="0"/>
              <a:pPr>
                <a:defRPr/>
              </a:pPr>
              <a:t>23</a:t>
            </a:fld>
            <a:endParaRPr lang="en-US" altLang="en-US"/>
          </a:p>
        </p:txBody>
      </p:sp>
    </p:spTree>
    <p:extLst>
      <p:ext uri="{BB962C8B-B14F-4D97-AF65-F5344CB8AC3E}">
        <p14:creationId xmlns:p14="http://schemas.microsoft.com/office/powerpoint/2010/main" val="1265300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2372F-6C04-91DB-4B42-1D10E6DDA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D12D4-A9B5-5FB3-92AA-3CD9BDB298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95E7D-2D96-B4A8-CC47-5C5ACBA661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9CC48A-F28C-292F-B4E9-BA6F20996CDB}"/>
              </a:ext>
            </a:extLst>
          </p:cNvPr>
          <p:cNvSpPr>
            <a:spLocks noGrp="1"/>
          </p:cNvSpPr>
          <p:nvPr>
            <p:ph type="sldNum" sz="quarter" idx="10"/>
          </p:nvPr>
        </p:nvSpPr>
        <p:spPr/>
        <p:txBody>
          <a:bodyPr/>
          <a:lstStyle/>
          <a:p>
            <a:pPr>
              <a:defRPr/>
            </a:pPr>
            <a:fld id="{627E662F-2166-494C-9AED-71C5303BD18F}" type="slidenum">
              <a:rPr lang="en-US" altLang="en-US" smtClean="0"/>
              <a:pPr>
                <a:defRPr/>
              </a:pPr>
              <a:t>24</a:t>
            </a:fld>
            <a:endParaRPr lang="en-US" altLang="en-US"/>
          </a:p>
        </p:txBody>
      </p:sp>
    </p:spTree>
    <p:extLst>
      <p:ext uri="{BB962C8B-B14F-4D97-AF65-F5344CB8AC3E}">
        <p14:creationId xmlns:p14="http://schemas.microsoft.com/office/powerpoint/2010/main" val="2996372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890C95D-E602-4D61-8AAD-8D4A6D8B55C9}" type="slidenum">
              <a:rPr lang="en-US" altLang="en-US" smtClean="0"/>
              <a:pPr/>
              <a:t>3</a:t>
            </a:fld>
            <a:endParaRPr lang="en-US" altLang="en-US"/>
          </a:p>
        </p:txBody>
      </p:sp>
    </p:spTree>
    <p:extLst>
      <p:ext uri="{BB962C8B-B14F-4D97-AF65-F5344CB8AC3E}">
        <p14:creationId xmlns:p14="http://schemas.microsoft.com/office/powerpoint/2010/main" val="3306572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A4B1A-DCD0-C629-3FB9-7B6C449FB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289AF2-38EA-8F32-9392-4065ED726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0FFFC-7FEE-F44A-A191-095FC427C1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C6C429-D875-7FCE-2824-62985B74D84A}"/>
              </a:ext>
            </a:extLst>
          </p:cNvPr>
          <p:cNvSpPr>
            <a:spLocks noGrp="1"/>
          </p:cNvSpPr>
          <p:nvPr>
            <p:ph type="sldNum" sz="quarter" idx="10"/>
          </p:nvPr>
        </p:nvSpPr>
        <p:spPr/>
        <p:txBody>
          <a:bodyPr/>
          <a:lstStyle/>
          <a:p>
            <a:pPr>
              <a:defRPr/>
            </a:pPr>
            <a:fld id="{627E662F-2166-494C-9AED-71C5303BD18F}" type="slidenum">
              <a:rPr lang="en-US" altLang="en-US" smtClean="0"/>
              <a:pPr>
                <a:defRPr/>
              </a:pPr>
              <a:t>25</a:t>
            </a:fld>
            <a:endParaRPr lang="en-US" altLang="en-US"/>
          </a:p>
        </p:txBody>
      </p:sp>
    </p:spTree>
    <p:extLst>
      <p:ext uri="{BB962C8B-B14F-4D97-AF65-F5344CB8AC3E}">
        <p14:creationId xmlns:p14="http://schemas.microsoft.com/office/powerpoint/2010/main" val="26517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27E662F-2166-494C-9AED-71C5303BD18F}" type="slidenum">
              <a:rPr lang="en-US" altLang="en-US" smtClean="0"/>
              <a:pPr>
                <a:defRPr/>
              </a:pPr>
              <a:t>5</a:t>
            </a:fld>
            <a:endParaRPr lang="en-US" altLang="en-US"/>
          </a:p>
        </p:txBody>
      </p:sp>
    </p:spTree>
    <p:extLst>
      <p:ext uri="{BB962C8B-B14F-4D97-AF65-F5344CB8AC3E}">
        <p14:creationId xmlns:p14="http://schemas.microsoft.com/office/powerpoint/2010/main" val="1708159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7</a:t>
            </a:fld>
            <a:endParaRPr lang="en-US" altLang="en-US"/>
          </a:p>
        </p:txBody>
      </p:sp>
    </p:spTree>
    <p:extLst>
      <p:ext uri="{BB962C8B-B14F-4D97-AF65-F5344CB8AC3E}">
        <p14:creationId xmlns:p14="http://schemas.microsoft.com/office/powerpoint/2010/main" val="188159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1811E-B75C-3E12-41D7-F9A5E813BF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7DDD5B-1D8C-E21A-C1E1-FC3F38646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E996F9-6746-6FD7-71D2-199F21F60D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90F7C7-CFFF-86C5-409B-E117318C681D}"/>
              </a:ext>
            </a:extLst>
          </p:cNvPr>
          <p:cNvSpPr>
            <a:spLocks noGrp="1"/>
          </p:cNvSpPr>
          <p:nvPr>
            <p:ph type="sldNum" sz="quarter" idx="10"/>
          </p:nvPr>
        </p:nvSpPr>
        <p:spPr/>
        <p:txBody>
          <a:bodyPr/>
          <a:lstStyle/>
          <a:p>
            <a:pPr>
              <a:defRPr/>
            </a:pPr>
            <a:fld id="{627E662F-2166-494C-9AED-71C5303BD18F}" type="slidenum">
              <a:rPr lang="en-US" altLang="en-US" smtClean="0"/>
              <a:pPr>
                <a:defRPr/>
              </a:pPr>
              <a:t>8</a:t>
            </a:fld>
            <a:endParaRPr lang="en-US" altLang="en-US"/>
          </a:p>
        </p:txBody>
      </p:sp>
    </p:spTree>
    <p:extLst>
      <p:ext uri="{BB962C8B-B14F-4D97-AF65-F5344CB8AC3E}">
        <p14:creationId xmlns:p14="http://schemas.microsoft.com/office/powerpoint/2010/main" val="1188702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7B323-4AD2-1C80-2B77-287829FD1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BBE47E-5BE7-F60D-3907-04F9BBDA2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3C01D0-9138-BFEA-9075-BD31978E88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4823EE-1F16-3785-A232-4D6AF763CD73}"/>
              </a:ext>
            </a:extLst>
          </p:cNvPr>
          <p:cNvSpPr>
            <a:spLocks noGrp="1"/>
          </p:cNvSpPr>
          <p:nvPr>
            <p:ph type="sldNum" sz="quarter" idx="10"/>
          </p:nvPr>
        </p:nvSpPr>
        <p:spPr/>
        <p:txBody>
          <a:bodyPr/>
          <a:lstStyle/>
          <a:p>
            <a:pPr>
              <a:defRPr/>
            </a:pPr>
            <a:fld id="{627E662F-2166-494C-9AED-71C5303BD18F}" type="slidenum">
              <a:rPr lang="en-US" altLang="en-US" smtClean="0"/>
              <a:pPr>
                <a:defRPr/>
              </a:pPr>
              <a:t>9</a:t>
            </a:fld>
            <a:endParaRPr lang="en-US" altLang="en-US"/>
          </a:p>
        </p:txBody>
      </p:sp>
    </p:spTree>
    <p:extLst>
      <p:ext uri="{BB962C8B-B14F-4D97-AF65-F5344CB8AC3E}">
        <p14:creationId xmlns:p14="http://schemas.microsoft.com/office/powerpoint/2010/main" val="3080291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F809F-F661-C4DF-1166-54BD1A3BF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EA831-792E-AD77-AE9D-183CF279D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58CCB-ECA9-543C-81BC-BC33956A96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80CC9D-8C76-D5C5-D3EC-3C77B5FBB09D}"/>
              </a:ext>
            </a:extLst>
          </p:cNvPr>
          <p:cNvSpPr>
            <a:spLocks noGrp="1"/>
          </p:cNvSpPr>
          <p:nvPr>
            <p:ph type="sldNum" sz="quarter" idx="10"/>
          </p:nvPr>
        </p:nvSpPr>
        <p:spPr/>
        <p:txBody>
          <a:bodyPr/>
          <a:lstStyle/>
          <a:p>
            <a:pPr>
              <a:defRPr/>
            </a:pPr>
            <a:fld id="{627E662F-2166-494C-9AED-71C5303BD18F}" type="slidenum">
              <a:rPr lang="en-US" altLang="en-US" smtClean="0"/>
              <a:pPr>
                <a:defRPr/>
              </a:pPr>
              <a:t>10</a:t>
            </a:fld>
            <a:endParaRPr lang="en-US" altLang="en-US"/>
          </a:p>
        </p:txBody>
      </p:sp>
    </p:spTree>
    <p:extLst>
      <p:ext uri="{BB962C8B-B14F-4D97-AF65-F5344CB8AC3E}">
        <p14:creationId xmlns:p14="http://schemas.microsoft.com/office/powerpoint/2010/main" val="4197838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1971F-59C2-19F9-46C5-41B8E41A1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59D1EA-1372-9BF3-12AA-F0ABBD9F58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321172-5CA9-0F88-E1A5-E632CA334E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E59308-0094-6871-6788-60E55AC11B1E}"/>
              </a:ext>
            </a:extLst>
          </p:cNvPr>
          <p:cNvSpPr>
            <a:spLocks noGrp="1"/>
          </p:cNvSpPr>
          <p:nvPr>
            <p:ph type="sldNum" sz="quarter" idx="10"/>
          </p:nvPr>
        </p:nvSpPr>
        <p:spPr/>
        <p:txBody>
          <a:bodyPr/>
          <a:lstStyle/>
          <a:p>
            <a:pPr>
              <a:defRPr/>
            </a:pPr>
            <a:fld id="{627E662F-2166-494C-9AED-71C5303BD18F}" type="slidenum">
              <a:rPr lang="en-US" altLang="en-US" smtClean="0"/>
              <a:pPr>
                <a:defRPr/>
              </a:pPr>
              <a:t>11</a:t>
            </a:fld>
            <a:endParaRPr lang="en-US" altLang="en-US"/>
          </a:p>
        </p:txBody>
      </p:sp>
    </p:spTree>
    <p:extLst>
      <p:ext uri="{BB962C8B-B14F-4D97-AF65-F5344CB8AC3E}">
        <p14:creationId xmlns:p14="http://schemas.microsoft.com/office/powerpoint/2010/main" val="539142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1F7F2-E26A-90C5-4AA3-888E1338F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4F92F-5598-1730-01DC-35ED265F2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C9B4C-3C37-F5D1-1F3A-D2395BC50A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429580-0AF7-BA7D-1F5E-6593D84EBDB0}"/>
              </a:ext>
            </a:extLst>
          </p:cNvPr>
          <p:cNvSpPr>
            <a:spLocks noGrp="1"/>
          </p:cNvSpPr>
          <p:nvPr>
            <p:ph type="sldNum" sz="quarter" idx="10"/>
          </p:nvPr>
        </p:nvSpPr>
        <p:spPr/>
        <p:txBody>
          <a:bodyPr/>
          <a:lstStyle/>
          <a:p>
            <a:pPr>
              <a:defRPr/>
            </a:pPr>
            <a:fld id="{627E662F-2166-494C-9AED-71C5303BD18F}" type="slidenum">
              <a:rPr lang="en-US" altLang="en-US" smtClean="0"/>
              <a:pPr>
                <a:defRPr/>
              </a:pPr>
              <a:t>12</a:t>
            </a:fld>
            <a:endParaRPr lang="en-US" altLang="en-US"/>
          </a:p>
        </p:txBody>
      </p:sp>
    </p:spTree>
    <p:extLst>
      <p:ext uri="{BB962C8B-B14F-4D97-AF65-F5344CB8AC3E}">
        <p14:creationId xmlns:p14="http://schemas.microsoft.com/office/powerpoint/2010/main" val="700769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s://www.linamar.com/investors" TargetMode="Externa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descr="C:\Users\Thuynh\Documents\Powerpoint Presentation\Corporate PPT\Skyjack Corp PPT 2015\Support Contents\SKYJACK MAIN MASTER SLID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4513" y="3225800"/>
            <a:ext cx="805815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588" y="-687388"/>
            <a:ext cx="9144000"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010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4"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23333" b="25720"/>
          <a:stretch/>
        </p:blipFill>
        <p:spPr bwMode="auto">
          <a:xfrm>
            <a:off x="238125" y="0"/>
            <a:ext cx="1825625" cy="55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3"/>
          <p:cNvSpPr>
            <a:spLocks noGrp="1"/>
          </p:cNvSpPr>
          <p:nvPr>
            <p:ph type="dt" sz="half" idx="10"/>
          </p:nvPr>
        </p:nvSpPr>
        <p:spPr>
          <a:xfrm>
            <a:off x="389961" y="4923445"/>
            <a:ext cx="2133600" cy="273844"/>
          </a:xfrm>
          <a:prstGeom prst="rect">
            <a:avLst/>
          </a:prstGeom>
        </p:spPr>
        <p:txBody>
          <a:bodyPr/>
          <a:lstStyle>
            <a:lvl1pPr>
              <a:defRPr sz="800" b="1">
                <a:solidFill>
                  <a:srgbClr val="E63C2F"/>
                </a:solidFill>
              </a:defRPr>
            </a:lvl1pPr>
          </a:lstStyle>
          <a:p>
            <a:fld id="{D04929D0-6076-4AF1-9512-255500F49F13}" type="datetime1">
              <a:rPr lang="en-US" smtClean="0"/>
              <a:t>2/6/2025</a:t>
            </a:fld>
            <a:endParaRPr lang="en-US" dirty="0"/>
          </a:p>
        </p:txBody>
      </p:sp>
      <p:sp>
        <p:nvSpPr>
          <p:cNvPr id="6" name="Footer Placeholder 4"/>
          <p:cNvSpPr>
            <a:spLocks noGrp="1"/>
          </p:cNvSpPr>
          <p:nvPr>
            <p:ph type="ftr" sz="quarter" idx="11"/>
          </p:nvPr>
        </p:nvSpPr>
        <p:spPr>
          <a:xfrm>
            <a:off x="3056961" y="4923445"/>
            <a:ext cx="2895600" cy="273844"/>
          </a:xfrm>
          <a:prstGeom prst="rect">
            <a:avLst/>
          </a:prstGeom>
        </p:spPr>
        <p:txBody>
          <a:bodyPr/>
          <a:lstStyle>
            <a:lvl1pPr algn="ctr">
              <a:defRPr sz="800" b="1">
                <a:solidFill>
                  <a:srgbClr val="E63C2F"/>
                </a:solidFill>
              </a:defRPr>
            </a:lvl1pPr>
          </a:lstStyle>
          <a:p>
            <a:endParaRPr lang="en-US" dirty="0"/>
          </a:p>
        </p:txBody>
      </p:sp>
      <p:sp>
        <p:nvSpPr>
          <p:cNvPr id="7" name="Slide Number Placeholder 5"/>
          <p:cNvSpPr>
            <a:spLocks noGrp="1"/>
          </p:cNvSpPr>
          <p:nvPr>
            <p:ph type="sldNum" sz="quarter" idx="12"/>
          </p:nvPr>
        </p:nvSpPr>
        <p:spPr>
          <a:xfrm>
            <a:off x="6485961" y="4923445"/>
            <a:ext cx="2133600" cy="273844"/>
          </a:xfrm>
          <a:prstGeom prst="rect">
            <a:avLst/>
          </a:prstGeom>
        </p:spPr>
        <p:txBody>
          <a:bodyPr/>
          <a:lstStyle>
            <a:lvl1pPr algn="r">
              <a:defRPr sz="800" b="1">
                <a:solidFill>
                  <a:srgbClr val="E63C2F"/>
                </a:solidFill>
              </a:defRPr>
            </a:lvl1pPr>
          </a:lstStyle>
          <a:p>
            <a:fld id="{ADC10B0D-13FB-49E6-AB22-9EA691595B22}" type="slidenum">
              <a:rPr lang="en-US" smtClean="0"/>
              <a:pPr/>
              <a:t>‹#›</a:t>
            </a:fld>
            <a:endParaRPr lang="en-US"/>
          </a:p>
        </p:txBody>
      </p:sp>
      <p:sp>
        <p:nvSpPr>
          <p:cNvPr id="10" name="Content Placeholder 9"/>
          <p:cNvSpPr>
            <a:spLocks noGrp="1"/>
          </p:cNvSpPr>
          <p:nvPr>
            <p:ph sz="quarter" idx="13"/>
          </p:nvPr>
        </p:nvSpPr>
        <p:spPr>
          <a:xfrm>
            <a:off x="384048" y="1311088"/>
            <a:ext cx="8229600" cy="3288344"/>
          </a:xfrm>
          <a:prstGeom prst="rect">
            <a:avLst/>
          </a:prstGeom>
        </p:spPr>
        <p:txBody>
          <a:bodyPr/>
          <a:lstStyle>
            <a:lvl1pPr marL="342900" indent="-342900">
              <a:buFontTx/>
              <a:buBlip>
                <a:blip r:embed="rId3"/>
              </a:buBlip>
              <a:defRPr sz="2400"/>
            </a:lvl1pPr>
            <a:lvl2pPr marL="742950" indent="-285750">
              <a:buFontTx/>
              <a:buBlip>
                <a:blip r:embed="rId3"/>
              </a:buBlip>
              <a:defRPr sz="2000"/>
            </a:lvl2pPr>
            <a:lvl3pPr marL="1143000" indent="-228600">
              <a:buFontTx/>
              <a:buBlip>
                <a:blip r:embed="rId3"/>
              </a:buBlip>
              <a:defRPr sz="1800"/>
            </a:lvl3pPr>
            <a:lvl4pPr marL="1600200" indent="-228600">
              <a:buFontTx/>
              <a:buBlip>
                <a:blip r:embed="rId3"/>
              </a:buBlip>
              <a:defRPr sz="1600"/>
            </a:lvl4pPr>
            <a:lvl5pPr marL="2057400" indent="-228600">
              <a:buFontTx/>
              <a:buBlip>
                <a:blip r:embed="rId3"/>
              </a:buBlip>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4" hasCustomPrompt="1"/>
          </p:nvPr>
        </p:nvSpPr>
        <p:spPr>
          <a:xfrm>
            <a:off x="376238" y="793750"/>
            <a:ext cx="8229600" cy="511175"/>
          </a:xfrm>
          <a:prstGeom prst="rect">
            <a:avLst/>
          </a:prstGeom>
        </p:spPr>
        <p:txBody>
          <a:bodyPr/>
          <a:lstStyle>
            <a:lvl1pPr marL="0" indent="0">
              <a:buFontTx/>
              <a:buNone/>
              <a:defRPr sz="2800" baseline="0">
                <a:solidFill>
                  <a:srgbClr val="7E8082"/>
                </a:solidFill>
              </a:defRPr>
            </a:lvl1pPr>
            <a:lvl2pPr marL="457200" indent="0">
              <a:buFontTx/>
              <a:buNone/>
              <a:defRPr>
                <a:solidFill>
                  <a:srgbClr val="7E8082"/>
                </a:solidFill>
              </a:defRPr>
            </a:lvl2pPr>
            <a:lvl3pPr marL="914400" indent="0">
              <a:buFontTx/>
              <a:buNone/>
              <a:defRPr>
                <a:solidFill>
                  <a:srgbClr val="7E8082"/>
                </a:solidFill>
              </a:defRPr>
            </a:lvl3pPr>
            <a:lvl4pPr marL="1371600" indent="0">
              <a:buFontTx/>
              <a:buNone/>
              <a:defRPr>
                <a:solidFill>
                  <a:srgbClr val="7E8082"/>
                </a:solidFill>
              </a:defRPr>
            </a:lvl4pPr>
            <a:lvl5pPr marL="1828800" indent="0">
              <a:buFontTx/>
              <a:buNone/>
              <a:defRPr>
                <a:solidFill>
                  <a:srgbClr val="7E8082"/>
                </a:solidFill>
              </a:defRPr>
            </a:lvl5pPr>
          </a:lstStyle>
          <a:p>
            <a:pPr lvl="0"/>
            <a:r>
              <a:rPr lang="en-US" dirty="0"/>
              <a:t>Title / Heading</a:t>
            </a:r>
          </a:p>
        </p:txBody>
      </p:sp>
    </p:spTree>
    <p:extLst>
      <p:ext uri="{BB962C8B-B14F-4D97-AF65-F5344CB8AC3E}">
        <p14:creationId xmlns:p14="http://schemas.microsoft.com/office/powerpoint/2010/main" val="153292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747" y="-34688"/>
            <a:ext cx="9161060" cy="5178188"/>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rgbClr val="404040"/>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lvl1pPr>
          </a:lstStyle>
          <a:p>
            <a:pPr lvl="0"/>
            <a:r>
              <a:rPr lang="en-US" dirty="0"/>
              <a:t>Date</a:t>
            </a:r>
            <a:endParaRPr lang="en-CA"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747" y="-34688"/>
            <a:ext cx="9161060" cy="5178188"/>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12" name="Picture 11">
            <a:extLst>
              <a:ext uri="{FF2B5EF4-FFF2-40B4-BE49-F238E27FC236}">
                <a16:creationId xmlns:a16="http://schemas.microsoft.com/office/drawing/2014/main" id="{E871D163-E3C8-5A78-37F0-6FD411D4B6B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2747" y="-34688"/>
            <a:ext cx="9161060" cy="5178188"/>
          </a:xfrm>
          <a:prstGeom prst="rect">
            <a:avLst/>
          </a:prstGeom>
        </p:spPr>
      </p:pic>
      <p:pic>
        <p:nvPicPr>
          <p:cNvPr id="13" name="Picture 12">
            <a:extLst>
              <a:ext uri="{FF2B5EF4-FFF2-40B4-BE49-F238E27FC236}">
                <a16:creationId xmlns:a16="http://schemas.microsoft.com/office/drawing/2014/main" id="{26EE9B46-45DA-5490-BD82-66F7D01162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spTree>
    <p:extLst>
      <p:ext uri="{BB962C8B-B14F-4D97-AF65-F5344CB8AC3E}">
        <p14:creationId xmlns:p14="http://schemas.microsoft.com/office/powerpoint/2010/main" val="332786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eopl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62550"/>
          </a:xfrm>
          <a:prstGeom prst="rect">
            <a:avLst/>
          </a:prstGeom>
        </p:spPr>
      </p:pic>
      <p:pic>
        <p:nvPicPr>
          <p:cNvPr id="7" name="Picture 6">
            <a:extLst>
              <a:ext uri="{FF2B5EF4-FFF2-40B4-BE49-F238E27FC236}">
                <a16:creationId xmlns:a16="http://schemas.microsoft.com/office/drawing/2014/main" id="{C04F94BB-2D04-B369-9D63-A07384B8BC9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9144000" cy="5162550"/>
          </a:xfrm>
          <a:prstGeom prst="rect">
            <a:avLst/>
          </a:prstGeom>
        </p:spPr>
      </p:pic>
    </p:spTree>
    <p:extLst>
      <p:ext uri="{BB962C8B-B14F-4D97-AF65-F5344CB8AC3E}">
        <p14:creationId xmlns:p14="http://schemas.microsoft.com/office/powerpoint/2010/main" val="226136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MacD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tx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tx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b="0">
                <a:solidFill>
                  <a:schemeClr val="tx1"/>
                </a:solidFill>
              </a:defRPr>
            </a:lvl1pPr>
          </a:lstStyle>
          <a:p>
            <a:pPr lvl="0"/>
            <a:r>
              <a:rPr lang="en-US" dirty="0"/>
              <a:t>Date</a:t>
            </a:r>
            <a:endParaRPr lang="en-CA" dirty="0"/>
          </a:p>
        </p:txBody>
      </p:sp>
    </p:spTree>
    <p:extLst>
      <p:ext uri="{BB962C8B-B14F-4D97-AF65-F5344CB8AC3E}">
        <p14:creationId xmlns:p14="http://schemas.microsoft.com/office/powerpoint/2010/main" val="417810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Skyjack">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905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b="0">
                <a:solidFill>
                  <a:schemeClr val="bg1"/>
                </a:solidFill>
              </a:defRPr>
            </a:lvl1pPr>
          </a:lstStyle>
          <a:p>
            <a:pPr lvl="0"/>
            <a:r>
              <a:rPr lang="en-US" dirty="0"/>
              <a:t>Date</a:t>
            </a:r>
            <a:endParaRPr lang="en-CA"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9050"/>
            <a:ext cx="9144000" cy="5162550"/>
          </a:xfrm>
          <a:prstGeom prst="rect">
            <a:avLst/>
          </a:prstGeom>
        </p:spPr>
      </p:pic>
      <p:pic>
        <p:nvPicPr>
          <p:cNvPr id="8" name="Picture 7">
            <a:extLst>
              <a:ext uri="{FF2B5EF4-FFF2-40B4-BE49-F238E27FC236}">
                <a16:creationId xmlns:a16="http://schemas.microsoft.com/office/drawing/2014/main" id="{CA345D3F-3DD3-FD33-9CBB-BD9EA628E2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9050"/>
            <a:ext cx="9144000" cy="5162550"/>
          </a:xfrm>
          <a:prstGeom prst="rect">
            <a:avLst/>
          </a:prstGeom>
        </p:spPr>
      </p:pic>
    </p:spTree>
    <p:extLst>
      <p:ext uri="{BB962C8B-B14F-4D97-AF65-F5344CB8AC3E}">
        <p14:creationId xmlns:p14="http://schemas.microsoft.com/office/powerpoint/2010/main" val="297467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LIN_Main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
        <p:nvSpPr>
          <p:cNvPr id="6" name="Text Placeholder 23">
            <a:extLst>
              <a:ext uri="{FF2B5EF4-FFF2-40B4-BE49-F238E27FC236}">
                <a16:creationId xmlns:a16="http://schemas.microsoft.com/office/drawing/2014/main" id="{9175BB50-BB73-4048-92A3-B252721B27E8}"/>
              </a:ext>
            </a:extLst>
          </p:cNvPr>
          <p:cNvSpPr>
            <a:spLocks noGrp="1"/>
          </p:cNvSpPr>
          <p:nvPr>
            <p:ph type="body" sz="quarter" idx="10" hasCustomPrompt="1"/>
          </p:nvPr>
        </p:nvSpPr>
        <p:spPr>
          <a:xfrm>
            <a:off x="457200" y="458082"/>
            <a:ext cx="4114800" cy="609600"/>
          </a:xfrm>
          <a:prstGeom prst="rect">
            <a:avLst/>
          </a:prstGeom>
        </p:spPr>
        <p:txBody>
          <a:bodyPr>
            <a:normAutofit/>
          </a:bodyPr>
          <a:lstStyle>
            <a:lvl1pPr marL="0" indent="0">
              <a:buNone/>
              <a:defRPr sz="2800" b="1" baseline="0">
                <a:solidFill>
                  <a:schemeClr val="bg2"/>
                </a:solidFill>
              </a:defRPr>
            </a:lvl1pPr>
          </a:lstStyle>
          <a:p>
            <a:pPr lvl="0"/>
            <a:r>
              <a:rPr lang="en-US" dirty="0"/>
              <a:t>Presentation Title</a:t>
            </a:r>
            <a:endParaRPr lang="en-CA" dirty="0"/>
          </a:p>
        </p:txBody>
      </p:sp>
    </p:spTree>
    <p:extLst>
      <p:ext uri="{BB962C8B-B14F-4D97-AF65-F5344CB8AC3E}">
        <p14:creationId xmlns:p14="http://schemas.microsoft.com/office/powerpoint/2010/main" val="56838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eLIN_Mobility_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Tree>
    <p:extLst>
      <p:ext uri="{BB962C8B-B14F-4D97-AF65-F5344CB8AC3E}">
        <p14:creationId xmlns:p14="http://schemas.microsoft.com/office/powerpoint/2010/main" val="408537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1905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rgbClr val="404040"/>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lvl1pPr>
          </a:lstStyle>
          <a:p>
            <a:pPr lvl="0"/>
            <a:r>
              <a:rPr lang="en-US" dirty="0"/>
              <a:t>Date</a:t>
            </a:r>
            <a:endParaRPr lang="en-CA"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1" y="214336"/>
            <a:ext cx="2100263" cy="501307"/>
          </a:xfrm>
          <a:prstGeom prst="rect">
            <a:avLst/>
          </a:prstGeom>
        </p:spPr>
      </p:pic>
    </p:spTree>
    <p:extLst>
      <p:ext uri="{BB962C8B-B14F-4D97-AF65-F5344CB8AC3E}">
        <p14:creationId xmlns:p14="http://schemas.microsoft.com/office/powerpoint/2010/main" val="73096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LIN_Sustainability_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tx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Tree>
    <p:extLst>
      <p:ext uri="{BB962C8B-B14F-4D97-AF65-F5344CB8AC3E}">
        <p14:creationId xmlns:p14="http://schemas.microsoft.com/office/powerpoint/2010/main" val="229789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eLIN_Sub_Title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53F34212-1281-4D3C-9296-5C87D8763E2D}"/>
              </a:ext>
            </a:extLst>
          </p:cNvPr>
          <p:cNvSpPr>
            <a:spLocks noGrp="1"/>
          </p:cNvSpPr>
          <p:nvPr>
            <p:ph type="body" sz="quarter" idx="12" hasCustomPrompt="1"/>
          </p:nvPr>
        </p:nvSpPr>
        <p:spPr>
          <a:xfrm>
            <a:off x="304802" y="4267200"/>
            <a:ext cx="2974181" cy="609600"/>
          </a:xfrm>
          <a:prstGeom prst="rect">
            <a:avLst/>
          </a:prstGeom>
        </p:spPr>
        <p:txBody>
          <a:bodyPr>
            <a:normAutofit/>
          </a:bodyPr>
          <a:lstStyle>
            <a:lvl1pPr marL="0" indent="0">
              <a:buNone/>
              <a:defRPr sz="2800" b="1" baseline="0">
                <a:solidFill>
                  <a:schemeClr val="bg1"/>
                </a:solidFill>
              </a:defRPr>
            </a:lvl1pPr>
          </a:lstStyle>
          <a:p>
            <a:pPr lvl="0"/>
            <a:r>
              <a:rPr lang="en-US" dirty="0"/>
              <a:t>Sub-Title</a:t>
            </a:r>
            <a:endParaRPr lang="en-CA" dirty="0"/>
          </a:p>
        </p:txBody>
      </p:sp>
    </p:spTree>
    <p:extLst>
      <p:ext uri="{BB962C8B-B14F-4D97-AF65-F5344CB8AC3E}">
        <p14:creationId xmlns:p14="http://schemas.microsoft.com/office/powerpoint/2010/main" val="32639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pic>
        <p:nvPicPr>
          <p:cNvPr id="8"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37300" y="1261030"/>
            <a:ext cx="7956367" cy="584776"/>
          </a:xfrm>
          <a:prstGeom prst="rect">
            <a:avLst/>
          </a:prstGeom>
        </p:spPr>
        <p:txBody>
          <a:bodyPr wrap="square">
            <a:spAutoFit/>
          </a:bodyPr>
          <a:lstStyle>
            <a:lvl1pPr marL="0" indent="0">
              <a:buNone/>
              <a:defRPr sz="3200" b="0" i="0">
                <a:solidFill>
                  <a:srgbClr val="FF4C00"/>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9" name="Text Placeholder 6"/>
          <p:cNvSpPr>
            <a:spLocks noGrp="1"/>
          </p:cNvSpPr>
          <p:nvPr>
            <p:ph type="body" sz="quarter" idx="13"/>
          </p:nvPr>
        </p:nvSpPr>
        <p:spPr>
          <a:xfrm>
            <a:off x="635001" y="1718231"/>
            <a:ext cx="7963568" cy="461665"/>
          </a:xfrm>
          <a:prstGeom prst="rect">
            <a:avLst/>
          </a:prstGeom>
        </p:spPr>
        <p:txBody>
          <a:bodyPr wrap="square">
            <a:spAutoFit/>
          </a:bodyPr>
          <a:lstStyle>
            <a:lvl1pPr marL="0" indent="0">
              <a:buNone/>
              <a:defRPr sz="2400" b="0" i="0">
                <a:solidFill>
                  <a:schemeClr val="bg1">
                    <a:lumMod val="50000"/>
                  </a:schemeClr>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10" name="Text Placeholder 6"/>
          <p:cNvSpPr>
            <a:spLocks noGrp="1"/>
          </p:cNvSpPr>
          <p:nvPr>
            <p:ph type="body" sz="quarter" idx="14"/>
          </p:nvPr>
        </p:nvSpPr>
        <p:spPr>
          <a:xfrm>
            <a:off x="635001" y="2085705"/>
            <a:ext cx="7963568" cy="338554"/>
          </a:xfrm>
          <a:prstGeom prst="rect">
            <a:avLst/>
          </a:prstGeom>
        </p:spPr>
        <p:txBody>
          <a:bodyPr wrap="square">
            <a:spAutoFit/>
          </a:bodyPr>
          <a:lstStyle>
            <a:lvl1pPr marL="0" indent="0">
              <a:buNone/>
              <a:defRPr sz="1600" b="0" i="0">
                <a:solidFill>
                  <a:schemeClr val="tx1"/>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18" name="Picture Placeholder 17"/>
          <p:cNvSpPr>
            <a:spLocks noGrp="1"/>
          </p:cNvSpPr>
          <p:nvPr>
            <p:ph type="pic" sz="quarter" idx="15"/>
          </p:nvPr>
        </p:nvSpPr>
        <p:spPr>
          <a:xfrm>
            <a:off x="3377197" y="2653826"/>
            <a:ext cx="5213350" cy="1810940"/>
          </a:xfrm>
          <a:prstGeom prst="rect">
            <a:avLst/>
          </a:prstGeom>
        </p:spPr>
        <p:txBody>
          <a:bodyPr anchor="ctr"/>
          <a:lstStyle>
            <a:lvl1pPr marL="0" indent="0" algn="ctr">
              <a:buNone/>
              <a:defRPr baseline="0"/>
            </a:lvl1pPr>
          </a:lstStyle>
          <a:p>
            <a:pPr lvl="0"/>
            <a:r>
              <a:rPr lang="en-US" noProof="0"/>
              <a:t>Click icon to add picture</a:t>
            </a:r>
          </a:p>
        </p:txBody>
      </p:sp>
      <p:sp>
        <p:nvSpPr>
          <p:cNvPr id="14"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Tree>
    <p:extLst>
      <p:ext uri="{BB962C8B-B14F-4D97-AF65-F5344CB8AC3E}">
        <p14:creationId xmlns:p14="http://schemas.microsoft.com/office/powerpoint/2010/main" val="1499496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LIN_Sub_Title_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53F34212-1281-4D3C-9296-5C87D8763E2D}"/>
              </a:ext>
            </a:extLst>
          </p:cNvPr>
          <p:cNvSpPr>
            <a:spLocks noGrp="1"/>
          </p:cNvSpPr>
          <p:nvPr>
            <p:ph type="body" sz="quarter" idx="12" hasCustomPrompt="1"/>
          </p:nvPr>
        </p:nvSpPr>
        <p:spPr>
          <a:xfrm>
            <a:off x="304802" y="4267200"/>
            <a:ext cx="2974181" cy="609600"/>
          </a:xfrm>
          <a:prstGeom prst="rect">
            <a:avLst/>
          </a:prstGeom>
        </p:spPr>
        <p:txBody>
          <a:bodyPr>
            <a:normAutofit/>
          </a:bodyPr>
          <a:lstStyle>
            <a:lvl1pPr marL="0" indent="0">
              <a:buNone/>
              <a:defRPr sz="2800" b="1" baseline="0">
                <a:solidFill>
                  <a:schemeClr val="bg1"/>
                </a:solidFill>
              </a:defRPr>
            </a:lvl1pPr>
          </a:lstStyle>
          <a:p>
            <a:pPr lvl="0"/>
            <a:r>
              <a:rPr lang="en-US" dirty="0"/>
              <a:t>Sub-Title</a:t>
            </a:r>
            <a:endParaRPr lang="en-CA" dirty="0"/>
          </a:p>
        </p:txBody>
      </p:sp>
    </p:spTree>
    <p:extLst>
      <p:ext uri="{BB962C8B-B14F-4D97-AF65-F5344CB8AC3E}">
        <p14:creationId xmlns:p14="http://schemas.microsoft.com/office/powerpoint/2010/main" val="422217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orward Looking Statement">
    <p:spTree>
      <p:nvGrpSpPr>
        <p:cNvPr id="1" name=""/>
        <p:cNvGrpSpPr/>
        <p:nvPr/>
      </p:nvGrpSpPr>
      <p:grpSpPr>
        <a:xfrm>
          <a:off x="0" y="0"/>
          <a:ext cx="0" cy="0"/>
          <a:chOff x="0" y="0"/>
          <a:chExt cx="0" cy="0"/>
        </a:xfrm>
      </p:grpSpPr>
      <p:sp>
        <p:nvSpPr>
          <p:cNvPr id="18" name="TextBox 17"/>
          <p:cNvSpPr txBox="1"/>
          <p:nvPr/>
        </p:nvSpPr>
        <p:spPr>
          <a:xfrm>
            <a:off x="256505" y="287984"/>
            <a:ext cx="8658457" cy="461665"/>
          </a:xfrm>
          <a:prstGeom prst="rect">
            <a:avLst/>
          </a:prstGeom>
          <a:noFill/>
        </p:spPr>
        <p:txBody>
          <a:bodyPr wrap="square" rtlCol="0" anchor="t">
            <a:spAutoFit/>
          </a:bodyPr>
          <a:lstStyle/>
          <a:p>
            <a:r>
              <a:rPr lang="en-US" sz="2400" b="1" dirty="0">
                <a:solidFill>
                  <a:srgbClr val="BC4E21"/>
                </a:solidFill>
                <a:latin typeface="Arial Narrow" panose="020B0606020202030204" pitchFamily="34" charset="0"/>
              </a:rPr>
              <a:t>Forward Looking Information, Risk and Uncertainties</a:t>
            </a:r>
            <a:endParaRPr lang="en-CA" sz="2400" b="1" dirty="0">
              <a:solidFill>
                <a:srgbClr val="BC4E21"/>
              </a:solidFill>
              <a:latin typeface="Arial Narrow" panose="020B0606020202030204" pitchFamily="34" charset="0"/>
            </a:endParaRPr>
          </a:p>
        </p:txBody>
      </p:sp>
      <p:sp>
        <p:nvSpPr>
          <p:cNvPr id="12"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228601" y="964376"/>
            <a:ext cx="8686361" cy="4031873"/>
          </a:xfrm>
          <a:prstGeom prst="rect">
            <a:avLst/>
          </a:prstGeom>
          <a:noFill/>
        </p:spPr>
        <p:txBody>
          <a:bodyPr wrap="square" rtlCol="0">
            <a:spAutoFit/>
          </a:bodyPr>
          <a:lstStyle/>
          <a:p>
            <a:pPr lvl="0">
              <a:defRPr/>
            </a:pPr>
            <a:r>
              <a:rPr lang="en-US" sz="1600" dirty="0">
                <a:solidFill>
                  <a:srgbClr val="404040"/>
                </a:solidFill>
                <a:latin typeface="Arial Narrow" panose="020B0606020202030204" pitchFamily="34" charset="0"/>
              </a:rPr>
              <a:t>Certain information regarding Linamar set forth in this presentation and oral summary, including management’s assessment of the Company’s future plans and operations may constitute forward-looking statements. This information is based on current expectations that are subject to significant risks and uncertainties that are difficult to predict. Actual results may differ materially from these anticipated in the forward-looking statements due to factors such as customer demand and timing of buying decisions, product mix, competitive products and pricing pressure. In addition, uncertainties and difficulties in domestic and foreign financial markets and economies could adversely affect demand from customers. These factors, as well as general economic and political </a:t>
            </a:r>
            <a:r>
              <a:rPr lang="en-US" sz="1600" dirty="0">
                <a:latin typeface="Arial Narrow" panose="020B0606020202030204" pitchFamily="34" charset="0"/>
              </a:rPr>
              <a:t>conditions</a:t>
            </a:r>
            <a:r>
              <a:rPr lang="en-US" sz="1600" dirty="0"/>
              <a:t> and public health threats</a:t>
            </a:r>
            <a:r>
              <a:rPr lang="en-US" sz="1600" dirty="0">
                <a:latin typeface="Arial Narrow" panose="020B0606020202030204" pitchFamily="34" charset="0"/>
              </a:rPr>
              <a:t>, may in </a:t>
            </a:r>
            <a:r>
              <a:rPr lang="en-US" sz="1600" baseline="0" dirty="0">
                <a:latin typeface="Arial Narrow" panose="020B0606020202030204" pitchFamily="34" charset="0"/>
              </a:rPr>
              <a:t>t</a:t>
            </a:r>
            <a:r>
              <a:rPr lang="en-US" sz="1600" dirty="0">
                <a:latin typeface="Arial Narrow" panose="020B0606020202030204" pitchFamily="34" charset="0"/>
              </a:rPr>
              <a:t>urn have a material adverse effect on the Company’s financial results. Please also refer to Linamar’s most current Management’s Discussion and Analysis of Financial Condition and Results of Operations ("MD&amp;A") and Annual Information Form (“AIF”), as replaced or updated by any of Linamar’s subsequent regulatory filings, which set out the cautionary disclaimers, including the risk factors that could cause actual events to differ materially from these indicated by such forward looking statements. These documents are available at </a:t>
            </a:r>
            <a:r>
              <a:rPr lang="en-US" sz="1600" dirty="0">
                <a:solidFill>
                  <a:schemeClr val="tx2"/>
                </a:solidFill>
                <a:latin typeface="Arial Narrow" panose="020B0606020202030204" pitchFamily="34" charset="0"/>
                <a:hlinkClick r:id="rId2"/>
              </a:rPr>
              <a:t>https://www.linamar.com/investors</a:t>
            </a:r>
            <a:r>
              <a:rPr lang="en-US" sz="1600" dirty="0">
                <a:latin typeface="Arial Narrow" panose="020B0606020202030204" pitchFamily="34" charset="0"/>
              </a:rPr>
              <a:t>.</a:t>
            </a:r>
            <a:r>
              <a:rPr lang="en-US" sz="1600" dirty="0">
                <a:solidFill>
                  <a:srgbClr val="FF0000"/>
                </a:solidFill>
                <a:latin typeface="Arial Narrow" panose="020B0606020202030204" pitchFamily="34" charset="0"/>
              </a:rPr>
              <a:t> </a:t>
            </a:r>
            <a:r>
              <a:rPr lang="en-US" sz="1600" dirty="0">
                <a:solidFill>
                  <a:srgbClr val="404040"/>
                </a:solidFill>
                <a:latin typeface="Arial Narrow" panose="020B0606020202030204" pitchFamily="34" charset="0"/>
              </a:rPr>
              <a:t>The Company assumes no obligation to update the forward-looking statements, or to update the reasons why actual results could differ from those reflected in the forward-looking statements. </a:t>
            </a:r>
            <a:r>
              <a:rPr lang="en-US" sz="1600" b="0" i="0" kern="1200" dirty="0">
                <a:solidFill>
                  <a:srgbClr val="404040"/>
                </a:solidFill>
                <a:effectLst/>
              </a:rPr>
              <a:t>Content</a:t>
            </a:r>
            <a:r>
              <a:rPr lang="en-US" sz="1600" b="0" i="0" kern="1200" baseline="0" dirty="0">
                <a:solidFill>
                  <a:srgbClr val="404040"/>
                </a:solidFill>
                <a:effectLst/>
              </a:rPr>
              <a:t> is protected by copyright and </a:t>
            </a:r>
            <a:r>
              <a:rPr lang="en-US" sz="1600" b="0" i="0" kern="1200" dirty="0">
                <a:solidFill>
                  <a:srgbClr val="404040"/>
                </a:solidFill>
                <a:effectLst/>
              </a:rPr>
              <a:t>may not be reproduced or repurposed </a:t>
            </a:r>
            <a:r>
              <a:rPr lang="en-US" sz="1600" b="0" i="0" kern="1200" baseline="0" dirty="0">
                <a:solidFill>
                  <a:srgbClr val="404040"/>
                </a:solidFill>
                <a:effectLst/>
              </a:rPr>
              <a:t>without express written consent by the Company.</a:t>
            </a:r>
            <a:endParaRPr lang="en-CA" sz="1600" dirty="0">
              <a:solidFill>
                <a:srgbClr val="404040"/>
              </a:solidFill>
            </a:endParaRPr>
          </a:p>
        </p:txBody>
      </p:sp>
      <p:sp>
        <p:nvSpPr>
          <p:cNvPr id="14"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0" name="Right Triangle 19"/>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3"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15" name="Right Triangle 14"/>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7"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1" name="Right Triangle 20"/>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4" name="Straight Connector 2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5" name="Slide Number Placeholder 5">
            <a:extLst>
              <a:ext uri="{FF2B5EF4-FFF2-40B4-BE49-F238E27FC236}">
                <a16:creationId xmlns:a16="http://schemas.microsoft.com/office/drawing/2014/main" id="{60E2920A-3CE0-42E5-4A7F-8BB39E1509DD}"/>
              </a:ext>
            </a:extLst>
          </p:cNvPr>
          <p:cNvSpPr txBox="1">
            <a:spLocks/>
          </p:cNvSpPr>
          <p:nvPr userDrawn="1"/>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6" name="Right Triangle 25">
            <a:extLst>
              <a:ext uri="{FF2B5EF4-FFF2-40B4-BE49-F238E27FC236}">
                <a16:creationId xmlns:a16="http://schemas.microsoft.com/office/drawing/2014/main" id="{5A12EADF-9EC9-8489-AE33-78C41A86516F}"/>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7" name="Straight Connector 26">
            <a:extLst>
              <a:ext uri="{FF2B5EF4-FFF2-40B4-BE49-F238E27FC236}">
                <a16:creationId xmlns:a16="http://schemas.microsoft.com/office/drawing/2014/main" id="{EB6C3694-25A6-D9E1-3048-4675CB6B25AC}"/>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6500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19" name="TextBox 18"/>
          <p:cNvSpPr txBox="1"/>
          <p:nvPr/>
        </p:nvSpPr>
        <p:spPr>
          <a:xfrm>
            <a:off x="3276598" y="2314122"/>
            <a:ext cx="2590800" cy="369332"/>
          </a:xfrm>
          <a:prstGeom prst="rect">
            <a:avLst/>
          </a:prstGeom>
          <a:noFill/>
        </p:spPr>
        <p:txBody>
          <a:bodyPr wrap="square" rtlCol="0">
            <a:spAutoFit/>
          </a:bodyPr>
          <a:lstStyle/>
          <a:p>
            <a:endParaRPr lang="en-CA" sz="1800"/>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Box 22"/>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4" name="Right Triangle 23"/>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7" name="TextBox 26"/>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8" name="TextBox 27"/>
          <p:cNvSpPr txBox="1"/>
          <p:nvPr/>
        </p:nvSpPr>
        <p:spPr>
          <a:xfrm>
            <a:off x="3276598" y="2314122"/>
            <a:ext cx="2590800" cy="369332"/>
          </a:xfrm>
          <a:prstGeom prst="rect">
            <a:avLst/>
          </a:prstGeom>
          <a:noFill/>
        </p:spPr>
        <p:txBody>
          <a:bodyPr wrap="square" rtlCol="0">
            <a:spAutoFit/>
          </a:bodyPr>
          <a:lstStyle/>
          <a:p>
            <a:endParaRPr lang="en-CA" sz="1800"/>
          </a:p>
        </p:txBody>
      </p:sp>
      <p:sp>
        <p:nvSpPr>
          <p:cNvPr id="30" name="TextBox 29"/>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35" name="Straight Connector 34"/>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8" name="Picture 37">
            <a:extLst>
              <a:ext uri="{FF2B5EF4-FFF2-40B4-BE49-F238E27FC236}">
                <a16:creationId xmlns:a16="http://schemas.microsoft.com/office/drawing/2014/main" id="{E483E5CB-73F1-F06A-10AB-81C256156F6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9" name="Right Triangle 38">
            <a:extLst>
              <a:ext uri="{FF2B5EF4-FFF2-40B4-BE49-F238E27FC236}">
                <a16:creationId xmlns:a16="http://schemas.microsoft.com/office/drawing/2014/main" id="{5ACA213F-1147-C606-F019-61BB0E6F5057}"/>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0" name="TextBox 39">
            <a:extLst>
              <a:ext uri="{FF2B5EF4-FFF2-40B4-BE49-F238E27FC236}">
                <a16:creationId xmlns:a16="http://schemas.microsoft.com/office/drawing/2014/main" id="{D9B20D88-0D7C-9BB8-DB36-B2AFA5C7B649}"/>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41" name="TextBox 40">
            <a:extLst>
              <a:ext uri="{FF2B5EF4-FFF2-40B4-BE49-F238E27FC236}">
                <a16:creationId xmlns:a16="http://schemas.microsoft.com/office/drawing/2014/main" id="{CD51FECF-A2E4-C417-0879-C559E1CFAAB1}"/>
              </a:ext>
            </a:extLst>
          </p:cNvPr>
          <p:cNvSpPr txBox="1"/>
          <p:nvPr userDrawn="1"/>
        </p:nvSpPr>
        <p:spPr>
          <a:xfrm>
            <a:off x="3276598" y="2314121"/>
            <a:ext cx="2590800" cy="369332"/>
          </a:xfrm>
          <a:prstGeom prst="rect">
            <a:avLst/>
          </a:prstGeom>
          <a:noFill/>
        </p:spPr>
        <p:txBody>
          <a:bodyPr wrap="square" rtlCol="0">
            <a:spAutoFit/>
          </a:bodyPr>
          <a:lstStyle/>
          <a:p>
            <a:endParaRPr lang="en-CA" sz="1800"/>
          </a:p>
        </p:txBody>
      </p:sp>
      <p:sp>
        <p:nvSpPr>
          <p:cNvPr id="42" name="TextBox 41">
            <a:extLst>
              <a:ext uri="{FF2B5EF4-FFF2-40B4-BE49-F238E27FC236}">
                <a16:creationId xmlns:a16="http://schemas.microsoft.com/office/drawing/2014/main" id="{85438A76-E525-F49A-644F-82BC8D65F162}"/>
              </a:ext>
            </a:extLst>
          </p:cNvPr>
          <p:cNvSpPr txBox="1"/>
          <p:nvPr userDrawn="1"/>
        </p:nvSpPr>
        <p:spPr>
          <a:xfrm>
            <a:off x="3276598" y="3287918"/>
            <a:ext cx="2590800" cy="369332"/>
          </a:xfrm>
          <a:prstGeom prst="rect">
            <a:avLst/>
          </a:prstGeom>
          <a:noFill/>
        </p:spPr>
        <p:txBody>
          <a:bodyPr wrap="square" rtlCol="0">
            <a:spAutoFit/>
          </a:bodyPr>
          <a:lstStyle/>
          <a:p>
            <a:endParaRPr lang="en-CA" sz="1800"/>
          </a:p>
        </p:txBody>
      </p:sp>
      <p:cxnSp>
        <p:nvCxnSpPr>
          <p:cNvPr id="43" name="Straight Connector 42">
            <a:extLst>
              <a:ext uri="{FF2B5EF4-FFF2-40B4-BE49-F238E27FC236}">
                <a16:creationId xmlns:a16="http://schemas.microsoft.com/office/drawing/2014/main" id="{C4B4A1F9-8565-4C21-78B4-A4FD2C727F90}"/>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67E39451-94A7-F328-D8E5-E7BA7F6807BF}"/>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2044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3"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Oval 26"/>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19" name="TextBox 18"/>
          <p:cNvSpPr txBox="1"/>
          <p:nvPr/>
        </p:nvSpPr>
        <p:spPr>
          <a:xfrm>
            <a:off x="3276598" y="2314122"/>
            <a:ext cx="2590800" cy="369332"/>
          </a:xfrm>
          <a:prstGeom prst="rect">
            <a:avLst/>
          </a:prstGeom>
          <a:noFill/>
        </p:spPr>
        <p:txBody>
          <a:bodyPr wrap="square" rtlCol="0">
            <a:spAutoFit/>
          </a:bodyPr>
          <a:lstStyle/>
          <a:p>
            <a:endParaRPr lang="en-CA" sz="1800"/>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Oval 34"/>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TextBox 35"/>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4" name="Right Triangle 23"/>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8" name="TextBox 2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0" name="TextBox 29"/>
          <p:cNvSpPr txBox="1"/>
          <p:nvPr/>
        </p:nvSpPr>
        <p:spPr>
          <a:xfrm>
            <a:off x="3276598" y="2314122"/>
            <a:ext cx="2590800" cy="369332"/>
          </a:xfrm>
          <a:prstGeom prst="rect">
            <a:avLst/>
          </a:prstGeom>
          <a:noFill/>
        </p:spPr>
        <p:txBody>
          <a:bodyPr wrap="square" rtlCol="0">
            <a:spAutoFit/>
          </a:bodyPr>
          <a:lstStyle/>
          <a:p>
            <a:endParaRPr lang="en-CA" sz="1800"/>
          </a:p>
        </p:txBody>
      </p:sp>
      <p:sp>
        <p:nvSpPr>
          <p:cNvPr id="38" name="TextBox 37"/>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39" name="Straight Connector 3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2" name="Picture 41">
            <a:extLst>
              <a:ext uri="{FF2B5EF4-FFF2-40B4-BE49-F238E27FC236}">
                <a16:creationId xmlns:a16="http://schemas.microsoft.com/office/drawing/2014/main" id="{4A1628B8-F613-2B22-BADB-427D7C7172A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43" name="Right Triangle 42">
            <a:extLst>
              <a:ext uri="{FF2B5EF4-FFF2-40B4-BE49-F238E27FC236}">
                <a16:creationId xmlns:a16="http://schemas.microsoft.com/office/drawing/2014/main" id="{6BB92227-9DCB-6ADF-0A58-26E94C408618}"/>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4" name="TextBox 43">
            <a:extLst>
              <a:ext uri="{FF2B5EF4-FFF2-40B4-BE49-F238E27FC236}">
                <a16:creationId xmlns:a16="http://schemas.microsoft.com/office/drawing/2014/main" id="{62BF7846-FD48-FB9B-34B3-4F4BD295675E}"/>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45" name="TextBox 44">
            <a:extLst>
              <a:ext uri="{FF2B5EF4-FFF2-40B4-BE49-F238E27FC236}">
                <a16:creationId xmlns:a16="http://schemas.microsoft.com/office/drawing/2014/main" id="{CDCCD5B5-AD32-A858-5BDA-8E766719EDD5}"/>
              </a:ext>
            </a:extLst>
          </p:cNvPr>
          <p:cNvSpPr txBox="1"/>
          <p:nvPr userDrawn="1"/>
        </p:nvSpPr>
        <p:spPr>
          <a:xfrm>
            <a:off x="3276598" y="2314121"/>
            <a:ext cx="2590800" cy="369332"/>
          </a:xfrm>
          <a:prstGeom prst="rect">
            <a:avLst/>
          </a:prstGeom>
          <a:noFill/>
        </p:spPr>
        <p:txBody>
          <a:bodyPr wrap="square" rtlCol="0">
            <a:spAutoFit/>
          </a:bodyPr>
          <a:lstStyle/>
          <a:p>
            <a:endParaRPr lang="en-CA" sz="1800"/>
          </a:p>
        </p:txBody>
      </p:sp>
      <p:sp>
        <p:nvSpPr>
          <p:cNvPr id="46" name="TextBox 45">
            <a:extLst>
              <a:ext uri="{FF2B5EF4-FFF2-40B4-BE49-F238E27FC236}">
                <a16:creationId xmlns:a16="http://schemas.microsoft.com/office/drawing/2014/main" id="{84548056-0B8B-DFFD-3DD4-1C4FF814B2AA}"/>
              </a:ext>
            </a:extLst>
          </p:cNvPr>
          <p:cNvSpPr txBox="1"/>
          <p:nvPr userDrawn="1"/>
        </p:nvSpPr>
        <p:spPr>
          <a:xfrm>
            <a:off x="3276598" y="3287918"/>
            <a:ext cx="2590800" cy="369332"/>
          </a:xfrm>
          <a:prstGeom prst="rect">
            <a:avLst/>
          </a:prstGeom>
          <a:noFill/>
        </p:spPr>
        <p:txBody>
          <a:bodyPr wrap="square" rtlCol="0">
            <a:spAutoFit/>
          </a:bodyPr>
          <a:lstStyle/>
          <a:p>
            <a:endParaRPr lang="en-CA" sz="1800"/>
          </a:p>
        </p:txBody>
      </p:sp>
      <p:cxnSp>
        <p:nvCxnSpPr>
          <p:cNvPr id="47" name="Straight Connector 46">
            <a:extLst>
              <a:ext uri="{FF2B5EF4-FFF2-40B4-BE49-F238E27FC236}">
                <a16:creationId xmlns:a16="http://schemas.microsoft.com/office/drawing/2014/main" id="{58A0EAF9-34FC-3AEB-24A5-0BABD2DEBB52}"/>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5BA07387-3F67-0B7B-E993-2B98A1D79673}"/>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Oval 48">
            <a:extLst>
              <a:ext uri="{FF2B5EF4-FFF2-40B4-BE49-F238E27FC236}">
                <a16:creationId xmlns:a16="http://schemas.microsoft.com/office/drawing/2014/main" id="{906976BB-F8C1-11AC-5075-7882CA8A846F}"/>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9274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3"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4"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Oval 26"/>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Oval 27"/>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Oval 34"/>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Oval 35"/>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TextBox 3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8" name="Right Triangle 37"/>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9" name="TextBox 38"/>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cxnSp>
        <p:nvCxnSpPr>
          <p:cNvPr id="41" name="Straight Connector 40"/>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Oval 42"/>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5" name="Picture 44">
            <a:extLst>
              <a:ext uri="{FF2B5EF4-FFF2-40B4-BE49-F238E27FC236}">
                <a16:creationId xmlns:a16="http://schemas.microsoft.com/office/drawing/2014/main" id="{4C784A12-9808-17F5-954F-7A105FE29B5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46" name="Right Triangle 45">
            <a:extLst>
              <a:ext uri="{FF2B5EF4-FFF2-40B4-BE49-F238E27FC236}">
                <a16:creationId xmlns:a16="http://schemas.microsoft.com/office/drawing/2014/main" id="{E62120A8-AB3B-79B8-A50E-CB5DE3ED4533}"/>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7" name="TextBox 46">
            <a:extLst>
              <a:ext uri="{FF2B5EF4-FFF2-40B4-BE49-F238E27FC236}">
                <a16:creationId xmlns:a16="http://schemas.microsoft.com/office/drawing/2014/main" id="{A2E88707-5B9A-508B-4B1C-A7419A533BB0}"/>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cxnSp>
        <p:nvCxnSpPr>
          <p:cNvPr id="48" name="Straight Connector 47">
            <a:extLst>
              <a:ext uri="{FF2B5EF4-FFF2-40B4-BE49-F238E27FC236}">
                <a16:creationId xmlns:a16="http://schemas.microsoft.com/office/drawing/2014/main" id="{1F0A9032-2AA3-FCFE-F2CF-BCF91A19CF7E}"/>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D8CBD0A4-CF37-6ED6-E1A8-B4A49CCFD00A}"/>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49">
            <a:extLst>
              <a:ext uri="{FF2B5EF4-FFF2-40B4-BE49-F238E27FC236}">
                <a16:creationId xmlns:a16="http://schemas.microsoft.com/office/drawing/2014/main" id="{7EAA1152-DAF6-5E8B-FD76-219D3C9EB138}"/>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Oval 50">
            <a:extLst>
              <a:ext uri="{FF2B5EF4-FFF2-40B4-BE49-F238E27FC236}">
                <a16:creationId xmlns:a16="http://schemas.microsoft.com/office/drawing/2014/main" id="{F5BEC078-0CCA-76F2-3749-E7A6832C5AA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12806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genda 4 items">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2" name="TextBox 31"/>
          <p:cNvSpPr txBox="1"/>
          <p:nvPr/>
        </p:nvSpPr>
        <p:spPr>
          <a:xfrm>
            <a:off x="3282694" y="1428524"/>
            <a:ext cx="2590800" cy="369332"/>
          </a:xfrm>
          <a:prstGeom prst="rect">
            <a:avLst/>
          </a:prstGeom>
          <a:noFill/>
        </p:spPr>
        <p:txBody>
          <a:bodyPr wrap="square" rtlCol="0">
            <a:spAutoFit/>
          </a:bodyPr>
          <a:lstStyle/>
          <a:p>
            <a:endParaRPr lang="en-CA" sz="1800"/>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Content Placeholder 4"/>
          <p:cNvSpPr>
            <a:spLocks noGrp="1"/>
          </p:cNvSpPr>
          <p:nvPr>
            <p:ph sz="quarter" idx="14" hasCustomPrompt="1"/>
          </p:nvPr>
        </p:nvSpPr>
        <p:spPr>
          <a:xfrm>
            <a:off x="3257548" y="3210138"/>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7" name="Oval 26"/>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Oval 2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Oval 2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Oval 29"/>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3" name="Right Triangle 22"/>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7" name="Straight Connector 36"/>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Oval 39"/>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Oval 41"/>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TextBox 43"/>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5" name="TextBox 3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6" name="Right Triangle 35"/>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8" name="Straight Connector 37"/>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Oval 45"/>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Oval 46"/>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TextBox 48"/>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pic>
        <p:nvPicPr>
          <p:cNvPr id="50" name="Picture 49">
            <a:extLst>
              <a:ext uri="{FF2B5EF4-FFF2-40B4-BE49-F238E27FC236}">
                <a16:creationId xmlns:a16="http://schemas.microsoft.com/office/drawing/2014/main" id="{CF75F6A2-5202-AFA1-A6A1-397C957F4B7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51" name="Right Triangle 50">
            <a:extLst>
              <a:ext uri="{FF2B5EF4-FFF2-40B4-BE49-F238E27FC236}">
                <a16:creationId xmlns:a16="http://schemas.microsoft.com/office/drawing/2014/main" id="{6B52424F-264F-1793-3E08-4CEAAE10F51E}"/>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52" name="Straight Connector 51">
            <a:extLst>
              <a:ext uri="{FF2B5EF4-FFF2-40B4-BE49-F238E27FC236}">
                <a16:creationId xmlns:a16="http://schemas.microsoft.com/office/drawing/2014/main" id="{7E0A029E-927A-01AA-022E-44A1B605425F}"/>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5DF1A599-E781-F289-2D9E-D6C7ED086A0D}"/>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Oval 53">
            <a:extLst>
              <a:ext uri="{FF2B5EF4-FFF2-40B4-BE49-F238E27FC236}">
                <a16:creationId xmlns:a16="http://schemas.microsoft.com/office/drawing/2014/main" id="{46ABF4F1-5A28-B77E-3581-5BCFEA16DDF5}"/>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Oval 54">
            <a:extLst>
              <a:ext uri="{FF2B5EF4-FFF2-40B4-BE49-F238E27FC236}">
                <a16:creationId xmlns:a16="http://schemas.microsoft.com/office/drawing/2014/main" id="{17484AA8-6863-65F4-BC08-97B05B4B705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Oval 55">
            <a:extLst>
              <a:ext uri="{FF2B5EF4-FFF2-40B4-BE49-F238E27FC236}">
                <a16:creationId xmlns:a16="http://schemas.microsoft.com/office/drawing/2014/main" id="{3DC58546-1F7C-C81A-2786-CAFD49705DDA}"/>
              </a:ext>
            </a:extLst>
          </p:cNvPr>
          <p:cNvSpPr/>
          <p:nvPr userDrawn="1"/>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TextBox 56">
            <a:extLst>
              <a:ext uri="{FF2B5EF4-FFF2-40B4-BE49-F238E27FC236}">
                <a16:creationId xmlns:a16="http://schemas.microsoft.com/office/drawing/2014/main" id="{241A607A-B3BF-FDB8-770A-E7EFED56FE0D}"/>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Tree>
    <p:extLst>
      <p:ext uri="{BB962C8B-B14F-4D97-AF65-F5344CB8AC3E}">
        <p14:creationId xmlns:p14="http://schemas.microsoft.com/office/powerpoint/2010/main" val="343212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genda 5 items">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2" name="TextBox 31"/>
          <p:cNvSpPr txBox="1"/>
          <p:nvPr/>
        </p:nvSpPr>
        <p:spPr>
          <a:xfrm>
            <a:off x="3282694" y="1428524"/>
            <a:ext cx="2590800" cy="369332"/>
          </a:xfrm>
          <a:prstGeom prst="rect">
            <a:avLst/>
          </a:prstGeom>
          <a:noFill/>
        </p:spPr>
        <p:txBody>
          <a:bodyPr wrap="square" rtlCol="0">
            <a:spAutoFit/>
          </a:bodyPr>
          <a:lstStyle/>
          <a:p>
            <a:endParaRPr lang="en-CA" sz="1800"/>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sp>
        <p:nvSpPr>
          <p:cNvPr id="36"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7"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8"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9" name="Content Placeholder 4"/>
          <p:cNvSpPr>
            <a:spLocks noGrp="1"/>
          </p:cNvSpPr>
          <p:nvPr>
            <p:ph sz="quarter" idx="14" hasCustomPrompt="1"/>
          </p:nvPr>
        </p:nvSpPr>
        <p:spPr>
          <a:xfrm>
            <a:off x="3257548" y="3210138"/>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Oval 1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Oval 22"/>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Content Placeholder 4"/>
          <p:cNvSpPr>
            <a:spLocks noGrp="1"/>
          </p:cNvSpPr>
          <p:nvPr>
            <p:ph sz="quarter" idx="15" hasCustomPrompt="1"/>
          </p:nvPr>
        </p:nvSpPr>
        <p:spPr>
          <a:xfrm>
            <a:off x="3276598" y="4137109"/>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Oval 20"/>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TextBox 23"/>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7" name="Right Triangle 2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1" name="Straight Connector 30"/>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Oval 39"/>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Oval 41"/>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Oval 42"/>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TextBox 45"/>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0" name="TextBox 2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9" name="Right Triangle 28"/>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44" name="Straight Connector 43"/>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Oval 4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49"/>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Oval 50"/>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TextBox 51"/>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pic>
        <p:nvPicPr>
          <p:cNvPr id="53" name="Picture 52">
            <a:extLst>
              <a:ext uri="{FF2B5EF4-FFF2-40B4-BE49-F238E27FC236}">
                <a16:creationId xmlns:a16="http://schemas.microsoft.com/office/drawing/2014/main" id="{EF54E61A-1EAF-FB90-C856-FAFE528E7EF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54" name="Right Triangle 53">
            <a:extLst>
              <a:ext uri="{FF2B5EF4-FFF2-40B4-BE49-F238E27FC236}">
                <a16:creationId xmlns:a16="http://schemas.microsoft.com/office/drawing/2014/main" id="{A95D67CD-3238-8DAD-7B72-710FDD2E7B44}"/>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55" name="Straight Connector 54">
            <a:extLst>
              <a:ext uri="{FF2B5EF4-FFF2-40B4-BE49-F238E27FC236}">
                <a16:creationId xmlns:a16="http://schemas.microsoft.com/office/drawing/2014/main" id="{9A6F51F3-F24B-EC50-6EF9-52DD584091AA}"/>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1B6F0AF2-F803-2A88-1242-40373AB4BADB}"/>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Oval 56">
            <a:extLst>
              <a:ext uri="{FF2B5EF4-FFF2-40B4-BE49-F238E27FC236}">
                <a16:creationId xmlns:a16="http://schemas.microsoft.com/office/drawing/2014/main" id="{5956FE4B-9283-0BD2-E4AB-95F640ACBCB3}"/>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Oval 57">
            <a:extLst>
              <a:ext uri="{FF2B5EF4-FFF2-40B4-BE49-F238E27FC236}">
                <a16:creationId xmlns:a16="http://schemas.microsoft.com/office/drawing/2014/main" id="{B04D8444-D3D9-1F81-EB86-DC486CF6D2E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Oval 58">
            <a:extLst>
              <a:ext uri="{FF2B5EF4-FFF2-40B4-BE49-F238E27FC236}">
                <a16:creationId xmlns:a16="http://schemas.microsoft.com/office/drawing/2014/main" id="{877F8894-9231-4979-005E-A5AF035AC4BC}"/>
              </a:ext>
            </a:extLst>
          </p:cNvPr>
          <p:cNvSpPr/>
          <p:nvPr userDrawn="1"/>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Oval 59">
            <a:extLst>
              <a:ext uri="{FF2B5EF4-FFF2-40B4-BE49-F238E27FC236}">
                <a16:creationId xmlns:a16="http://schemas.microsoft.com/office/drawing/2014/main" id="{13689D52-FDE7-84F2-7D0C-4380EAED69FE}"/>
              </a:ext>
            </a:extLst>
          </p:cNvPr>
          <p:cNvSpPr/>
          <p:nvPr userDrawn="1"/>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TextBox 60">
            <a:extLst>
              <a:ext uri="{FF2B5EF4-FFF2-40B4-BE49-F238E27FC236}">
                <a16:creationId xmlns:a16="http://schemas.microsoft.com/office/drawing/2014/main" id="{42202F02-A8F5-CC2B-1477-9820B78E2A27}"/>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Tree>
    <p:extLst>
      <p:ext uri="{BB962C8B-B14F-4D97-AF65-F5344CB8AC3E}">
        <p14:creationId xmlns:p14="http://schemas.microsoft.com/office/powerpoint/2010/main" val="75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ull Quot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6" name="Rectangle 5"/>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4" name="Content Placeholder 4"/>
          <p:cNvSpPr>
            <a:spLocks noGrp="1"/>
          </p:cNvSpPr>
          <p:nvPr>
            <p:ph sz="quarter" idx="10"/>
          </p:nvPr>
        </p:nvSpPr>
        <p:spPr>
          <a:xfrm>
            <a:off x="762000" y="819150"/>
            <a:ext cx="7696200" cy="2819400"/>
          </a:xfrm>
        </p:spPr>
        <p:txBody>
          <a:bodyPr/>
          <a:lstStyle>
            <a:lvl1pPr marL="342884" indent="-342884">
              <a:buClr>
                <a:schemeClr val="tx2"/>
              </a:buClr>
              <a:buFont typeface="Wingdings" panose="05000000000000000000" pitchFamily="2" charset="2"/>
              <a:buChar char="§"/>
              <a:defRPr>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itle 2"/>
          <p:cNvSpPr>
            <a:spLocks noGrp="1"/>
          </p:cNvSpPr>
          <p:nvPr>
            <p:ph type="title"/>
          </p:nvPr>
        </p:nvSpPr>
        <p:spPr>
          <a:xfrm>
            <a:off x="4038600" y="3838575"/>
            <a:ext cx="4419600" cy="514350"/>
          </a:xfrm>
        </p:spPr>
        <p:txBody>
          <a:bodyPr/>
          <a:lstStyle>
            <a:lvl1pPr algn="r">
              <a:defRPr>
                <a:solidFill>
                  <a:srgbClr val="BC4E21"/>
                </a:solidFill>
              </a:defRPr>
            </a:lvl1pPr>
          </a:lstStyle>
          <a:p>
            <a:r>
              <a:rPr lang="en-US"/>
              <a:t>Click to edit Master title style</a:t>
            </a:r>
            <a:endParaRPr lang="en-US" dirty="0"/>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8" name="Rectangle 7"/>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0" name="TextBox 9"/>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12" name="Rectangle 11"/>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3" name="TextBox 12"/>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pic>
        <p:nvPicPr>
          <p:cNvPr id="14" name="Picture 13">
            <a:extLst>
              <a:ext uri="{FF2B5EF4-FFF2-40B4-BE49-F238E27FC236}">
                <a16:creationId xmlns:a16="http://schemas.microsoft.com/office/drawing/2014/main" id="{A370E4AD-56C3-6246-E969-3CDE0184BF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15" name="Rectangle 14">
            <a:extLst>
              <a:ext uri="{FF2B5EF4-FFF2-40B4-BE49-F238E27FC236}">
                <a16:creationId xmlns:a16="http://schemas.microsoft.com/office/drawing/2014/main" id="{B0D8A7BD-450C-1F12-C059-4CFEB7AA2FC3}"/>
              </a:ext>
            </a:extLst>
          </p:cNvPr>
          <p:cNvSpPr/>
          <p:nvPr userDrawn="1"/>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6" name="TextBox 15">
            <a:extLst>
              <a:ext uri="{FF2B5EF4-FFF2-40B4-BE49-F238E27FC236}">
                <a16:creationId xmlns:a16="http://schemas.microsoft.com/office/drawing/2014/main" id="{5B60D975-B9D4-4225-7DF9-FA52CBEA57CE}"/>
              </a:ext>
            </a:extLst>
          </p:cNvPr>
          <p:cNvSpPr txBox="1"/>
          <p:nvPr userDrawn="1"/>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Tree>
    <p:extLst>
      <p:ext uri="{BB962C8B-B14F-4D97-AF65-F5344CB8AC3E}">
        <p14:creationId xmlns:p14="http://schemas.microsoft.com/office/powerpoint/2010/main" val="303387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97282"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3313FDB4-148E-E11A-E24F-03A76E10DD45}"/>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37495FEA-3FDF-A2F5-ABE5-0B0173FCE113}"/>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03058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9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a:extLst>
              <a:ext uri="{FF2B5EF4-FFF2-40B4-BE49-F238E27FC236}">
                <a16:creationId xmlns:a16="http://schemas.microsoft.com/office/drawing/2014/main" id="{CEA37AA8-263F-A035-E9C6-784F6829F689}"/>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37553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pic>
        <p:nvPicPr>
          <p:cNvPr id="12"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4201" y="1110917"/>
            <a:ext cx="7941732"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5"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0" name="Text Placeholder 2"/>
          <p:cNvSpPr>
            <a:spLocks noGrp="1"/>
          </p:cNvSpPr>
          <p:nvPr>
            <p:ph type="body" idx="1"/>
          </p:nvPr>
        </p:nvSpPr>
        <p:spPr>
          <a:xfrm>
            <a:off x="584200" y="1680130"/>
            <a:ext cx="7941733" cy="242918"/>
          </a:xfrm>
          <a:prstGeom prst="rect">
            <a:avLst/>
          </a:prstGeom>
        </p:spPr>
        <p:txBody>
          <a:bodyPr anchor="b"/>
          <a:lstStyle>
            <a:lvl1pPr marL="0" indent="0">
              <a:buNone/>
              <a:defRPr sz="1800" b="0" i="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1" name="Content Placeholder 3"/>
          <p:cNvSpPr>
            <a:spLocks noGrp="1"/>
          </p:cNvSpPr>
          <p:nvPr>
            <p:ph sz="half" idx="2"/>
          </p:nvPr>
        </p:nvSpPr>
        <p:spPr>
          <a:xfrm>
            <a:off x="584200" y="1917621"/>
            <a:ext cx="7941733" cy="102870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2"/>
          <p:cNvSpPr>
            <a:spLocks noGrp="1"/>
          </p:cNvSpPr>
          <p:nvPr>
            <p:ph type="body" idx="10"/>
          </p:nvPr>
        </p:nvSpPr>
        <p:spPr>
          <a:xfrm>
            <a:off x="584200" y="2946321"/>
            <a:ext cx="7941733" cy="240030"/>
          </a:xfrm>
          <a:prstGeom prst="rect">
            <a:avLst/>
          </a:prstGeom>
        </p:spPr>
        <p:txBody>
          <a:bodyPr anchor="b"/>
          <a:lstStyle>
            <a:lvl1pPr marL="0" indent="0">
              <a:buNone/>
              <a:defRPr sz="1800" b="0" i="0" baseline="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4" name="Content Placeholder 3"/>
          <p:cNvSpPr>
            <a:spLocks noGrp="1"/>
          </p:cNvSpPr>
          <p:nvPr>
            <p:ph sz="half" idx="11"/>
          </p:nvPr>
        </p:nvSpPr>
        <p:spPr>
          <a:xfrm>
            <a:off x="584198" y="3186351"/>
            <a:ext cx="7946136" cy="128048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2180302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1_Happy Employe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a:spLocks noChangeAspect="1"/>
          </p:cNvSpPr>
          <p:nvPr/>
        </p:nvSpPr>
        <p:spPr>
          <a:xfrm>
            <a:off x="708991"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CCB0A277-8643-2F6E-95C3-4A1A835C1FFD}"/>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04805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Section Tit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0" name="TextBox 9">
            <a:extLst>
              <a:ext uri="{FF2B5EF4-FFF2-40B4-BE49-F238E27FC236}">
                <a16:creationId xmlns:a16="http://schemas.microsoft.com/office/drawing/2014/main" id="{D434D6FE-73B0-D7CD-FFA2-E3C438976B94}"/>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32047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Section Tit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0" name="TextBox 9">
            <a:extLst>
              <a:ext uri="{FF2B5EF4-FFF2-40B4-BE49-F238E27FC236}">
                <a16:creationId xmlns:a16="http://schemas.microsoft.com/office/drawing/2014/main" id="{7B92634F-8CD8-ECC8-F105-F017E4FFDC8C}"/>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19736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909EB4EF-C2B4-B68D-BCAB-97344DB8E416}"/>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06841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8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76405"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Box 11"/>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10" name="TextBox 9"/>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9" name="TextBox 8">
            <a:extLst>
              <a:ext uri="{FF2B5EF4-FFF2-40B4-BE49-F238E27FC236}">
                <a16:creationId xmlns:a16="http://schemas.microsoft.com/office/drawing/2014/main" id="{77C4D662-546D-CC6A-293F-675CEC6F6170}"/>
              </a:ext>
            </a:extLst>
          </p:cNvPr>
          <p:cNvSpPr txBox="1"/>
          <p:nvPr userDrawn="1"/>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Tree>
    <p:extLst>
      <p:ext uri="{BB962C8B-B14F-4D97-AF65-F5344CB8AC3E}">
        <p14:creationId xmlns:p14="http://schemas.microsoft.com/office/powerpoint/2010/main" val="105468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95D0FBFE-F2B9-A49B-E633-AF51F6E8DE0A}"/>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62407BA6-F834-E238-DF04-463E2DCE5576}"/>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5630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Title MacD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25ECDD70-9FDC-55B0-80D0-486332302F78}"/>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9D024A41-F463-78A9-15D0-B65C8137B58B}"/>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49600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Section Title MacD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BA83B502-6419-3E9A-9A9E-DB8F69D990AD}"/>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83433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Title Peopl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B62109BA-6CD3-50E8-4041-6F22DA5F3BE2}"/>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7D0A61A4-3407-28D8-4587-5A73AFCE8FA1}"/>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62013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Section Title People">
    <p:spTree>
      <p:nvGrpSpPr>
        <p:cNvPr id="1" name=""/>
        <p:cNvGrpSpPr/>
        <p:nvPr/>
      </p:nvGrpSpPr>
      <p:grpSpPr>
        <a:xfrm>
          <a:off x="0" y="0"/>
          <a:ext cx="0" cy="0"/>
          <a:chOff x="0" y="0"/>
          <a:chExt cx="0" cy="0"/>
        </a:xfrm>
      </p:grpSpPr>
      <p:pic>
        <p:nvPicPr>
          <p:cNvPr id="4" name="Picture 3" descr="A picture containing truck, outdoor, parked, farm machine&#10;&#10;Description automatically generated">
            <a:extLst>
              <a:ext uri="{FF2B5EF4-FFF2-40B4-BE49-F238E27FC236}">
                <a16:creationId xmlns:a16="http://schemas.microsoft.com/office/drawing/2014/main" id="{8722D71A-272C-A152-5C1C-B7F9CE7369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15886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5215" y="718186"/>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10" name="Text Placeholder 2"/>
          <p:cNvSpPr>
            <a:spLocks noGrp="1"/>
          </p:cNvSpPr>
          <p:nvPr>
            <p:ph type="body" idx="1"/>
          </p:nvPr>
        </p:nvSpPr>
        <p:spPr>
          <a:xfrm>
            <a:off x="585215" y="1382408"/>
            <a:ext cx="7946136" cy="242918"/>
          </a:xfrm>
          <a:prstGeom prst="rect">
            <a:avLst/>
          </a:prstGeom>
        </p:spPr>
        <p:txBody>
          <a:bodyPr anchor="b"/>
          <a:lstStyle>
            <a:lvl1pPr marL="0" indent="0">
              <a:buNone/>
              <a:defRPr sz="1800" b="0" i="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1" name="Content Placeholder 3"/>
          <p:cNvSpPr>
            <a:spLocks noGrp="1"/>
          </p:cNvSpPr>
          <p:nvPr>
            <p:ph sz="half" idx="2"/>
          </p:nvPr>
        </p:nvSpPr>
        <p:spPr>
          <a:xfrm>
            <a:off x="585215" y="1923048"/>
            <a:ext cx="7946136" cy="1636544"/>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79425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Section Title Peop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BDCEED-C72A-8A7D-9DE8-EAEADF39FB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60C6FCF8-8D47-40B0-449F-C6A6FBC8AE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52865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Section Title People">
    <p:spTree>
      <p:nvGrpSpPr>
        <p:cNvPr id="1" name=""/>
        <p:cNvGrpSpPr/>
        <p:nvPr/>
      </p:nvGrpSpPr>
      <p:grpSpPr>
        <a:xfrm>
          <a:off x="0" y="0"/>
          <a:ext cx="0" cy="0"/>
          <a:chOff x="0" y="0"/>
          <a:chExt cx="0" cy="0"/>
        </a:xfrm>
      </p:grpSpPr>
      <p:pic>
        <p:nvPicPr>
          <p:cNvPr id="14" name="Picture 13" descr="A picture containing outdoor object, outdoor, farm machine, red&#10;&#10;Description automatically generated">
            <a:extLst>
              <a:ext uri="{FF2B5EF4-FFF2-40B4-BE49-F238E27FC236}">
                <a16:creationId xmlns:a16="http://schemas.microsoft.com/office/drawing/2014/main" id="{03B792C3-038C-EA11-1F54-205AF09963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3C0FC3E7-00C3-4109-7DF4-4CDB2671E0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92621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Stepping Stool">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2" name="Straight Connector 11"/>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a:extLst>
              <a:ext uri="{FF2B5EF4-FFF2-40B4-BE49-F238E27FC236}">
                <a16:creationId xmlns:a16="http://schemas.microsoft.com/office/drawing/2014/main" id="{2F67F99E-2390-C878-C647-44CB7E254239}"/>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1E5B9A14-A0B6-46D3-E944-204C59BA12AC}"/>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46918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Ag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6263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eAxl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2024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eAxl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74160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meline 6">
    <p:spTree>
      <p:nvGrpSpPr>
        <p:cNvPr id="1" name=""/>
        <p:cNvGrpSpPr/>
        <p:nvPr/>
      </p:nvGrpSpPr>
      <p:grpSpPr>
        <a:xfrm>
          <a:off x="0" y="0"/>
          <a:ext cx="0" cy="0"/>
          <a:chOff x="0" y="0"/>
          <a:chExt cx="0" cy="0"/>
        </a:xfrm>
      </p:grpSpPr>
      <p:cxnSp>
        <p:nvCxnSpPr>
          <p:cNvPr id="3" name="Straight Connector 2"/>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Oval 5"/>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Oval 6"/>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Oval 19"/>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4" name="Straight Connector 23"/>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27" name="Oval 26"/>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TextBox 29"/>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31" name="TextBox 30"/>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34" name="Picture Placeholder 15"/>
          <p:cNvSpPr>
            <a:spLocks noGrp="1"/>
          </p:cNvSpPr>
          <p:nvPr>
            <p:ph type="pic" sz="quarter" idx="11"/>
          </p:nvPr>
        </p:nvSpPr>
        <p:spPr>
          <a:xfrm>
            <a:off x="1940499" y="1437911"/>
            <a:ext cx="1073868" cy="742950"/>
          </a:xfrm>
        </p:spPr>
        <p:txBody>
          <a:bodyPr/>
          <a:lstStyle>
            <a:lvl1pPr marL="0" indent="0">
              <a:buNone/>
              <a:defRPr/>
            </a:lvl1pPr>
          </a:lstStyle>
          <a:p>
            <a:r>
              <a:rPr lang="en-US"/>
              <a:t>Click icon to add picture</a:t>
            </a:r>
            <a:endParaRPr lang="en-CA" dirty="0"/>
          </a:p>
        </p:txBody>
      </p:sp>
      <p:sp>
        <p:nvSpPr>
          <p:cNvPr id="35" name="Picture Placeholder 15"/>
          <p:cNvSpPr>
            <a:spLocks noGrp="1"/>
          </p:cNvSpPr>
          <p:nvPr>
            <p:ph type="pic" sz="quarter" idx="12"/>
          </p:nvPr>
        </p:nvSpPr>
        <p:spPr>
          <a:xfrm>
            <a:off x="3426293" y="1437668"/>
            <a:ext cx="1083645" cy="742950"/>
          </a:xfrm>
        </p:spPr>
        <p:txBody>
          <a:bodyPr/>
          <a:lstStyle>
            <a:lvl1pPr marL="0" indent="0">
              <a:buNone/>
              <a:defRPr/>
            </a:lvl1pPr>
          </a:lstStyle>
          <a:p>
            <a:r>
              <a:rPr lang="en-US"/>
              <a:t>Click icon to add picture</a:t>
            </a:r>
            <a:endParaRPr lang="en-CA"/>
          </a:p>
        </p:txBody>
      </p:sp>
      <p:sp>
        <p:nvSpPr>
          <p:cNvPr id="36" name="Picture Placeholder 15"/>
          <p:cNvSpPr>
            <a:spLocks noGrp="1"/>
          </p:cNvSpPr>
          <p:nvPr>
            <p:ph type="pic" sz="quarter" idx="13"/>
          </p:nvPr>
        </p:nvSpPr>
        <p:spPr>
          <a:xfrm>
            <a:off x="4921059" y="1435497"/>
            <a:ext cx="1080373" cy="742950"/>
          </a:xfrm>
        </p:spPr>
        <p:txBody>
          <a:bodyPr/>
          <a:lstStyle>
            <a:lvl1pPr marL="0" indent="0">
              <a:buNone/>
              <a:defRPr/>
            </a:lvl1pPr>
          </a:lstStyle>
          <a:p>
            <a:r>
              <a:rPr lang="en-US"/>
              <a:t>Click icon to add picture</a:t>
            </a:r>
            <a:endParaRPr lang="en-CA" dirty="0"/>
          </a:p>
        </p:txBody>
      </p:sp>
      <p:sp>
        <p:nvSpPr>
          <p:cNvPr id="37" name="Picture Placeholder 15"/>
          <p:cNvSpPr>
            <a:spLocks noGrp="1"/>
          </p:cNvSpPr>
          <p:nvPr>
            <p:ph type="pic" sz="quarter" idx="14"/>
          </p:nvPr>
        </p:nvSpPr>
        <p:spPr>
          <a:xfrm>
            <a:off x="6412549" y="1435497"/>
            <a:ext cx="1079567" cy="742950"/>
          </a:xfrm>
        </p:spPr>
        <p:txBody>
          <a:bodyPr/>
          <a:lstStyle>
            <a:lvl1pPr marL="0" indent="0">
              <a:buNone/>
              <a:defRPr/>
            </a:lvl1pPr>
          </a:lstStyle>
          <a:p>
            <a:r>
              <a:rPr lang="en-US"/>
              <a:t>Click icon to add picture</a:t>
            </a:r>
            <a:endParaRPr lang="en-CA"/>
          </a:p>
        </p:txBody>
      </p:sp>
      <p:sp>
        <p:nvSpPr>
          <p:cNvPr id="38" name="Picture Placeholder 15"/>
          <p:cNvSpPr>
            <a:spLocks noGrp="1"/>
          </p:cNvSpPr>
          <p:nvPr>
            <p:ph type="pic" sz="quarter" idx="15"/>
          </p:nvPr>
        </p:nvSpPr>
        <p:spPr>
          <a:xfrm>
            <a:off x="449815" y="1445893"/>
            <a:ext cx="1074187" cy="742950"/>
          </a:xfrm>
        </p:spPr>
        <p:txBody>
          <a:bodyPr/>
          <a:lstStyle>
            <a:lvl1pPr marL="0" indent="0">
              <a:buNone/>
              <a:defRPr/>
            </a:lvl1pPr>
          </a:lstStyle>
          <a:p>
            <a:r>
              <a:rPr lang="en-US"/>
              <a:t>Click icon to add picture</a:t>
            </a:r>
            <a:endParaRPr lang="en-CA" dirty="0"/>
          </a:p>
        </p:txBody>
      </p:sp>
      <p:sp>
        <p:nvSpPr>
          <p:cNvPr id="23" name="Text Placeholder 22"/>
          <p:cNvSpPr>
            <a:spLocks noGrp="1"/>
          </p:cNvSpPr>
          <p:nvPr>
            <p:ph type="body" sz="quarter" idx="17"/>
          </p:nvPr>
        </p:nvSpPr>
        <p:spPr>
          <a:xfrm>
            <a:off x="449814" y="2525964"/>
            <a:ext cx="1074186" cy="2381250"/>
          </a:xfrm>
        </p:spPr>
        <p:txBody>
          <a:bodyPr>
            <a:noAutofit/>
          </a:bodyPr>
          <a:lstStyle>
            <a:lvl1pPr marL="180967" indent="-180967">
              <a:defRPr sz="1400"/>
            </a:lvl1pPr>
            <a:lvl2pPr marL="269861" indent="-88896">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48" name="Text Placeholder 47"/>
          <p:cNvSpPr>
            <a:spLocks noGrp="1"/>
          </p:cNvSpPr>
          <p:nvPr>
            <p:ph type="body" sz="quarter" idx="18"/>
          </p:nvPr>
        </p:nvSpPr>
        <p:spPr>
          <a:xfrm rot="16200000">
            <a:off x="-512500"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59" name="Text Placeholder 22"/>
          <p:cNvSpPr>
            <a:spLocks noGrp="1"/>
          </p:cNvSpPr>
          <p:nvPr>
            <p:ph type="body" sz="quarter" idx="19"/>
          </p:nvPr>
        </p:nvSpPr>
        <p:spPr>
          <a:xfrm>
            <a:off x="1940499" y="2525964"/>
            <a:ext cx="1073869" cy="2381250"/>
          </a:xfrm>
        </p:spPr>
        <p:txBody>
          <a:bodyPr>
            <a:noAutofit/>
          </a:bodyPr>
          <a:lstStyle>
            <a:lvl1pPr marL="180967" indent="-180967">
              <a:defRPr sz="1400"/>
            </a:lvl1pPr>
            <a:lvl2pPr marL="269861" indent="-88896">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0" name="Text Placeholder 47"/>
          <p:cNvSpPr>
            <a:spLocks noGrp="1"/>
          </p:cNvSpPr>
          <p:nvPr>
            <p:ph type="body" sz="quarter" idx="20"/>
          </p:nvPr>
        </p:nvSpPr>
        <p:spPr>
          <a:xfrm rot="16200000">
            <a:off x="978503"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1" name="Text Placeholder 22"/>
          <p:cNvSpPr>
            <a:spLocks noGrp="1"/>
          </p:cNvSpPr>
          <p:nvPr>
            <p:ph type="body" sz="quarter" idx="21"/>
          </p:nvPr>
        </p:nvSpPr>
        <p:spPr>
          <a:xfrm>
            <a:off x="3431183" y="2525964"/>
            <a:ext cx="1078757"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2" name="Text Placeholder 47"/>
          <p:cNvSpPr>
            <a:spLocks noGrp="1"/>
          </p:cNvSpPr>
          <p:nvPr>
            <p:ph type="body" sz="quarter" idx="22"/>
          </p:nvPr>
        </p:nvSpPr>
        <p:spPr>
          <a:xfrm rot="16200000">
            <a:off x="2463982" y="319086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3" name="Text Placeholder 22"/>
          <p:cNvSpPr>
            <a:spLocks noGrp="1"/>
          </p:cNvSpPr>
          <p:nvPr>
            <p:ph type="body" sz="quarter" idx="23"/>
          </p:nvPr>
        </p:nvSpPr>
        <p:spPr>
          <a:xfrm>
            <a:off x="4921867" y="2525964"/>
            <a:ext cx="1079564"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4" name="Text Placeholder 47"/>
          <p:cNvSpPr>
            <a:spLocks noGrp="1"/>
          </p:cNvSpPr>
          <p:nvPr>
            <p:ph type="body" sz="quarter" idx="24"/>
          </p:nvPr>
        </p:nvSpPr>
        <p:spPr>
          <a:xfrm rot="16200000">
            <a:off x="3958747"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5" name="Text Placeholder 22"/>
          <p:cNvSpPr>
            <a:spLocks noGrp="1"/>
          </p:cNvSpPr>
          <p:nvPr>
            <p:ph type="body" sz="quarter" idx="25"/>
          </p:nvPr>
        </p:nvSpPr>
        <p:spPr>
          <a:xfrm>
            <a:off x="6412552" y="2525964"/>
            <a:ext cx="1079564"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6" name="Text Placeholder 47"/>
          <p:cNvSpPr>
            <a:spLocks noGrp="1"/>
          </p:cNvSpPr>
          <p:nvPr>
            <p:ph type="body" sz="quarter" idx="26"/>
          </p:nvPr>
        </p:nvSpPr>
        <p:spPr>
          <a:xfrm rot="16200000">
            <a:off x="5450237" y="319086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8" name="Text Placeholder 47"/>
          <p:cNvSpPr>
            <a:spLocks noGrp="1"/>
          </p:cNvSpPr>
          <p:nvPr>
            <p:ph type="body" sz="quarter" idx="28"/>
          </p:nvPr>
        </p:nvSpPr>
        <p:spPr>
          <a:xfrm rot="16200000">
            <a:off x="6940921"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40" name="Picture Placeholder 15"/>
          <p:cNvSpPr>
            <a:spLocks noGrp="1"/>
          </p:cNvSpPr>
          <p:nvPr>
            <p:ph type="pic" sz="quarter" idx="16"/>
          </p:nvPr>
        </p:nvSpPr>
        <p:spPr>
          <a:xfrm>
            <a:off x="7869342" y="1429764"/>
            <a:ext cx="1122258" cy="792166"/>
          </a:xfrm>
        </p:spPr>
        <p:txBody>
          <a:bodyPr/>
          <a:lstStyle>
            <a:lvl1pPr marL="0" indent="0">
              <a:buNone/>
              <a:defRPr/>
            </a:lvl1pPr>
          </a:lstStyle>
          <a:p>
            <a:r>
              <a:rPr lang="en-US"/>
              <a:t>Click icon to add picture</a:t>
            </a:r>
            <a:endParaRPr lang="en-CA"/>
          </a:p>
        </p:txBody>
      </p:sp>
      <p:sp>
        <p:nvSpPr>
          <p:cNvPr id="41" name="Text Placeholder 22"/>
          <p:cNvSpPr>
            <a:spLocks noGrp="1"/>
          </p:cNvSpPr>
          <p:nvPr>
            <p:ph type="body" sz="quarter" idx="27"/>
          </p:nvPr>
        </p:nvSpPr>
        <p:spPr>
          <a:xfrm>
            <a:off x="7903233" y="2525964"/>
            <a:ext cx="1088368" cy="2381250"/>
          </a:xfrm>
        </p:spPr>
        <p:txBody>
          <a:bodyPr>
            <a:noAutofit/>
          </a:bodyPr>
          <a:lstStyle>
            <a:lvl1pPr marL="180967" indent="-180967">
              <a:defRPr sz="1400"/>
            </a:lvl1pPr>
            <a:lvl2pPr marL="269861" indent="-96833">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39" name="Straight Connector 38"/>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Oval 44"/>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Oval 45"/>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Oval 46"/>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9" name="Straight Connector 48"/>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1" name="Oval 50"/>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TextBox 51"/>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3" name="TextBox 52"/>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54" name="Straight Connector 5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6" name="TextBox 5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55" name="Straight Connector 5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Oval 66"/>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Oval 68"/>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Oval 69"/>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1" name="Straight Connector 70"/>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3" name="Oval 72"/>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4" name="TextBox 73"/>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75" name="TextBox 74"/>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76" name="Straight Connector 7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77" name="TextBox 76"/>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78" name="Straight Connector 77">
            <a:extLst>
              <a:ext uri="{FF2B5EF4-FFF2-40B4-BE49-F238E27FC236}">
                <a16:creationId xmlns:a16="http://schemas.microsoft.com/office/drawing/2014/main" id="{075E24F3-FCBB-90B3-79DF-DD9CB63A4357}"/>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D993E11-6168-D61F-48B4-E7ADBC674163}"/>
              </a:ext>
            </a:extLst>
          </p:cNvPr>
          <p:cNvCxnSpPr>
            <a:stCxn id="27" idx="6"/>
            <a:endCxn id="26" idx="2"/>
          </p:cNvCxnSpPr>
          <p:nvPr userDrawn="1"/>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F341E927-53E0-43DF-D3FD-06FE9A3B6B49}"/>
              </a:ext>
            </a:extLst>
          </p:cNvPr>
          <p:cNvSpPr/>
          <p:nvPr userDrawn="1"/>
        </p:nvSpPr>
        <p:spPr>
          <a:xfrm>
            <a:off x="1710695"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Oval 80">
            <a:extLst>
              <a:ext uri="{FF2B5EF4-FFF2-40B4-BE49-F238E27FC236}">
                <a16:creationId xmlns:a16="http://schemas.microsoft.com/office/drawing/2014/main" id="{2029953B-0F4F-90E7-4060-47D2275FE394}"/>
              </a:ext>
            </a:extLst>
          </p:cNvPr>
          <p:cNvSpPr/>
          <p:nvPr userDrawn="1"/>
        </p:nvSpPr>
        <p:spPr>
          <a:xfrm>
            <a:off x="3192672"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2" name="Oval 81">
            <a:extLst>
              <a:ext uri="{FF2B5EF4-FFF2-40B4-BE49-F238E27FC236}">
                <a16:creationId xmlns:a16="http://schemas.microsoft.com/office/drawing/2014/main" id="{F869CE8D-E3C0-1E85-DDB2-48E190BDBF97}"/>
              </a:ext>
            </a:extLst>
          </p:cNvPr>
          <p:cNvSpPr/>
          <p:nvPr userDrawn="1"/>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3" name="Oval 82">
            <a:extLst>
              <a:ext uri="{FF2B5EF4-FFF2-40B4-BE49-F238E27FC236}">
                <a16:creationId xmlns:a16="http://schemas.microsoft.com/office/drawing/2014/main" id="{0018436F-CF6E-6B57-555B-FBF9787F5584}"/>
              </a:ext>
            </a:extLst>
          </p:cNvPr>
          <p:cNvSpPr/>
          <p:nvPr userDrawn="1"/>
        </p:nvSpPr>
        <p:spPr>
          <a:xfrm>
            <a:off x="617813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4" name="Straight Connector 83">
            <a:extLst>
              <a:ext uri="{FF2B5EF4-FFF2-40B4-BE49-F238E27FC236}">
                <a16:creationId xmlns:a16="http://schemas.microsoft.com/office/drawing/2014/main" id="{662A944F-4B7A-C2D6-AA8B-4B0227F4E570}"/>
              </a:ext>
            </a:extLst>
          </p:cNvPr>
          <p:cNvCxnSpPr/>
          <p:nvPr userDrawn="1"/>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A7C8BB65-3999-29BF-E4FF-91572B26771F}"/>
              </a:ext>
            </a:extLst>
          </p:cNvPr>
          <p:cNvSpPr/>
          <p:nvPr userDrawn="1"/>
        </p:nvSpPr>
        <p:spPr>
          <a:xfrm>
            <a:off x="7691815"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86" name="Oval 85">
            <a:extLst>
              <a:ext uri="{FF2B5EF4-FFF2-40B4-BE49-F238E27FC236}">
                <a16:creationId xmlns:a16="http://schemas.microsoft.com/office/drawing/2014/main" id="{36C1E6F5-1C62-BFE8-27A0-8BABECC8DF44}"/>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7" name="TextBox 86">
            <a:extLst>
              <a:ext uri="{FF2B5EF4-FFF2-40B4-BE49-F238E27FC236}">
                <a16:creationId xmlns:a16="http://schemas.microsoft.com/office/drawing/2014/main" id="{4098394D-960A-B4EC-C4F2-E855CF30C4D6}"/>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88" name="TextBox 87">
            <a:extLst>
              <a:ext uri="{FF2B5EF4-FFF2-40B4-BE49-F238E27FC236}">
                <a16:creationId xmlns:a16="http://schemas.microsoft.com/office/drawing/2014/main" id="{A32C8F21-20CF-1D27-AD25-5DA09E533DF5}"/>
              </a:ext>
            </a:extLst>
          </p:cNvPr>
          <p:cNvSpPr txBox="1"/>
          <p:nvPr userDrawn="1"/>
        </p:nvSpPr>
        <p:spPr>
          <a:xfrm>
            <a:off x="7653890"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89" name="Straight Connector 88">
            <a:extLst>
              <a:ext uri="{FF2B5EF4-FFF2-40B4-BE49-F238E27FC236}">
                <a16:creationId xmlns:a16="http://schemas.microsoft.com/office/drawing/2014/main" id="{0DE080AC-87DE-0C35-2BE0-4C7F1ED72DA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90" name="TextBox 89">
            <a:extLst>
              <a:ext uri="{FF2B5EF4-FFF2-40B4-BE49-F238E27FC236}">
                <a16:creationId xmlns:a16="http://schemas.microsoft.com/office/drawing/2014/main" id="{8A89090E-D4F3-E9C9-3396-B97CC6311E39}"/>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84055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22" presetClass="entr" presetSubtype="8"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800"/>
                                        <p:tgtEl>
                                          <p:spTgt spid="4"/>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86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112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53" presetClass="entr" presetSubtype="16" fill="hold" grpId="0" nodeType="withEffect">
                                  <p:stCondLst>
                                    <p:cond delay="1370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50" fill="hold"/>
                                        <p:tgtEl>
                                          <p:spTgt spid="26"/>
                                        </p:tgtEl>
                                        <p:attrNameLst>
                                          <p:attrName>ppt_w</p:attrName>
                                        </p:attrNameLst>
                                      </p:cBhvr>
                                      <p:tavLst>
                                        <p:tav tm="0">
                                          <p:val>
                                            <p:fltVal val="0"/>
                                          </p:val>
                                        </p:tav>
                                        <p:tav tm="100000">
                                          <p:val>
                                            <p:strVal val="#ppt_w"/>
                                          </p:val>
                                        </p:tav>
                                      </p:tavLst>
                                    </p:anim>
                                    <p:anim calcmode="lin" valueType="num">
                                      <p:cBhvr>
                                        <p:cTn id="29" dur="550" fill="hold"/>
                                        <p:tgtEl>
                                          <p:spTgt spid="26"/>
                                        </p:tgtEl>
                                        <p:attrNameLst>
                                          <p:attrName>ppt_h</p:attrName>
                                        </p:attrNameLst>
                                      </p:cBhvr>
                                      <p:tavLst>
                                        <p:tav tm="0">
                                          <p:val>
                                            <p:fltVal val="0"/>
                                          </p:val>
                                        </p:tav>
                                        <p:tav tm="100000">
                                          <p:val>
                                            <p:strVal val="#ppt_h"/>
                                          </p:val>
                                        </p:tav>
                                      </p:tavLst>
                                    </p:anim>
                                    <p:animEffect transition="in" filter="fade">
                                      <p:cBhvr>
                                        <p:cTn id="30" dur="550"/>
                                        <p:tgtEl>
                                          <p:spTgt spid="26"/>
                                        </p:tgtEl>
                                      </p:cBhvr>
                                    </p:animEffect>
                                  </p:childTnLst>
                                </p:cTn>
                              </p:par>
                              <p:par>
                                <p:cTn id="31" presetID="22" presetClass="entr" presetSubtype="4" fill="hold" nodeType="withEffect">
                                  <p:stCondLst>
                                    <p:cond delay="1580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800"/>
                                        <p:tgtEl>
                                          <p:spTgt spid="24"/>
                                        </p:tgtEl>
                                      </p:cBhvr>
                                    </p:animEffect>
                                  </p:childTnLst>
                                </p:cTn>
                              </p:par>
                              <p:par>
                                <p:cTn id="34" presetID="10" presetClass="entr" presetSubtype="0" fill="hold" grpId="0" nodeType="withEffect">
                                  <p:stCondLst>
                                    <p:cond delay="170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170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22" presetClass="entr" presetSubtype="4" fill="hold" nodeType="withEffect">
                                  <p:stCondLst>
                                    <p:cond delay="30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750"/>
                                        <p:tgtEl>
                                          <p:spTgt spid="39"/>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par>
                                <p:cTn id="46" presetID="22" presetClass="entr" presetSubtype="8" fill="hold" nodeType="withEffect">
                                  <p:stCondLst>
                                    <p:cond delay="100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800"/>
                                        <p:tgtEl>
                                          <p:spTgt spid="43"/>
                                        </p:tgtEl>
                                      </p:cBhvr>
                                    </p:animEffect>
                                  </p:childTnLst>
                                </p:cTn>
                              </p:par>
                              <p:par>
                                <p:cTn id="49" presetID="10" presetClass="entr" presetSubtype="0" fill="hold" grpId="0" nodeType="withEffect">
                                  <p:stCondLst>
                                    <p:cond delay="370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par>
                                <p:cTn id="52" presetID="10" presetClass="entr" presetSubtype="0" fill="hold" grpId="0" nodeType="withEffect">
                                  <p:stCondLst>
                                    <p:cond delay="600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grpId="0" nodeType="withEffect">
                                  <p:stCondLst>
                                    <p:cond delay="860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par>
                                <p:cTn id="58" presetID="10" presetClass="entr" presetSubtype="0" fill="hold" grpId="0" nodeType="withEffect">
                                  <p:stCondLst>
                                    <p:cond delay="1120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par>
                                <p:cTn id="61" presetID="53" presetClass="entr" presetSubtype="16" fill="hold" grpId="0" nodeType="withEffect">
                                  <p:stCondLst>
                                    <p:cond delay="1370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50" fill="hold"/>
                                        <p:tgtEl>
                                          <p:spTgt spid="50"/>
                                        </p:tgtEl>
                                        <p:attrNameLst>
                                          <p:attrName>ppt_w</p:attrName>
                                        </p:attrNameLst>
                                      </p:cBhvr>
                                      <p:tavLst>
                                        <p:tav tm="0">
                                          <p:val>
                                            <p:fltVal val="0"/>
                                          </p:val>
                                        </p:tav>
                                        <p:tav tm="100000">
                                          <p:val>
                                            <p:strVal val="#ppt_w"/>
                                          </p:val>
                                        </p:tav>
                                      </p:tavLst>
                                    </p:anim>
                                    <p:anim calcmode="lin" valueType="num">
                                      <p:cBhvr>
                                        <p:cTn id="64" dur="550" fill="hold"/>
                                        <p:tgtEl>
                                          <p:spTgt spid="50"/>
                                        </p:tgtEl>
                                        <p:attrNameLst>
                                          <p:attrName>ppt_h</p:attrName>
                                        </p:attrNameLst>
                                      </p:cBhvr>
                                      <p:tavLst>
                                        <p:tav tm="0">
                                          <p:val>
                                            <p:fltVal val="0"/>
                                          </p:val>
                                        </p:tav>
                                        <p:tav tm="100000">
                                          <p:val>
                                            <p:strVal val="#ppt_h"/>
                                          </p:val>
                                        </p:tav>
                                      </p:tavLst>
                                    </p:anim>
                                    <p:animEffect transition="in" filter="fade">
                                      <p:cBhvr>
                                        <p:cTn id="65" dur="550"/>
                                        <p:tgtEl>
                                          <p:spTgt spid="50"/>
                                        </p:tgtEl>
                                      </p:cBhvr>
                                    </p:animEffect>
                                  </p:childTnLst>
                                </p:cTn>
                              </p:par>
                              <p:par>
                                <p:cTn id="66" presetID="22" presetClass="entr" presetSubtype="4" fill="hold" nodeType="withEffect">
                                  <p:stCondLst>
                                    <p:cond delay="1580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800"/>
                                        <p:tgtEl>
                                          <p:spTgt spid="49"/>
                                        </p:tgtEl>
                                      </p:cBhvr>
                                    </p:animEffect>
                                  </p:childTnLst>
                                </p:cTn>
                              </p:par>
                              <p:par>
                                <p:cTn id="69" presetID="10" presetClass="entr" presetSubtype="0" fill="hold" grpId="0" nodeType="withEffect">
                                  <p:stCondLst>
                                    <p:cond delay="170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childTnLst>
                                </p:cTn>
                              </p:par>
                              <p:par>
                                <p:cTn id="72" presetID="10" presetClass="entr" presetSubtype="0" fill="hold" grpId="0" nodeType="withEffect">
                                  <p:stCondLst>
                                    <p:cond delay="170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500"/>
                                        <p:tgtEl>
                                          <p:spTgt spid="53"/>
                                        </p:tgtEl>
                                      </p:cBhvr>
                                    </p:animEffect>
                                  </p:childTnLst>
                                </p:cTn>
                              </p:par>
                              <p:par>
                                <p:cTn id="75" presetID="22" presetClass="entr" presetSubtype="4" fill="hold" nodeType="withEffect">
                                  <p:stCondLst>
                                    <p:cond delay="30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750"/>
                                        <p:tgtEl>
                                          <p:spTgt spid="55"/>
                                        </p:tgtEl>
                                      </p:cBhvr>
                                    </p:animEffect>
                                  </p:childTnLst>
                                </p:cTn>
                              </p:par>
                              <p:par>
                                <p:cTn id="78" presetID="10" presetClass="entr" presetSubtype="0" fill="hold" grpId="0" nodeType="withEffect">
                                  <p:stCondLst>
                                    <p:cond delay="50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500"/>
                                        <p:tgtEl>
                                          <p:spTgt spid="73"/>
                                        </p:tgtEl>
                                      </p:cBhvr>
                                    </p:animEffect>
                                  </p:childTnLst>
                                </p:cTn>
                              </p:par>
                              <p:par>
                                <p:cTn id="81" presetID="22" presetClass="entr" presetSubtype="8" fill="hold" nodeType="withEffect">
                                  <p:stCondLst>
                                    <p:cond delay="1000"/>
                                  </p:stCondLst>
                                  <p:childTnLst>
                                    <p:set>
                                      <p:cBhvr>
                                        <p:cTn id="82" dur="1" fill="hold">
                                          <p:stCondLst>
                                            <p:cond delay="0"/>
                                          </p:stCondLst>
                                        </p:cTn>
                                        <p:tgtEl>
                                          <p:spTgt spid="57"/>
                                        </p:tgtEl>
                                        <p:attrNameLst>
                                          <p:attrName>style.visibility</p:attrName>
                                        </p:attrNameLst>
                                      </p:cBhvr>
                                      <p:to>
                                        <p:strVal val="visible"/>
                                      </p:to>
                                    </p:set>
                                    <p:animEffect transition="in" filter="wipe(left)">
                                      <p:cBhvr>
                                        <p:cTn id="83" dur="800"/>
                                        <p:tgtEl>
                                          <p:spTgt spid="57"/>
                                        </p:tgtEl>
                                      </p:cBhvr>
                                    </p:animEffect>
                                  </p:childTnLst>
                                </p:cTn>
                              </p:par>
                              <p:par>
                                <p:cTn id="84" presetID="10" presetClass="entr" presetSubtype="0" fill="hold" grpId="0" nodeType="withEffect">
                                  <p:stCondLst>
                                    <p:cond delay="370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0"/>
                                        <p:tgtEl>
                                          <p:spTgt spid="58"/>
                                        </p:tgtEl>
                                      </p:cBhvr>
                                    </p:animEffect>
                                  </p:childTnLst>
                                </p:cTn>
                              </p:par>
                              <p:par>
                                <p:cTn id="87" presetID="10" presetClass="entr" presetSubtype="0" fill="hold" grpId="0" nodeType="withEffect">
                                  <p:stCondLst>
                                    <p:cond delay="600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500"/>
                                        <p:tgtEl>
                                          <p:spTgt spid="67"/>
                                        </p:tgtEl>
                                      </p:cBhvr>
                                    </p:animEffect>
                                  </p:childTnLst>
                                </p:cTn>
                              </p:par>
                              <p:par>
                                <p:cTn id="90" presetID="10" presetClass="entr" presetSubtype="0" fill="hold" grpId="0" nodeType="withEffect">
                                  <p:stCondLst>
                                    <p:cond delay="860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500"/>
                                        <p:tgtEl>
                                          <p:spTgt spid="69"/>
                                        </p:tgtEl>
                                      </p:cBhvr>
                                    </p:animEffect>
                                  </p:childTnLst>
                                </p:cTn>
                              </p:par>
                              <p:par>
                                <p:cTn id="93" presetID="10" presetClass="entr" presetSubtype="0" fill="hold" grpId="0" nodeType="withEffect">
                                  <p:stCondLst>
                                    <p:cond delay="11200"/>
                                  </p:stCondLst>
                                  <p:childTnLst>
                                    <p:set>
                                      <p:cBhvr>
                                        <p:cTn id="94" dur="1" fill="hold">
                                          <p:stCondLst>
                                            <p:cond delay="0"/>
                                          </p:stCondLst>
                                        </p:cTn>
                                        <p:tgtEl>
                                          <p:spTgt spid="70"/>
                                        </p:tgtEl>
                                        <p:attrNameLst>
                                          <p:attrName>style.visibility</p:attrName>
                                        </p:attrNameLst>
                                      </p:cBhvr>
                                      <p:to>
                                        <p:strVal val="visible"/>
                                      </p:to>
                                    </p:set>
                                    <p:animEffect transition="in" filter="fade">
                                      <p:cBhvr>
                                        <p:cTn id="95" dur="500"/>
                                        <p:tgtEl>
                                          <p:spTgt spid="70"/>
                                        </p:tgtEl>
                                      </p:cBhvr>
                                    </p:animEffect>
                                  </p:childTnLst>
                                </p:cTn>
                              </p:par>
                              <p:par>
                                <p:cTn id="96" presetID="53" presetClass="entr" presetSubtype="16" fill="hold" grpId="0" nodeType="withEffect">
                                  <p:stCondLst>
                                    <p:cond delay="13700"/>
                                  </p:stCondLst>
                                  <p:childTnLst>
                                    <p:set>
                                      <p:cBhvr>
                                        <p:cTn id="97" dur="1" fill="hold">
                                          <p:stCondLst>
                                            <p:cond delay="0"/>
                                          </p:stCondLst>
                                        </p:cTn>
                                        <p:tgtEl>
                                          <p:spTgt spid="72"/>
                                        </p:tgtEl>
                                        <p:attrNameLst>
                                          <p:attrName>style.visibility</p:attrName>
                                        </p:attrNameLst>
                                      </p:cBhvr>
                                      <p:to>
                                        <p:strVal val="visible"/>
                                      </p:to>
                                    </p:set>
                                    <p:anim calcmode="lin" valueType="num">
                                      <p:cBhvr>
                                        <p:cTn id="98" dur="550" fill="hold"/>
                                        <p:tgtEl>
                                          <p:spTgt spid="72"/>
                                        </p:tgtEl>
                                        <p:attrNameLst>
                                          <p:attrName>ppt_w</p:attrName>
                                        </p:attrNameLst>
                                      </p:cBhvr>
                                      <p:tavLst>
                                        <p:tav tm="0">
                                          <p:val>
                                            <p:fltVal val="0"/>
                                          </p:val>
                                        </p:tav>
                                        <p:tav tm="100000">
                                          <p:val>
                                            <p:strVal val="#ppt_w"/>
                                          </p:val>
                                        </p:tav>
                                      </p:tavLst>
                                    </p:anim>
                                    <p:anim calcmode="lin" valueType="num">
                                      <p:cBhvr>
                                        <p:cTn id="99" dur="550" fill="hold"/>
                                        <p:tgtEl>
                                          <p:spTgt spid="72"/>
                                        </p:tgtEl>
                                        <p:attrNameLst>
                                          <p:attrName>ppt_h</p:attrName>
                                        </p:attrNameLst>
                                      </p:cBhvr>
                                      <p:tavLst>
                                        <p:tav tm="0">
                                          <p:val>
                                            <p:fltVal val="0"/>
                                          </p:val>
                                        </p:tav>
                                        <p:tav tm="100000">
                                          <p:val>
                                            <p:strVal val="#ppt_h"/>
                                          </p:val>
                                        </p:tav>
                                      </p:tavLst>
                                    </p:anim>
                                    <p:animEffect transition="in" filter="fade">
                                      <p:cBhvr>
                                        <p:cTn id="100" dur="550"/>
                                        <p:tgtEl>
                                          <p:spTgt spid="72"/>
                                        </p:tgtEl>
                                      </p:cBhvr>
                                    </p:animEffect>
                                  </p:childTnLst>
                                </p:cTn>
                              </p:par>
                              <p:par>
                                <p:cTn id="101" presetID="22" presetClass="entr" presetSubtype="4" fill="hold" nodeType="withEffect">
                                  <p:stCondLst>
                                    <p:cond delay="15800"/>
                                  </p:stCondLst>
                                  <p:childTnLst>
                                    <p:set>
                                      <p:cBhvr>
                                        <p:cTn id="102" dur="1" fill="hold">
                                          <p:stCondLst>
                                            <p:cond delay="0"/>
                                          </p:stCondLst>
                                        </p:cTn>
                                        <p:tgtEl>
                                          <p:spTgt spid="71"/>
                                        </p:tgtEl>
                                        <p:attrNameLst>
                                          <p:attrName>style.visibility</p:attrName>
                                        </p:attrNameLst>
                                      </p:cBhvr>
                                      <p:to>
                                        <p:strVal val="visible"/>
                                      </p:to>
                                    </p:set>
                                    <p:animEffect transition="in" filter="wipe(down)">
                                      <p:cBhvr>
                                        <p:cTn id="103" dur="800"/>
                                        <p:tgtEl>
                                          <p:spTgt spid="71"/>
                                        </p:tgtEl>
                                      </p:cBhvr>
                                    </p:animEffect>
                                  </p:childTnLst>
                                </p:cTn>
                              </p:par>
                              <p:par>
                                <p:cTn id="104" presetID="10" presetClass="entr" presetSubtype="0" fill="hold" grpId="0" nodeType="withEffect">
                                  <p:stCondLst>
                                    <p:cond delay="1700"/>
                                  </p:stCondLst>
                                  <p:childTnLst>
                                    <p:set>
                                      <p:cBhvr>
                                        <p:cTn id="105" dur="1" fill="hold">
                                          <p:stCondLst>
                                            <p:cond delay="0"/>
                                          </p:stCondLst>
                                        </p:cTn>
                                        <p:tgtEl>
                                          <p:spTgt spid="74"/>
                                        </p:tgtEl>
                                        <p:attrNameLst>
                                          <p:attrName>style.visibility</p:attrName>
                                        </p:attrNameLst>
                                      </p:cBhvr>
                                      <p:to>
                                        <p:strVal val="visible"/>
                                      </p:to>
                                    </p:set>
                                    <p:animEffect transition="in" filter="fade">
                                      <p:cBhvr>
                                        <p:cTn id="106" dur="500"/>
                                        <p:tgtEl>
                                          <p:spTgt spid="74"/>
                                        </p:tgtEl>
                                      </p:cBhvr>
                                    </p:animEffect>
                                  </p:childTnLst>
                                </p:cTn>
                              </p:par>
                              <p:par>
                                <p:cTn id="107" presetID="10" presetClass="entr" presetSubtype="0" fill="hold" grpId="0" nodeType="withEffect">
                                  <p:stCondLst>
                                    <p:cond delay="1700"/>
                                  </p:stCondLst>
                                  <p:childTnLst>
                                    <p:set>
                                      <p:cBhvr>
                                        <p:cTn id="108" dur="1" fill="hold">
                                          <p:stCondLst>
                                            <p:cond delay="0"/>
                                          </p:stCondLst>
                                        </p:cTn>
                                        <p:tgtEl>
                                          <p:spTgt spid="75"/>
                                        </p:tgtEl>
                                        <p:attrNameLst>
                                          <p:attrName>style.visibility</p:attrName>
                                        </p:attrNameLst>
                                      </p:cBhvr>
                                      <p:to>
                                        <p:strVal val="visible"/>
                                      </p:to>
                                    </p:set>
                                    <p:animEffect transition="in" filter="fade">
                                      <p:cBhvr>
                                        <p:cTn id="109" dur="500"/>
                                        <p:tgtEl>
                                          <p:spTgt spid="75"/>
                                        </p:tgtEl>
                                      </p:cBhvr>
                                    </p:animEffect>
                                  </p:childTnLst>
                                </p:cTn>
                              </p:par>
                              <p:par>
                                <p:cTn id="110" presetID="22" presetClass="entr" presetSubtype="4" fill="hold" nodeType="withEffect">
                                  <p:stCondLst>
                                    <p:cond delay="300"/>
                                  </p:stCondLst>
                                  <p:childTnLst>
                                    <p:set>
                                      <p:cBhvr>
                                        <p:cTn id="111" dur="1" fill="hold">
                                          <p:stCondLst>
                                            <p:cond delay="0"/>
                                          </p:stCondLst>
                                        </p:cTn>
                                        <p:tgtEl>
                                          <p:spTgt spid="78"/>
                                        </p:tgtEl>
                                        <p:attrNameLst>
                                          <p:attrName>style.visibility</p:attrName>
                                        </p:attrNameLst>
                                      </p:cBhvr>
                                      <p:to>
                                        <p:strVal val="visible"/>
                                      </p:to>
                                    </p:set>
                                    <p:animEffect transition="in" filter="wipe(down)">
                                      <p:cBhvr>
                                        <p:cTn id="112" dur="750"/>
                                        <p:tgtEl>
                                          <p:spTgt spid="78"/>
                                        </p:tgtEl>
                                      </p:cBhvr>
                                    </p:animEffect>
                                  </p:childTnLst>
                                </p:cTn>
                              </p:par>
                              <p:par>
                                <p:cTn id="113" presetID="10" presetClass="entr" presetSubtype="0" fill="hold" grpId="0" nodeType="withEffect">
                                  <p:stCondLst>
                                    <p:cond delay="500"/>
                                  </p:stCondLst>
                                  <p:childTnLst>
                                    <p:set>
                                      <p:cBhvr>
                                        <p:cTn id="114" dur="1" fill="hold">
                                          <p:stCondLst>
                                            <p:cond delay="0"/>
                                          </p:stCondLst>
                                        </p:cTn>
                                        <p:tgtEl>
                                          <p:spTgt spid="86"/>
                                        </p:tgtEl>
                                        <p:attrNameLst>
                                          <p:attrName>style.visibility</p:attrName>
                                        </p:attrNameLst>
                                      </p:cBhvr>
                                      <p:to>
                                        <p:strVal val="visible"/>
                                      </p:to>
                                    </p:set>
                                    <p:animEffect transition="in" filter="fade">
                                      <p:cBhvr>
                                        <p:cTn id="115" dur="500"/>
                                        <p:tgtEl>
                                          <p:spTgt spid="86"/>
                                        </p:tgtEl>
                                      </p:cBhvr>
                                    </p:animEffect>
                                  </p:childTnLst>
                                </p:cTn>
                              </p:par>
                              <p:par>
                                <p:cTn id="116" presetID="22" presetClass="entr" presetSubtype="8" fill="hold" nodeType="withEffect">
                                  <p:stCondLst>
                                    <p:cond delay="1000"/>
                                  </p:stCondLst>
                                  <p:childTnLst>
                                    <p:set>
                                      <p:cBhvr>
                                        <p:cTn id="117" dur="1" fill="hold">
                                          <p:stCondLst>
                                            <p:cond delay="0"/>
                                          </p:stCondLst>
                                        </p:cTn>
                                        <p:tgtEl>
                                          <p:spTgt spid="79"/>
                                        </p:tgtEl>
                                        <p:attrNameLst>
                                          <p:attrName>style.visibility</p:attrName>
                                        </p:attrNameLst>
                                      </p:cBhvr>
                                      <p:to>
                                        <p:strVal val="visible"/>
                                      </p:to>
                                    </p:set>
                                    <p:animEffect transition="in" filter="wipe(left)">
                                      <p:cBhvr>
                                        <p:cTn id="118" dur="800"/>
                                        <p:tgtEl>
                                          <p:spTgt spid="79"/>
                                        </p:tgtEl>
                                      </p:cBhvr>
                                    </p:animEffect>
                                  </p:childTnLst>
                                </p:cTn>
                              </p:par>
                              <p:par>
                                <p:cTn id="119" presetID="10" presetClass="entr" presetSubtype="0" fill="hold" grpId="0" nodeType="withEffect">
                                  <p:stCondLst>
                                    <p:cond delay="3700"/>
                                  </p:stCondLst>
                                  <p:childTnLst>
                                    <p:set>
                                      <p:cBhvr>
                                        <p:cTn id="120" dur="1" fill="hold">
                                          <p:stCondLst>
                                            <p:cond delay="0"/>
                                          </p:stCondLst>
                                        </p:cTn>
                                        <p:tgtEl>
                                          <p:spTgt spid="80"/>
                                        </p:tgtEl>
                                        <p:attrNameLst>
                                          <p:attrName>style.visibility</p:attrName>
                                        </p:attrNameLst>
                                      </p:cBhvr>
                                      <p:to>
                                        <p:strVal val="visible"/>
                                      </p:to>
                                    </p:set>
                                    <p:animEffect transition="in" filter="fade">
                                      <p:cBhvr>
                                        <p:cTn id="121" dur="500"/>
                                        <p:tgtEl>
                                          <p:spTgt spid="80"/>
                                        </p:tgtEl>
                                      </p:cBhvr>
                                    </p:animEffect>
                                  </p:childTnLst>
                                </p:cTn>
                              </p:par>
                              <p:par>
                                <p:cTn id="122" presetID="10" presetClass="entr" presetSubtype="0" fill="hold" grpId="0" nodeType="withEffect">
                                  <p:stCondLst>
                                    <p:cond delay="6000"/>
                                  </p:stCondLst>
                                  <p:childTnLst>
                                    <p:set>
                                      <p:cBhvr>
                                        <p:cTn id="123" dur="1" fill="hold">
                                          <p:stCondLst>
                                            <p:cond delay="0"/>
                                          </p:stCondLst>
                                        </p:cTn>
                                        <p:tgtEl>
                                          <p:spTgt spid="81"/>
                                        </p:tgtEl>
                                        <p:attrNameLst>
                                          <p:attrName>style.visibility</p:attrName>
                                        </p:attrNameLst>
                                      </p:cBhvr>
                                      <p:to>
                                        <p:strVal val="visible"/>
                                      </p:to>
                                    </p:set>
                                    <p:animEffect transition="in" filter="fade">
                                      <p:cBhvr>
                                        <p:cTn id="124" dur="500"/>
                                        <p:tgtEl>
                                          <p:spTgt spid="81"/>
                                        </p:tgtEl>
                                      </p:cBhvr>
                                    </p:animEffect>
                                  </p:childTnLst>
                                </p:cTn>
                              </p:par>
                              <p:par>
                                <p:cTn id="125" presetID="10" presetClass="entr" presetSubtype="0" fill="hold" grpId="0" nodeType="withEffect">
                                  <p:stCondLst>
                                    <p:cond delay="8600"/>
                                  </p:stCondLst>
                                  <p:childTnLst>
                                    <p:set>
                                      <p:cBhvr>
                                        <p:cTn id="126" dur="1" fill="hold">
                                          <p:stCondLst>
                                            <p:cond delay="0"/>
                                          </p:stCondLst>
                                        </p:cTn>
                                        <p:tgtEl>
                                          <p:spTgt spid="82"/>
                                        </p:tgtEl>
                                        <p:attrNameLst>
                                          <p:attrName>style.visibility</p:attrName>
                                        </p:attrNameLst>
                                      </p:cBhvr>
                                      <p:to>
                                        <p:strVal val="visible"/>
                                      </p:to>
                                    </p:set>
                                    <p:animEffect transition="in" filter="fade">
                                      <p:cBhvr>
                                        <p:cTn id="127" dur="500"/>
                                        <p:tgtEl>
                                          <p:spTgt spid="82"/>
                                        </p:tgtEl>
                                      </p:cBhvr>
                                    </p:animEffect>
                                  </p:childTnLst>
                                </p:cTn>
                              </p:par>
                              <p:par>
                                <p:cTn id="128" presetID="10" presetClass="entr" presetSubtype="0" fill="hold" grpId="0" nodeType="withEffect">
                                  <p:stCondLst>
                                    <p:cond delay="11200"/>
                                  </p:stCondLst>
                                  <p:childTnLst>
                                    <p:set>
                                      <p:cBhvr>
                                        <p:cTn id="129" dur="1" fill="hold">
                                          <p:stCondLst>
                                            <p:cond delay="0"/>
                                          </p:stCondLst>
                                        </p:cTn>
                                        <p:tgtEl>
                                          <p:spTgt spid="83"/>
                                        </p:tgtEl>
                                        <p:attrNameLst>
                                          <p:attrName>style.visibility</p:attrName>
                                        </p:attrNameLst>
                                      </p:cBhvr>
                                      <p:to>
                                        <p:strVal val="visible"/>
                                      </p:to>
                                    </p:set>
                                    <p:animEffect transition="in" filter="fade">
                                      <p:cBhvr>
                                        <p:cTn id="130" dur="500"/>
                                        <p:tgtEl>
                                          <p:spTgt spid="83"/>
                                        </p:tgtEl>
                                      </p:cBhvr>
                                    </p:animEffect>
                                  </p:childTnLst>
                                </p:cTn>
                              </p:par>
                              <p:par>
                                <p:cTn id="131" presetID="53" presetClass="entr" presetSubtype="16" fill="hold" grpId="0" nodeType="withEffect">
                                  <p:stCondLst>
                                    <p:cond delay="13700"/>
                                  </p:stCondLst>
                                  <p:childTnLst>
                                    <p:set>
                                      <p:cBhvr>
                                        <p:cTn id="132" dur="1" fill="hold">
                                          <p:stCondLst>
                                            <p:cond delay="0"/>
                                          </p:stCondLst>
                                        </p:cTn>
                                        <p:tgtEl>
                                          <p:spTgt spid="85"/>
                                        </p:tgtEl>
                                        <p:attrNameLst>
                                          <p:attrName>style.visibility</p:attrName>
                                        </p:attrNameLst>
                                      </p:cBhvr>
                                      <p:to>
                                        <p:strVal val="visible"/>
                                      </p:to>
                                    </p:set>
                                    <p:anim calcmode="lin" valueType="num">
                                      <p:cBhvr>
                                        <p:cTn id="133" dur="550" fill="hold"/>
                                        <p:tgtEl>
                                          <p:spTgt spid="85"/>
                                        </p:tgtEl>
                                        <p:attrNameLst>
                                          <p:attrName>ppt_w</p:attrName>
                                        </p:attrNameLst>
                                      </p:cBhvr>
                                      <p:tavLst>
                                        <p:tav tm="0">
                                          <p:val>
                                            <p:fltVal val="0"/>
                                          </p:val>
                                        </p:tav>
                                        <p:tav tm="100000">
                                          <p:val>
                                            <p:strVal val="#ppt_w"/>
                                          </p:val>
                                        </p:tav>
                                      </p:tavLst>
                                    </p:anim>
                                    <p:anim calcmode="lin" valueType="num">
                                      <p:cBhvr>
                                        <p:cTn id="134" dur="550" fill="hold"/>
                                        <p:tgtEl>
                                          <p:spTgt spid="85"/>
                                        </p:tgtEl>
                                        <p:attrNameLst>
                                          <p:attrName>ppt_h</p:attrName>
                                        </p:attrNameLst>
                                      </p:cBhvr>
                                      <p:tavLst>
                                        <p:tav tm="0">
                                          <p:val>
                                            <p:fltVal val="0"/>
                                          </p:val>
                                        </p:tav>
                                        <p:tav tm="100000">
                                          <p:val>
                                            <p:strVal val="#ppt_h"/>
                                          </p:val>
                                        </p:tav>
                                      </p:tavLst>
                                    </p:anim>
                                    <p:animEffect transition="in" filter="fade">
                                      <p:cBhvr>
                                        <p:cTn id="135" dur="550"/>
                                        <p:tgtEl>
                                          <p:spTgt spid="85"/>
                                        </p:tgtEl>
                                      </p:cBhvr>
                                    </p:animEffect>
                                  </p:childTnLst>
                                </p:cTn>
                              </p:par>
                              <p:par>
                                <p:cTn id="136" presetID="22" presetClass="entr" presetSubtype="4" fill="hold" nodeType="withEffect">
                                  <p:stCondLst>
                                    <p:cond delay="15800"/>
                                  </p:stCondLst>
                                  <p:childTnLst>
                                    <p:set>
                                      <p:cBhvr>
                                        <p:cTn id="137" dur="1" fill="hold">
                                          <p:stCondLst>
                                            <p:cond delay="0"/>
                                          </p:stCondLst>
                                        </p:cTn>
                                        <p:tgtEl>
                                          <p:spTgt spid="84"/>
                                        </p:tgtEl>
                                        <p:attrNameLst>
                                          <p:attrName>style.visibility</p:attrName>
                                        </p:attrNameLst>
                                      </p:cBhvr>
                                      <p:to>
                                        <p:strVal val="visible"/>
                                      </p:to>
                                    </p:set>
                                    <p:animEffect transition="in" filter="wipe(down)">
                                      <p:cBhvr>
                                        <p:cTn id="138" dur="800"/>
                                        <p:tgtEl>
                                          <p:spTgt spid="84"/>
                                        </p:tgtEl>
                                      </p:cBhvr>
                                    </p:animEffect>
                                  </p:childTnLst>
                                </p:cTn>
                              </p:par>
                              <p:par>
                                <p:cTn id="139" presetID="10" presetClass="entr" presetSubtype="0" fill="hold" grpId="0" nodeType="withEffect">
                                  <p:stCondLst>
                                    <p:cond delay="1700"/>
                                  </p:stCondLst>
                                  <p:childTnLst>
                                    <p:set>
                                      <p:cBhvr>
                                        <p:cTn id="140" dur="1" fill="hold">
                                          <p:stCondLst>
                                            <p:cond delay="0"/>
                                          </p:stCondLst>
                                        </p:cTn>
                                        <p:tgtEl>
                                          <p:spTgt spid="87"/>
                                        </p:tgtEl>
                                        <p:attrNameLst>
                                          <p:attrName>style.visibility</p:attrName>
                                        </p:attrNameLst>
                                      </p:cBhvr>
                                      <p:to>
                                        <p:strVal val="visible"/>
                                      </p:to>
                                    </p:set>
                                    <p:animEffect transition="in" filter="fade">
                                      <p:cBhvr>
                                        <p:cTn id="141" dur="500"/>
                                        <p:tgtEl>
                                          <p:spTgt spid="87"/>
                                        </p:tgtEl>
                                      </p:cBhvr>
                                    </p:animEffect>
                                  </p:childTnLst>
                                </p:cTn>
                              </p:par>
                              <p:par>
                                <p:cTn id="142" presetID="10" presetClass="entr" presetSubtype="0" fill="hold" grpId="0" nodeType="withEffect">
                                  <p:stCondLst>
                                    <p:cond delay="1700"/>
                                  </p:stCondLst>
                                  <p:childTnLst>
                                    <p:set>
                                      <p:cBhvr>
                                        <p:cTn id="143" dur="1" fill="hold">
                                          <p:stCondLst>
                                            <p:cond delay="0"/>
                                          </p:stCondLst>
                                        </p:cTn>
                                        <p:tgtEl>
                                          <p:spTgt spid="88"/>
                                        </p:tgtEl>
                                        <p:attrNameLst>
                                          <p:attrName>style.visibility</p:attrName>
                                        </p:attrNameLst>
                                      </p:cBhvr>
                                      <p:to>
                                        <p:strVal val="visible"/>
                                      </p:to>
                                    </p:set>
                                    <p:animEffect transition="in" filter="fade">
                                      <p:cBhvr>
                                        <p:cTn id="14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0" grpId="0" animBg="1"/>
      <p:bldP spid="26" grpId="0" animBg="1"/>
      <p:bldP spid="27" grpId="0" animBg="1"/>
      <p:bldP spid="30" grpId="0"/>
      <p:bldP spid="31" grpId="0"/>
      <p:bldP spid="44" grpId="0" animBg="1"/>
      <p:bldP spid="45" grpId="0" animBg="1"/>
      <p:bldP spid="46" grpId="0" animBg="1"/>
      <p:bldP spid="47" grpId="0" animBg="1"/>
      <p:bldP spid="50" grpId="0" animBg="1"/>
      <p:bldP spid="51" grpId="0" animBg="1"/>
      <p:bldP spid="52" grpId="0"/>
      <p:bldP spid="53" grpId="0"/>
      <p:bldP spid="58" grpId="0" animBg="1"/>
      <p:bldP spid="67" grpId="0" animBg="1"/>
      <p:bldP spid="69" grpId="0" animBg="1"/>
      <p:bldP spid="70" grpId="0" animBg="1"/>
      <p:bldP spid="72" grpId="0" animBg="1"/>
      <p:bldP spid="73" grpId="0" animBg="1"/>
      <p:bldP spid="74" grpId="0"/>
      <p:bldP spid="75" grpId="0"/>
      <p:bldP spid="80" grpId="0" animBg="1"/>
      <p:bldP spid="81" grpId="0" animBg="1"/>
      <p:bldP spid="82" grpId="0" animBg="1"/>
      <p:bldP spid="83" grpId="0" animBg="1"/>
      <p:bldP spid="85" grpId="0" animBg="1"/>
      <p:bldP spid="86" grpId="0" animBg="1"/>
      <p:bldP spid="87" grpId="0"/>
      <p:bldP spid="88"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meline 5">
    <p:spTree>
      <p:nvGrpSpPr>
        <p:cNvPr id="1" name=""/>
        <p:cNvGrpSpPr/>
        <p:nvPr/>
      </p:nvGrpSpPr>
      <p:grpSpPr>
        <a:xfrm>
          <a:off x="0" y="0"/>
          <a:ext cx="0" cy="0"/>
          <a:chOff x="0" y="0"/>
          <a:chExt cx="0" cy="0"/>
        </a:xfrm>
      </p:grpSpPr>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0" name="Straight Connector 39"/>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7" name="Straight Connector 46"/>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0" name="Oval 4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TextBox 5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2" name="TextBox 51"/>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3" name="Picture Placeholder 15"/>
          <p:cNvSpPr>
            <a:spLocks noGrp="1"/>
          </p:cNvSpPr>
          <p:nvPr>
            <p:ph type="pic" sz="quarter" idx="11"/>
          </p:nvPr>
        </p:nvSpPr>
        <p:spPr>
          <a:xfrm>
            <a:off x="2150238" y="1437911"/>
            <a:ext cx="1431162" cy="742950"/>
          </a:xfrm>
        </p:spPr>
        <p:txBody>
          <a:bodyPr/>
          <a:lstStyle>
            <a:lvl1pPr marL="0" indent="0">
              <a:buNone/>
              <a:defRPr/>
            </a:lvl1pPr>
          </a:lstStyle>
          <a:p>
            <a:r>
              <a:rPr lang="en-US"/>
              <a:t>Click icon to add picture</a:t>
            </a:r>
            <a:endParaRPr lang="en-CA" dirty="0"/>
          </a:p>
        </p:txBody>
      </p:sp>
      <p:sp>
        <p:nvSpPr>
          <p:cNvPr id="54" name="Picture Placeholder 15"/>
          <p:cNvSpPr>
            <a:spLocks noGrp="1"/>
          </p:cNvSpPr>
          <p:nvPr>
            <p:ph type="pic" sz="quarter" idx="12"/>
          </p:nvPr>
        </p:nvSpPr>
        <p:spPr>
          <a:xfrm>
            <a:off x="3915385" y="1436412"/>
            <a:ext cx="1441748" cy="742950"/>
          </a:xfrm>
        </p:spPr>
        <p:txBody>
          <a:bodyPr/>
          <a:lstStyle>
            <a:lvl1pPr marL="0" indent="0">
              <a:buNone/>
              <a:defRPr/>
            </a:lvl1pPr>
          </a:lstStyle>
          <a:p>
            <a:r>
              <a:rPr lang="en-US"/>
              <a:t>Click icon to add picture</a:t>
            </a:r>
            <a:endParaRPr lang="en-CA" dirty="0"/>
          </a:p>
        </p:txBody>
      </p:sp>
      <p:sp>
        <p:nvSpPr>
          <p:cNvPr id="57" name="Picture Placeholder 15"/>
          <p:cNvSpPr>
            <a:spLocks noGrp="1"/>
          </p:cNvSpPr>
          <p:nvPr>
            <p:ph type="pic" sz="quarter" idx="15"/>
          </p:nvPr>
        </p:nvSpPr>
        <p:spPr>
          <a:xfrm>
            <a:off x="449813" y="1445893"/>
            <a:ext cx="1373163" cy="742950"/>
          </a:xfrm>
        </p:spPr>
        <p:txBody>
          <a:bodyPr/>
          <a:lstStyle>
            <a:lvl1pPr marL="0" indent="0">
              <a:buNone/>
              <a:defRPr/>
            </a:lvl1pPr>
          </a:lstStyle>
          <a:p>
            <a:r>
              <a:rPr lang="en-US"/>
              <a:t>Click icon to add picture</a:t>
            </a:r>
            <a:endParaRPr lang="en-CA" dirty="0"/>
          </a:p>
        </p:txBody>
      </p:sp>
      <p:sp>
        <p:nvSpPr>
          <p:cNvPr id="58" name="Text Placeholder 22"/>
          <p:cNvSpPr>
            <a:spLocks noGrp="1"/>
          </p:cNvSpPr>
          <p:nvPr>
            <p:ph type="body" sz="quarter" idx="17"/>
          </p:nvPr>
        </p:nvSpPr>
        <p:spPr>
          <a:xfrm>
            <a:off x="449815" y="2519254"/>
            <a:ext cx="1373162"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9" name="Text Placeholder 47"/>
          <p:cNvSpPr>
            <a:spLocks noGrp="1"/>
          </p:cNvSpPr>
          <p:nvPr>
            <p:ph type="body" sz="quarter" idx="18"/>
          </p:nvPr>
        </p:nvSpPr>
        <p:spPr>
          <a:xfrm rot="16200000">
            <a:off x="-512500" y="318415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0" name="Text Placeholder 22"/>
          <p:cNvSpPr>
            <a:spLocks noGrp="1"/>
          </p:cNvSpPr>
          <p:nvPr>
            <p:ph type="body" sz="quarter" idx="19"/>
          </p:nvPr>
        </p:nvSpPr>
        <p:spPr>
          <a:xfrm>
            <a:off x="2150238" y="2519254"/>
            <a:ext cx="1431163"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1" name="Text Placeholder 47"/>
          <p:cNvSpPr>
            <a:spLocks noGrp="1"/>
          </p:cNvSpPr>
          <p:nvPr>
            <p:ph type="body" sz="quarter" idx="20"/>
          </p:nvPr>
        </p:nvSpPr>
        <p:spPr>
          <a:xfrm rot="16200000">
            <a:off x="1188242" y="318415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2" name="Text Placeholder 22"/>
          <p:cNvSpPr>
            <a:spLocks noGrp="1"/>
          </p:cNvSpPr>
          <p:nvPr>
            <p:ph type="body" sz="quarter" idx="21"/>
          </p:nvPr>
        </p:nvSpPr>
        <p:spPr>
          <a:xfrm>
            <a:off x="3918637"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3" name="Text Placeholder 47"/>
          <p:cNvSpPr>
            <a:spLocks noGrp="1"/>
          </p:cNvSpPr>
          <p:nvPr>
            <p:ph type="body" sz="quarter" idx="22"/>
          </p:nvPr>
        </p:nvSpPr>
        <p:spPr>
          <a:xfrm rot="16200000">
            <a:off x="2953074"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8" name="Text Placeholder 47"/>
          <p:cNvSpPr>
            <a:spLocks noGrp="1"/>
          </p:cNvSpPr>
          <p:nvPr>
            <p:ph type="body" sz="quarter" idx="28"/>
          </p:nvPr>
        </p:nvSpPr>
        <p:spPr>
          <a:xfrm rot="16200000">
            <a:off x="6497903"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1" name="Oval 30"/>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Picture Placeholder 15"/>
          <p:cNvSpPr>
            <a:spLocks noGrp="1"/>
          </p:cNvSpPr>
          <p:nvPr>
            <p:ph type="pic" sz="quarter" idx="29"/>
          </p:nvPr>
        </p:nvSpPr>
        <p:spPr>
          <a:xfrm>
            <a:off x="5685276" y="1429764"/>
            <a:ext cx="1441748" cy="742950"/>
          </a:xfrm>
        </p:spPr>
        <p:txBody>
          <a:bodyPr/>
          <a:lstStyle>
            <a:lvl1pPr marL="0" indent="0">
              <a:buNone/>
              <a:defRPr/>
            </a:lvl1pPr>
          </a:lstStyle>
          <a:p>
            <a:r>
              <a:rPr lang="en-US"/>
              <a:t>Click icon to add picture</a:t>
            </a:r>
            <a:endParaRPr lang="en-CA" dirty="0"/>
          </a:p>
        </p:txBody>
      </p:sp>
      <p:sp>
        <p:nvSpPr>
          <p:cNvPr id="35" name="Text Placeholder 22"/>
          <p:cNvSpPr>
            <a:spLocks noGrp="1"/>
          </p:cNvSpPr>
          <p:nvPr>
            <p:ph type="body" sz="quarter" idx="30"/>
          </p:nvPr>
        </p:nvSpPr>
        <p:spPr>
          <a:xfrm>
            <a:off x="5688528"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36" name="Text Placeholder 47"/>
          <p:cNvSpPr>
            <a:spLocks noGrp="1"/>
          </p:cNvSpPr>
          <p:nvPr>
            <p:ph type="body" sz="quarter" idx="31"/>
          </p:nvPr>
        </p:nvSpPr>
        <p:spPr>
          <a:xfrm rot="16200000">
            <a:off x="4722964"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7" name="Picture Placeholder 15"/>
          <p:cNvSpPr>
            <a:spLocks noGrp="1"/>
          </p:cNvSpPr>
          <p:nvPr>
            <p:ph type="pic" sz="quarter" idx="32"/>
          </p:nvPr>
        </p:nvSpPr>
        <p:spPr>
          <a:xfrm>
            <a:off x="7467028" y="1429764"/>
            <a:ext cx="1441748" cy="742950"/>
          </a:xfrm>
        </p:spPr>
        <p:txBody>
          <a:bodyPr/>
          <a:lstStyle>
            <a:lvl1pPr marL="0" indent="0">
              <a:buNone/>
              <a:defRPr/>
            </a:lvl1pPr>
          </a:lstStyle>
          <a:p>
            <a:r>
              <a:rPr lang="en-US"/>
              <a:t>Click icon to add picture</a:t>
            </a:r>
            <a:endParaRPr lang="en-CA" dirty="0"/>
          </a:p>
        </p:txBody>
      </p:sp>
      <p:sp>
        <p:nvSpPr>
          <p:cNvPr id="38" name="Text Placeholder 22"/>
          <p:cNvSpPr>
            <a:spLocks noGrp="1"/>
          </p:cNvSpPr>
          <p:nvPr>
            <p:ph type="body" sz="quarter" idx="33"/>
          </p:nvPr>
        </p:nvSpPr>
        <p:spPr>
          <a:xfrm>
            <a:off x="7470280"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30" name="Straight Connector 2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5" name="Straight Connector 4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Oval 54"/>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56" name="Straight Connector 55"/>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60" name="Oval 5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TextBox 6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62" name="TextBox 61"/>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63" name="Oval 62"/>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TextBox 63"/>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2" name="Straight Connector 4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65" name="Straight Connector 6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Oval 67"/>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4" name="Straight Connector 73"/>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6" name="Oval 75"/>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TextBox 76"/>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79" name="TextBox 78"/>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80" name="Oval 79"/>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TextBox 80"/>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82" name="Straight Connector 81">
            <a:extLst>
              <a:ext uri="{FF2B5EF4-FFF2-40B4-BE49-F238E27FC236}">
                <a16:creationId xmlns:a16="http://schemas.microsoft.com/office/drawing/2014/main" id="{A7059C14-E7F3-FD31-97A8-C33E3C143250}"/>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83" name="Straight Connector 82">
            <a:extLst>
              <a:ext uri="{FF2B5EF4-FFF2-40B4-BE49-F238E27FC236}">
                <a16:creationId xmlns:a16="http://schemas.microsoft.com/office/drawing/2014/main" id="{A4CCFF6B-02C3-6210-FE37-EAEC8167F507}"/>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E8D9ED-3E88-475E-DFC1-3CCF7E9F9B84}"/>
              </a:ext>
            </a:extLst>
          </p:cNvPr>
          <p:cNvCxnSpPr>
            <a:stCxn id="50" idx="6"/>
            <a:endCxn id="49" idx="6"/>
          </p:cNvCxnSpPr>
          <p:nvPr userDrawn="1"/>
        </p:nvCxnSpPr>
        <p:spPr>
          <a:xfrm flipV="1">
            <a:off x="409161"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3524DFC0-92CA-983F-BC5C-A5494E94AE69}"/>
              </a:ext>
            </a:extLst>
          </p:cNvPr>
          <p:cNvSpPr/>
          <p:nvPr userDrawn="1"/>
        </p:nvSpPr>
        <p:spPr>
          <a:xfrm>
            <a:off x="1920434"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Oval 85">
            <a:extLst>
              <a:ext uri="{FF2B5EF4-FFF2-40B4-BE49-F238E27FC236}">
                <a16:creationId xmlns:a16="http://schemas.microsoft.com/office/drawing/2014/main" id="{58911FFA-E899-D15C-4765-B7E37CD597B4}"/>
              </a:ext>
            </a:extLst>
          </p:cNvPr>
          <p:cNvSpPr/>
          <p:nvPr userDrawn="1"/>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7" name="Straight Connector 86">
            <a:extLst>
              <a:ext uri="{FF2B5EF4-FFF2-40B4-BE49-F238E27FC236}">
                <a16:creationId xmlns:a16="http://schemas.microsoft.com/office/drawing/2014/main" id="{E4B61E08-CD5E-A9F1-CCEA-D94A10140F82}"/>
              </a:ext>
            </a:extLst>
          </p:cNvPr>
          <p:cNvCxnSpPr/>
          <p:nvPr userDrawn="1"/>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3A9E41E6-0100-829A-EDEB-6D4C5FD9F6E0}"/>
              </a:ext>
            </a:extLst>
          </p:cNvPr>
          <p:cNvSpPr/>
          <p:nvPr userDrawn="1"/>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89" name="Oval 88">
            <a:extLst>
              <a:ext uri="{FF2B5EF4-FFF2-40B4-BE49-F238E27FC236}">
                <a16:creationId xmlns:a16="http://schemas.microsoft.com/office/drawing/2014/main" id="{975E85D2-381C-C321-FD47-0BD777492A2B}"/>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0" name="TextBox 89">
            <a:extLst>
              <a:ext uri="{FF2B5EF4-FFF2-40B4-BE49-F238E27FC236}">
                <a16:creationId xmlns:a16="http://schemas.microsoft.com/office/drawing/2014/main" id="{323D01B5-E393-A5F0-2FFD-47FB1ABBB36F}"/>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91" name="TextBox 90">
            <a:extLst>
              <a:ext uri="{FF2B5EF4-FFF2-40B4-BE49-F238E27FC236}">
                <a16:creationId xmlns:a16="http://schemas.microsoft.com/office/drawing/2014/main" id="{DCA5801D-8AD7-8086-7D86-F3C273B77D57}"/>
              </a:ext>
            </a:extLst>
          </p:cNvPr>
          <p:cNvSpPr txBox="1"/>
          <p:nvPr userDrawn="1"/>
        </p:nvSpPr>
        <p:spPr>
          <a:xfrm>
            <a:off x="7210872"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92" name="Oval 91">
            <a:extLst>
              <a:ext uri="{FF2B5EF4-FFF2-40B4-BE49-F238E27FC236}">
                <a16:creationId xmlns:a16="http://schemas.microsoft.com/office/drawing/2014/main" id="{517EDD82-DE4B-5EEE-E059-1980927092F5}"/>
              </a:ext>
            </a:extLst>
          </p:cNvPr>
          <p:cNvSpPr/>
          <p:nvPr userDrawn="1"/>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3" name="TextBox 92">
            <a:extLst>
              <a:ext uri="{FF2B5EF4-FFF2-40B4-BE49-F238E27FC236}">
                <a16:creationId xmlns:a16="http://schemas.microsoft.com/office/drawing/2014/main" id="{9DC5515E-F3F9-D562-62AE-B9A345E4D426}"/>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39388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75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2" presetClass="entr" presetSubtype="8"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800"/>
                                        <p:tgtEl>
                                          <p:spTgt spid="41"/>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53" presetClass="entr" presetSubtype="16" fill="hold" grpId="0" nodeType="withEffect">
                                  <p:stCondLst>
                                    <p:cond delay="137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50" fill="hold"/>
                                        <p:tgtEl>
                                          <p:spTgt spid="49"/>
                                        </p:tgtEl>
                                        <p:attrNameLst>
                                          <p:attrName>ppt_w</p:attrName>
                                        </p:attrNameLst>
                                      </p:cBhvr>
                                      <p:tavLst>
                                        <p:tav tm="0">
                                          <p:val>
                                            <p:fltVal val="0"/>
                                          </p:val>
                                        </p:tav>
                                        <p:tav tm="100000">
                                          <p:val>
                                            <p:strVal val="#ppt_w"/>
                                          </p:val>
                                        </p:tav>
                                      </p:tavLst>
                                    </p:anim>
                                    <p:anim calcmode="lin" valueType="num">
                                      <p:cBhvr>
                                        <p:cTn id="23" dur="550" fill="hold"/>
                                        <p:tgtEl>
                                          <p:spTgt spid="49"/>
                                        </p:tgtEl>
                                        <p:attrNameLst>
                                          <p:attrName>ppt_h</p:attrName>
                                        </p:attrNameLst>
                                      </p:cBhvr>
                                      <p:tavLst>
                                        <p:tav tm="0">
                                          <p:val>
                                            <p:fltVal val="0"/>
                                          </p:val>
                                        </p:tav>
                                        <p:tav tm="100000">
                                          <p:val>
                                            <p:strVal val="#ppt_h"/>
                                          </p:val>
                                        </p:tav>
                                      </p:tavLst>
                                    </p:anim>
                                    <p:animEffect transition="in" filter="fade">
                                      <p:cBhvr>
                                        <p:cTn id="24" dur="550"/>
                                        <p:tgtEl>
                                          <p:spTgt spid="49"/>
                                        </p:tgtEl>
                                      </p:cBhvr>
                                    </p:animEffect>
                                  </p:childTnLst>
                                </p:cTn>
                              </p:par>
                              <p:par>
                                <p:cTn id="25" presetID="22" presetClass="entr" presetSubtype="4" fill="hold" nodeType="withEffect">
                                  <p:stCondLst>
                                    <p:cond delay="158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800"/>
                                        <p:tgtEl>
                                          <p:spTgt spid="47"/>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grpId="0" nodeType="withEffect">
                                  <p:stCondLst>
                                    <p:cond delay="60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22" presetClass="entr" presetSubtype="4" fill="hold" nodeType="withEffect">
                                  <p:stCondLst>
                                    <p:cond delay="30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750"/>
                                        <p:tgtEl>
                                          <p:spTgt spid="45"/>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par>
                                <p:cTn id="43" presetID="22" presetClass="entr" presetSubtype="8" fill="hold" nodeType="withEffect">
                                  <p:stCondLst>
                                    <p:cond delay="100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800"/>
                                        <p:tgtEl>
                                          <p:spTgt spid="46"/>
                                        </p:tgtEl>
                                      </p:cBhvr>
                                    </p:animEffect>
                                  </p:childTnLst>
                                </p:cTn>
                              </p:par>
                              <p:par>
                                <p:cTn id="46" presetID="10" presetClass="entr" presetSubtype="0" fill="hold" grpId="0" nodeType="withEffect">
                                  <p:stCondLst>
                                    <p:cond delay="370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600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par>
                                <p:cTn id="52" presetID="53" presetClass="entr" presetSubtype="16" fill="hold" grpId="0" nodeType="withEffect">
                                  <p:stCondLst>
                                    <p:cond delay="13700"/>
                                  </p:stCondLst>
                                  <p:childTnLst>
                                    <p:set>
                                      <p:cBhvr>
                                        <p:cTn id="53" dur="1" fill="hold">
                                          <p:stCondLst>
                                            <p:cond delay="0"/>
                                          </p:stCondLst>
                                        </p:cTn>
                                        <p:tgtEl>
                                          <p:spTgt spid="59"/>
                                        </p:tgtEl>
                                        <p:attrNameLst>
                                          <p:attrName>style.visibility</p:attrName>
                                        </p:attrNameLst>
                                      </p:cBhvr>
                                      <p:to>
                                        <p:strVal val="visible"/>
                                      </p:to>
                                    </p:set>
                                    <p:anim calcmode="lin" valueType="num">
                                      <p:cBhvr>
                                        <p:cTn id="54" dur="550" fill="hold"/>
                                        <p:tgtEl>
                                          <p:spTgt spid="59"/>
                                        </p:tgtEl>
                                        <p:attrNameLst>
                                          <p:attrName>ppt_w</p:attrName>
                                        </p:attrNameLst>
                                      </p:cBhvr>
                                      <p:tavLst>
                                        <p:tav tm="0">
                                          <p:val>
                                            <p:fltVal val="0"/>
                                          </p:val>
                                        </p:tav>
                                        <p:tav tm="100000">
                                          <p:val>
                                            <p:strVal val="#ppt_w"/>
                                          </p:val>
                                        </p:tav>
                                      </p:tavLst>
                                    </p:anim>
                                    <p:anim calcmode="lin" valueType="num">
                                      <p:cBhvr>
                                        <p:cTn id="55" dur="550" fill="hold"/>
                                        <p:tgtEl>
                                          <p:spTgt spid="59"/>
                                        </p:tgtEl>
                                        <p:attrNameLst>
                                          <p:attrName>ppt_h</p:attrName>
                                        </p:attrNameLst>
                                      </p:cBhvr>
                                      <p:tavLst>
                                        <p:tav tm="0">
                                          <p:val>
                                            <p:fltVal val="0"/>
                                          </p:val>
                                        </p:tav>
                                        <p:tav tm="100000">
                                          <p:val>
                                            <p:strVal val="#ppt_h"/>
                                          </p:val>
                                        </p:tav>
                                      </p:tavLst>
                                    </p:anim>
                                    <p:animEffect transition="in" filter="fade">
                                      <p:cBhvr>
                                        <p:cTn id="56" dur="550"/>
                                        <p:tgtEl>
                                          <p:spTgt spid="59"/>
                                        </p:tgtEl>
                                      </p:cBhvr>
                                    </p:animEffect>
                                  </p:childTnLst>
                                </p:cTn>
                              </p:par>
                              <p:par>
                                <p:cTn id="57" presetID="22" presetClass="entr" presetSubtype="4" fill="hold" nodeType="withEffect">
                                  <p:stCondLst>
                                    <p:cond delay="15800"/>
                                  </p:stCondLst>
                                  <p:childTnLst>
                                    <p:set>
                                      <p:cBhvr>
                                        <p:cTn id="58" dur="1" fill="hold">
                                          <p:stCondLst>
                                            <p:cond delay="0"/>
                                          </p:stCondLst>
                                        </p:cTn>
                                        <p:tgtEl>
                                          <p:spTgt spid="56"/>
                                        </p:tgtEl>
                                        <p:attrNameLst>
                                          <p:attrName>style.visibility</p:attrName>
                                        </p:attrNameLst>
                                      </p:cBhvr>
                                      <p:to>
                                        <p:strVal val="visible"/>
                                      </p:to>
                                    </p:set>
                                    <p:animEffect transition="in" filter="wipe(down)">
                                      <p:cBhvr>
                                        <p:cTn id="59" dur="800"/>
                                        <p:tgtEl>
                                          <p:spTgt spid="56"/>
                                        </p:tgtEl>
                                      </p:cBhvr>
                                    </p:animEffect>
                                  </p:childTnLst>
                                </p:cTn>
                              </p:par>
                              <p:par>
                                <p:cTn id="60" presetID="10" presetClass="entr" presetSubtype="0" fill="hold" grpId="0" nodeType="withEffect">
                                  <p:stCondLst>
                                    <p:cond delay="170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grpId="0" nodeType="withEffect">
                                  <p:stCondLst>
                                    <p:cond delay="170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grpId="0" nodeType="withEffect">
                                  <p:stCondLst>
                                    <p:cond delay="60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22" presetClass="entr" presetSubtype="4" fill="hold" nodeType="withEffect">
                                  <p:stCondLst>
                                    <p:cond delay="300"/>
                                  </p:stCondLst>
                                  <p:childTnLst>
                                    <p:set>
                                      <p:cBhvr>
                                        <p:cTn id="70" dur="1" fill="hold">
                                          <p:stCondLst>
                                            <p:cond delay="0"/>
                                          </p:stCondLst>
                                        </p:cTn>
                                        <p:tgtEl>
                                          <p:spTgt spid="65"/>
                                        </p:tgtEl>
                                        <p:attrNameLst>
                                          <p:attrName>style.visibility</p:attrName>
                                        </p:attrNameLst>
                                      </p:cBhvr>
                                      <p:to>
                                        <p:strVal val="visible"/>
                                      </p:to>
                                    </p:set>
                                    <p:animEffect transition="in" filter="wipe(down)">
                                      <p:cBhvr>
                                        <p:cTn id="71" dur="750"/>
                                        <p:tgtEl>
                                          <p:spTgt spid="65"/>
                                        </p:tgtEl>
                                      </p:cBhvr>
                                    </p:animEffect>
                                  </p:childTnLst>
                                </p:cTn>
                              </p:par>
                              <p:par>
                                <p:cTn id="72" presetID="10" presetClass="entr" presetSubtype="0" fill="hold" grpId="0" nodeType="withEffect">
                                  <p:stCondLst>
                                    <p:cond delay="500"/>
                                  </p:stCondLst>
                                  <p:childTnLst>
                                    <p:set>
                                      <p:cBhvr>
                                        <p:cTn id="73" dur="1" fill="hold">
                                          <p:stCondLst>
                                            <p:cond delay="0"/>
                                          </p:stCondLst>
                                        </p:cTn>
                                        <p:tgtEl>
                                          <p:spTgt spid="76"/>
                                        </p:tgtEl>
                                        <p:attrNameLst>
                                          <p:attrName>style.visibility</p:attrName>
                                        </p:attrNameLst>
                                      </p:cBhvr>
                                      <p:to>
                                        <p:strVal val="visible"/>
                                      </p:to>
                                    </p:set>
                                    <p:animEffect transition="in" filter="fade">
                                      <p:cBhvr>
                                        <p:cTn id="74" dur="500"/>
                                        <p:tgtEl>
                                          <p:spTgt spid="76"/>
                                        </p:tgtEl>
                                      </p:cBhvr>
                                    </p:animEffect>
                                  </p:childTnLst>
                                </p:cTn>
                              </p:par>
                              <p:par>
                                <p:cTn id="75" presetID="22" presetClass="entr" presetSubtype="8" fill="hold" nodeType="withEffect">
                                  <p:stCondLst>
                                    <p:cond delay="1000"/>
                                  </p:stCondLst>
                                  <p:childTnLst>
                                    <p:set>
                                      <p:cBhvr>
                                        <p:cTn id="76" dur="1" fill="hold">
                                          <p:stCondLst>
                                            <p:cond delay="0"/>
                                          </p:stCondLst>
                                        </p:cTn>
                                        <p:tgtEl>
                                          <p:spTgt spid="66"/>
                                        </p:tgtEl>
                                        <p:attrNameLst>
                                          <p:attrName>style.visibility</p:attrName>
                                        </p:attrNameLst>
                                      </p:cBhvr>
                                      <p:to>
                                        <p:strVal val="visible"/>
                                      </p:to>
                                    </p:set>
                                    <p:animEffect transition="in" filter="wipe(left)">
                                      <p:cBhvr>
                                        <p:cTn id="77" dur="800"/>
                                        <p:tgtEl>
                                          <p:spTgt spid="66"/>
                                        </p:tgtEl>
                                      </p:cBhvr>
                                    </p:animEffect>
                                  </p:childTnLst>
                                </p:cTn>
                              </p:par>
                              <p:par>
                                <p:cTn id="78" presetID="10" presetClass="entr" presetSubtype="0" fill="hold" grpId="0" nodeType="withEffect">
                                  <p:stCondLst>
                                    <p:cond delay="370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500"/>
                                        <p:tgtEl>
                                          <p:spTgt spid="67"/>
                                        </p:tgtEl>
                                      </p:cBhvr>
                                    </p:animEffect>
                                  </p:childTnLst>
                                </p:cTn>
                              </p:par>
                              <p:par>
                                <p:cTn id="81" presetID="10" presetClass="entr" presetSubtype="0" fill="hold" grpId="0" nodeType="withEffect">
                                  <p:stCondLst>
                                    <p:cond delay="600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500"/>
                                        <p:tgtEl>
                                          <p:spTgt spid="68"/>
                                        </p:tgtEl>
                                      </p:cBhvr>
                                    </p:animEffect>
                                  </p:childTnLst>
                                </p:cTn>
                              </p:par>
                              <p:par>
                                <p:cTn id="84" presetID="53" presetClass="entr" presetSubtype="16" fill="hold" grpId="0" nodeType="withEffect">
                                  <p:stCondLst>
                                    <p:cond delay="13700"/>
                                  </p:stCondLst>
                                  <p:childTnLst>
                                    <p:set>
                                      <p:cBhvr>
                                        <p:cTn id="85" dur="1" fill="hold">
                                          <p:stCondLst>
                                            <p:cond delay="0"/>
                                          </p:stCondLst>
                                        </p:cTn>
                                        <p:tgtEl>
                                          <p:spTgt spid="75"/>
                                        </p:tgtEl>
                                        <p:attrNameLst>
                                          <p:attrName>style.visibility</p:attrName>
                                        </p:attrNameLst>
                                      </p:cBhvr>
                                      <p:to>
                                        <p:strVal val="visible"/>
                                      </p:to>
                                    </p:set>
                                    <p:anim calcmode="lin" valueType="num">
                                      <p:cBhvr>
                                        <p:cTn id="86" dur="550" fill="hold"/>
                                        <p:tgtEl>
                                          <p:spTgt spid="75"/>
                                        </p:tgtEl>
                                        <p:attrNameLst>
                                          <p:attrName>ppt_w</p:attrName>
                                        </p:attrNameLst>
                                      </p:cBhvr>
                                      <p:tavLst>
                                        <p:tav tm="0">
                                          <p:val>
                                            <p:fltVal val="0"/>
                                          </p:val>
                                        </p:tav>
                                        <p:tav tm="100000">
                                          <p:val>
                                            <p:strVal val="#ppt_w"/>
                                          </p:val>
                                        </p:tav>
                                      </p:tavLst>
                                    </p:anim>
                                    <p:anim calcmode="lin" valueType="num">
                                      <p:cBhvr>
                                        <p:cTn id="87" dur="550" fill="hold"/>
                                        <p:tgtEl>
                                          <p:spTgt spid="75"/>
                                        </p:tgtEl>
                                        <p:attrNameLst>
                                          <p:attrName>ppt_h</p:attrName>
                                        </p:attrNameLst>
                                      </p:cBhvr>
                                      <p:tavLst>
                                        <p:tav tm="0">
                                          <p:val>
                                            <p:fltVal val="0"/>
                                          </p:val>
                                        </p:tav>
                                        <p:tav tm="100000">
                                          <p:val>
                                            <p:strVal val="#ppt_h"/>
                                          </p:val>
                                        </p:tav>
                                      </p:tavLst>
                                    </p:anim>
                                    <p:animEffect transition="in" filter="fade">
                                      <p:cBhvr>
                                        <p:cTn id="88" dur="550"/>
                                        <p:tgtEl>
                                          <p:spTgt spid="75"/>
                                        </p:tgtEl>
                                      </p:cBhvr>
                                    </p:animEffect>
                                  </p:childTnLst>
                                </p:cTn>
                              </p:par>
                              <p:par>
                                <p:cTn id="89" presetID="22" presetClass="entr" presetSubtype="4" fill="hold" nodeType="withEffect">
                                  <p:stCondLst>
                                    <p:cond delay="15800"/>
                                  </p:stCondLst>
                                  <p:childTnLst>
                                    <p:set>
                                      <p:cBhvr>
                                        <p:cTn id="90" dur="1" fill="hold">
                                          <p:stCondLst>
                                            <p:cond delay="0"/>
                                          </p:stCondLst>
                                        </p:cTn>
                                        <p:tgtEl>
                                          <p:spTgt spid="74"/>
                                        </p:tgtEl>
                                        <p:attrNameLst>
                                          <p:attrName>style.visibility</p:attrName>
                                        </p:attrNameLst>
                                      </p:cBhvr>
                                      <p:to>
                                        <p:strVal val="visible"/>
                                      </p:to>
                                    </p:set>
                                    <p:animEffect transition="in" filter="wipe(down)">
                                      <p:cBhvr>
                                        <p:cTn id="91" dur="800"/>
                                        <p:tgtEl>
                                          <p:spTgt spid="74"/>
                                        </p:tgtEl>
                                      </p:cBhvr>
                                    </p:animEffect>
                                  </p:childTnLst>
                                </p:cTn>
                              </p:par>
                              <p:par>
                                <p:cTn id="92" presetID="10" presetClass="entr" presetSubtype="0" fill="hold" grpId="0" nodeType="withEffect">
                                  <p:stCondLst>
                                    <p:cond delay="1700"/>
                                  </p:stCondLst>
                                  <p:childTnLst>
                                    <p:set>
                                      <p:cBhvr>
                                        <p:cTn id="93" dur="1" fill="hold">
                                          <p:stCondLst>
                                            <p:cond delay="0"/>
                                          </p:stCondLst>
                                        </p:cTn>
                                        <p:tgtEl>
                                          <p:spTgt spid="77"/>
                                        </p:tgtEl>
                                        <p:attrNameLst>
                                          <p:attrName>style.visibility</p:attrName>
                                        </p:attrNameLst>
                                      </p:cBhvr>
                                      <p:to>
                                        <p:strVal val="visible"/>
                                      </p:to>
                                    </p:set>
                                    <p:animEffect transition="in" filter="fade">
                                      <p:cBhvr>
                                        <p:cTn id="94" dur="500"/>
                                        <p:tgtEl>
                                          <p:spTgt spid="77"/>
                                        </p:tgtEl>
                                      </p:cBhvr>
                                    </p:animEffect>
                                  </p:childTnLst>
                                </p:cTn>
                              </p:par>
                              <p:par>
                                <p:cTn id="95" presetID="10" presetClass="entr" presetSubtype="0" fill="hold" grpId="0" nodeType="withEffect">
                                  <p:stCondLst>
                                    <p:cond delay="170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10" presetClass="entr" presetSubtype="0" fill="hold" grpId="0" nodeType="withEffect">
                                  <p:stCondLst>
                                    <p:cond delay="6000"/>
                                  </p:stCondLst>
                                  <p:childTnLst>
                                    <p:set>
                                      <p:cBhvr>
                                        <p:cTn id="99" dur="1" fill="hold">
                                          <p:stCondLst>
                                            <p:cond delay="0"/>
                                          </p:stCondLst>
                                        </p:cTn>
                                        <p:tgtEl>
                                          <p:spTgt spid="80"/>
                                        </p:tgtEl>
                                        <p:attrNameLst>
                                          <p:attrName>style.visibility</p:attrName>
                                        </p:attrNameLst>
                                      </p:cBhvr>
                                      <p:to>
                                        <p:strVal val="visible"/>
                                      </p:to>
                                    </p:set>
                                    <p:animEffect transition="in" filter="fade">
                                      <p:cBhvr>
                                        <p:cTn id="100" dur="500"/>
                                        <p:tgtEl>
                                          <p:spTgt spid="80"/>
                                        </p:tgtEl>
                                      </p:cBhvr>
                                    </p:animEffect>
                                  </p:childTnLst>
                                </p:cTn>
                              </p:par>
                              <p:par>
                                <p:cTn id="101" presetID="22" presetClass="entr" presetSubtype="4" fill="hold" nodeType="withEffect">
                                  <p:stCondLst>
                                    <p:cond delay="300"/>
                                  </p:stCondLst>
                                  <p:childTnLst>
                                    <p:set>
                                      <p:cBhvr>
                                        <p:cTn id="102" dur="1" fill="hold">
                                          <p:stCondLst>
                                            <p:cond delay="0"/>
                                          </p:stCondLst>
                                        </p:cTn>
                                        <p:tgtEl>
                                          <p:spTgt spid="83"/>
                                        </p:tgtEl>
                                        <p:attrNameLst>
                                          <p:attrName>style.visibility</p:attrName>
                                        </p:attrNameLst>
                                      </p:cBhvr>
                                      <p:to>
                                        <p:strVal val="visible"/>
                                      </p:to>
                                    </p:set>
                                    <p:animEffect transition="in" filter="wipe(down)">
                                      <p:cBhvr>
                                        <p:cTn id="103" dur="750"/>
                                        <p:tgtEl>
                                          <p:spTgt spid="83"/>
                                        </p:tgtEl>
                                      </p:cBhvr>
                                    </p:animEffect>
                                  </p:childTnLst>
                                </p:cTn>
                              </p:par>
                              <p:par>
                                <p:cTn id="104" presetID="10" presetClass="entr" presetSubtype="0" fill="hold" grpId="0" nodeType="withEffect">
                                  <p:stCondLst>
                                    <p:cond delay="500"/>
                                  </p:stCondLst>
                                  <p:childTnLst>
                                    <p:set>
                                      <p:cBhvr>
                                        <p:cTn id="105" dur="1" fill="hold">
                                          <p:stCondLst>
                                            <p:cond delay="0"/>
                                          </p:stCondLst>
                                        </p:cTn>
                                        <p:tgtEl>
                                          <p:spTgt spid="89"/>
                                        </p:tgtEl>
                                        <p:attrNameLst>
                                          <p:attrName>style.visibility</p:attrName>
                                        </p:attrNameLst>
                                      </p:cBhvr>
                                      <p:to>
                                        <p:strVal val="visible"/>
                                      </p:to>
                                    </p:set>
                                    <p:animEffect transition="in" filter="fade">
                                      <p:cBhvr>
                                        <p:cTn id="106" dur="500"/>
                                        <p:tgtEl>
                                          <p:spTgt spid="89"/>
                                        </p:tgtEl>
                                      </p:cBhvr>
                                    </p:animEffect>
                                  </p:childTnLst>
                                </p:cTn>
                              </p:par>
                              <p:par>
                                <p:cTn id="107" presetID="22" presetClass="entr" presetSubtype="8" fill="hold" nodeType="withEffect">
                                  <p:stCondLst>
                                    <p:cond delay="1000"/>
                                  </p:stCondLst>
                                  <p:childTnLst>
                                    <p:set>
                                      <p:cBhvr>
                                        <p:cTn id="108" dur="1" fill="hold">
                                          <p:stCondLst>
                                            <p:cond delay="0"/>
                                          </p:stCondLst>
                                        </p:cTn>
                                        <p:tgtEl>
                                          <p:spTgt spid="84"/>
                                        </p:tgtEl>
                                        <p:attrNameLst>
                                          <p:attrName>style.visibility</p:attrName>
                                        </p:attrNameLst>
                                      </p:cBhvr>
                                      <p:to>
                                        <p:strVal val="visible"/>
                                      </p:to>
                                    </p:set>
                                    <p:animEffect transition="in" filter="wipe(left)">
                                      <p:cBhvr>
                                        <p:cTn id="109" dur="800"/>
                                        <p:tgtEl>
                                          <p:spTgt spid="84"/>
                                        </p:tgtEl>
                                      </p:cBhvr>
                                    </p:animEffect>
                                  </p:childTnLst>
                                </p:cTn>
                              </p:par>
                              <p:par>
                                <p:cTn id="110" presetID="10" presetClass="entr" presetSubtype="0" fill="hold" grpId="0" nodeType="withEffect">
                                  <p:stCondLst>
                                    <p:cond delay="3700"/>
                                  </p:stCondLst>
                                  <p:childTnLst>
                                    <p:set>
                                      <p:cBhvr>
                                        <p:cTn id="111" dur="1" fill="hold">
                                          <p:stCondLst>
                                            <p:cond delay="0"/>
                                          </p:stCondLst>
                                        </p:cTn>
                                        <p:tgtEl>
                                          <p:spTgt spid="85"/>
                                        </p:tgtEl>
                                        <p:attrNameLst>
                                          <p:attrName>style.visibility</p:attrName>
                                        </p:attrNameLst>
                                      </p:cBhvr>
                                      <p:to>
                                        <p:strVal val="visible"/>
                                      </p:to>
                                    </p:set>
                                    <p:animEffect transition="in" filter="fade">
                                      <p:cBhvr>
                                        <p:cTn id="112" dur="500"/>
                                        <p:tgtEl>
                                          <p:spTgt spid="85"/>
                                        </p:tgtEl>
                                      </p:cBhvr>
                                    </p:animEffect>
                                  </p:childTnLst>
                                </p:cTn>
                              </p:par>
                              <p:par>
                                <p:cTn id="113" presetID="10" presetClass="entr" presetSubtype="0" fill="hold" grpId="0" nodeType="withEffect">
                                  <p:stCondLst>
                                    <p:cond delay="6000"/>
                                  </p:stCondLst>
                                  <p:childTnLst>
                                    <p:set>
                                      <p:cBhvr>
                                        <p:cTn id="114" dur="1" fill="hold">
                                          <p:stCondLst>
                                            <p:cond delay="0"/>
                                          </p:stCondLst>
                                        </p:cTn>
                                        <p:tgtEl>
                                          <p:spTgt spid="86"/>
                                        </p:tgtEl>
                                        <p:attrNameLst>
                                          <p:attrName>style.visibility</p:attrName>
                                        </p:attrNameLst>
                                      </p:cBhvr>
                                      <p:to>
                                        <p:strVal val="visible"/>
                                      </p:to>
                                    </p:set>
                                    <p:animEffect transition="in" filter="fade">
                                      <p:cBhvr>
                                        <p:cTn id="115" dur="500"/>
                                        <p:tgtEl>
                                          <p:spTgt spid="86"/>
                                        </p:tgtEl>
                                      </p:cBhvr>
                                    </p:animEffect>
                                  </p:childTnLst>
                                </p:cTn>
                              </p:par>
                              <p:par>
                                <p:cTn id="116" presetID="53" presetClass="entr" presetSubtype="16" fill="hold" grpId="0" nodeType="withEffect">
                                  <p:stCondLst>
                                    <p:cond delay="13700"/>
                                  </p:stCondLst>
                                  <p:childTnLst>
                                    <p:set>
                                      <p:cBhvr>
                                        <p:cTn id="117" dur="1" fill="hold">
                                          <p:stCondLst>
                                            <p:cond delay="0"/>
                                          </p:stCondLst>
                                        </p:cTn>
                                        <p:tgtEl>
                                          <p:spTgt spid="88"/>
                                        </p:tgtEl>
                                        <p:attrNameLst>
                                          <p:attrName>style.visibility</p:attrName>
                                        </p:attrNameLst>
                                      </p:cBhvr>
                                      <p:to>
                                        <p:strVal val="visible"/>
                                      </p:to>
                                    </p:set>
                                    <p:anim calcmode="lin" valueType="num">
                                      <p:cBhvr>
                                        <p:cTn id="118" dur="550" fill="hold"/>
                                        <p:tgtEl>
                                          <p:spTgt spid="88"/>
                                        </p:tgtEl>
                                        <p:attrNameLst>
                                          <p:attrName>ppt_w</p:attrName>
                                        </p:attrNameLst>
                                      </p:cBhvr>
                                      <p:tavLst>
                                        <p:tav tm="0">
                                          <p:val>
                                            <p:fltVal val="0"/>
                                          </p:val>
                                        </p:tav>
                                        <p:tav tm="100000">
                                          <p:val>
                                            <p:strVal val="#ppt_w"/>
                                          </p:val>
                                        </p:tav>
                                      </p:tavLst>
                                    </p:anim>
                                    <p:anim calcmode="lin" valueType="num">
                                      <p:cBhvr>
                                        <p:cTn id="119" dur="550" fill="hold"/>
                                        <p:tgtEl>
                                          <p:spTgt spid="88"/>
                                        </p:tgtEl>
                                        <p:attrNameLst>
                                          <p:attrName>ppt_h</p:attrName>
                                        </p:attrNameLst>
                                      </p:cBhvr>
                                      <p:tavLst>
                                        <p:tav tm="0">
                                          <p:val>
                                            <p:fltVal val="0"/>
                                          </p:val>
                                        </p:tav>
                                        <p:tav tm="100000">
                                          <p:val>
                                            <p:strVal val="#ppt_h"/>
                                          </p:val>
                                        </p:tav>
                                      </p:tavLst>
                                    </p:anim>
                                    <p:animEffect transition="in" filter="fade">
                                      <p:cBhvr>
                                        <p:cTn id="120" dur="550"/>
                                        <p:tgtEl>
                                          <p:spTgt spid="88"/>
                                        </p:tgtEl>
                                      </p:cBhvr>
                                    </p:animEffect>
                                  </p:childTnLst>
                                </p:cTn>
                              </p:par>
                              <p:par>
                                <p:cTn id="121" presetID="22" presetClass="entr" presetSubtype="4" fill="hold" nodeType="withEffect">
                                  <p:stCondLst>
                                    <p:cond delay="15800"/>
                                  </p:stCondLst>
                                  <p:childTnLst>
                                    <p:set>
                                      <p:cBhvr>
                                        <p:cTn id="122" dur="1" fill="hold">
                                          <p:stCondLst>
                                            <p:cond delay="0"/>
                                          </p:stCondLst>
                                        </p:cTn>
                                        <p:tgtEl>
                                          <p:spTgt spid="87"/>
                                        </p:tgtEl>
                                        <p:attrNameLst>
                                          <p:attrName>style.visibility</p:attrName>
                                        </p:attrNameLst>
                                      </p:cBhvr>
                                      <p:to>
                                        <p:strVal val="visible"/>
                                      </p:to>
                                    </p:set>
                                    <p:animEffect transition="in" filter="wipe(down)">
                                      <p:cBhvr>
                                        <p:cTn id="123" dur="800"/>
                                        <p:tgtEl>
                                          <p:spTgt spid="87"/>
                                        </p:tgtEl>
                                      </p:cBhvr>
                                    </p:animEffect>
                                  </p:childTnLst>
                                </p:cTn>
                              </p:par>
                              <p:par>
                                <p:cTn id="124" presetID="10" presetClass="entr" presetSubtype="0" fill="hold" grpId="0" nodeType="withEffect">
                                  <p:stCondLst>
                                    <p:cond delay="1700"/>
                                  </p:stCondLst>
                                  <p:childTnLst>
                                    <p:set>
                                      <p:cBhvr>
                                        <p:cTn id="125" dur="1" fill="hold">
                                          <p:stCondLst>
                                            <p:cond delay="0"/>
                                          </p:stCondLst>
                                        </p:cTn>
                                        <p:tgtEl>
                                          <p:spTgt spid="90"/>
                                        </p:tgtEl>
                                        <p:attrNameLst>
                                          <p:attrName>style.visibility</p:attrName>
                                        </p:attrNameLst>
                                      </p:cBhvr>
                                      <p:to>
                                        <p:strVal val="visible"/>
                                      </p:to>
                                    </p:set>
                                    <p:animEffect transition="in" filter="fade">
                                      <p:cBhvr>
                                        <p:cTn id="126" dur="500"/>
                                        <p:tgtEl>
                                          <p:spTgt spid="90"/>
                                        </p:tgtEl>
                                      </p:cBhvr>
                                    </p:animEffect>
                                  </p:childTnLst>
                                </p:cTn>
                              </p:par>
                              <p:par>
                                <p:cTn id="127" presetID="10" presetClass="entr" presetSubtype="0" fill="hold" grpId="0" nodeType="withEffect">
                                  <p:stCondLst>
                                    <p:cond delay="1700"/>
                                  </p:stCondLst>
                                  <p:childTnLst>
                                    <p:set>
                                      <p:cBhvr>
                                        <p:cTn id="128" dur="1" fill="hold">
                                          <p:stCondLst>
                                            <p:cond delay="0"/>
                                          </p:stCondLst>
                                        </p:cTn>
                                        <p:tgtEl>
                                          <p:spTgt spid="91"/>
                                        </p:tgtEl>
                                        <p:attrNameLst>
                                          <p:attrName>style.visibility</p:attrName>
                                        </p:attrNameLst>
                                      </p:cBhvr>
                                      <p:to>
                                        <p:strVal val="visible"/>
                                      </p:to>
                                    </p:set>
                                    <p:animEffect transition="in" filter="fade">
                                      <p:cBhvr>
                                        <p:cTn id="129" dur="500"/>
                                        <p:tgtEl>
                                          <p:spTgt spid="91"/>
                                        </p:tgtEl>
                                      </p:cBhvr>
                                    </p:animEffect>
                                  </p:childTnLst>
                                </p:cTn>
                              </p:par>
                              <p:par>
                                <p:cTn id="130" presetID="10" presetClass="entr" presetSubtype="0" fill="hold" grpId="0" nodeType="withEffect">
                                  <p:stCondLst>
                                    <p:cond delay="6000"/>
                                  </p:stCondLst>
                                  <p:childTnLst>
                                    <p:set>
                                      <p:cBhvr>
                                        <p:cTn id="131" dur="1" fill="hold">
                                          <p:stCondLst>
                                            <p:cond delay="0"/>
                                          </p:stCondLst>
                                        </p:cTn>
                                        <p:tgtEl>
                                          <p:spTgt spid="92"/>
                                        </p:tgtEl>
                                        <p:attrNameLst>
                                          <p:attrName>style.visibility</p:attrName>
                                        </p:attrNameLst>
                                      </p:cBhvr>
                                      <p:to>
                                        <p:strVal val="visible"/>
                                      </p:to>
                                    </p:set>
                                    <p:animEffect transition="in" filter="fade">
                                      <p:cBhvr>
                                        <p:cTn id="13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50" grpId="0" animBg="1"/>
      <p:bldP spid="51" grpId="0"/>
      <p:bldP spid="52" grpId="0"/>
      <p:bldP spid="31" grpId="0" animBg="1"/>
      <p:bldP spid="48" grpId="0" animBg="1"/>
      <p:bldP spid="55" grpId="0" animBg="1"/>
      <p:bldP spid="59" grpId="0" animBg="1"/>
      <p:bldP spid="60" grpId="0" animBg="1"/>
      <p:bldP spid="61" grpId="0"/>
      <p:bldP spid="62" grpId="0"/>
      <p:bldP spid="63" grpId="0" animBg="1"/>
      <p:bldP spid="67" grpId="0" animBg="1"/>
      <p:bldP spid="68" grpId="0" animBg="1"/>
      <p:bldP spid="75" grpId="0" animBg="1"/>
      <p:bldP spid="76" grpId="0" animBg="1"/>
      <p:bldP spid="77" grpId="0"/>
      <p:bldP spid="79" grpId="0"/>
      <p:bldP spid="80" grpId="0" animBg="1"/>
      <p:bldP spid="85" grpId="0" animBg="1"/>
      <p:bldP spid="86" grpId="0" animBg="1"/>
      <p:bldP spid="88" grpId="0" animBg="1"/>
      <p:bldP spid="89" grpId="0" animBg="1"/>
      <p:bldP spid="90" grpId="0"/>
      <p:bldP spid="91" grpId="0"/>
      <p:bldP spid="92"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meline 4">
    <p:spTree>
      <p:nvGrpSpPr>
        <p:cNvPr id="1" name=""/>
        <p:cNvGrpSpPr/>
        <p:nvPr/>
      </p:nvGrpSpPr>
      <p:grpSpPr>
        <a:xfrm>
          <a:off x="0" y="0"/>
          <a:ext cx="0" cy="0"/>
          <a:chOff x="0" y="0"/>
          <a:chExt cx="0" cy="0"/>
        </a:xfrm>
      </p:grpSpPr>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0" name="Straight Connector 39"/>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7" name="Straight Connector 46"/>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0" name="Oval 4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TextBox 5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2" name="TextBox 51"/>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3" name="Picture Placeholder 15"/>
          <p:cNvSpPr>
            <a:spLocks noGrp="1"/>
          </p:cNvSpPr>
          <p:nvPr>
            <p:ph type="pic" sz="quarter" idx="11"/>
          </p:nvPr>
        </p:nvSpPr>
        <p:spPr>
          <a:xfrm>
            <a:off x="2508106" y="1437911"/>
            <a:ext cx="1731509" cy="742950"/>
          </a:xfrm>
        </p:spPr>
        <p:txBody>
          <a:bodyPr/>
          <a:lstStyle>
            <a:lvl1pPr marL="0" indent="0">
              <a:buNone/>
              <a:defRPr/>
            </a:lvl1pPr>
          </a:lstStyle>
          <a:p>
            <a:r>
              <a:rPr lang="en-US"/>
              <a:t>Click icon to add picture</a:t>
            </a:r>
            <a:endParaRPr lang="en-CA" dirty="0"/>
          </a:p>
        </p:txBody>
      </p:sp>
      <p:sp>
        <p:nvSpPr>
          <p:cNvPr id="57" name="Picture Placeholder 15"/>
          <p:cNvSpPr>
            <a:spLocks noGrp="1"/>
          </p:cNvSpPr>
          <p:nvPr>
            <p:ph type="pic" sz="quarter" idx="15"/>
          </p:nvPr>
        </p:nvSpPr>
        <p:spPr>
          <a:xfrm>
            <a:off x="449812" y="1445893"/>
            <a:ext cx="1640718" cy="742950"/>
          </a:xfrm>
        </p:spPr>
        <p:txBody>
          <a:bodyPr/>
          <a:lstStyle>
            <a:lvl1pPr marL="0" indent="0">
              <a:buNone/>
              <a:defRPr/>
            </a:lvl1pPr>
          </a:lstStyle>
          <a:p>
            <a:r>
              <a:rPr lang="en-US"/>
              <a:t>Click icon to add picture</a:t>
            </a:r>
            <a:endParaRPr lang="en-CA" dirty="0"/>
          </a:p>
        </p:txBody>
      </p:sp>
      <p:sp>
        <p:nvSpPr>
          <p:cNvPr id="58" name="Text Placeholder 22"/>
          <p:cNvSpPr>
            <a:spLocks noGrp="1"/>
          </p:cNvSpPr>
          <p:nvPr>
            <p:ph type="body" sz="quarter" idx="17"/>
          </p:nvPr>
        </p:nvSpPr>
        <p:spPr>
          <a:xfrm>
            <a:off x="449814" y="2528842"/>
            <a:ext cx="1640717" cy="2381250"/>
          </a:xfrm>
        </p:spPr>
        <p:txBody>
          <a:bodyPr>
            <a:noAutofit/>
          </a:bodyPr>
          <a:lstStyle>
            <a:lvl1pPr marL="180967" indent="-180967">
              <a:defRPr sz="1400"/>
            </a:lvl1pPr>
            <a:lvl2pPr marL="360345" indent="-179380">
              <a:tabLst>
                <a:tab pos="269861" algn="l"/>
              </a:tabLst>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9" name="Text Placeholder 47"/>
          <p:cNvSpPr>
            <a:spLocks noGrp="1"/>
          </p:cNvSpPr>
          <p:nvPr>
            <p:ph type="body" sz="quarter" idx="18"/>
          </p:nvPr>
        </p:nvSpPr>
        <p:spPr>
          <a:xfrm rot="16200000">
            <a:off x="-512500" y="3193744"/>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0" name="Text Placeholder 22"/>
          <p:cNvSpPr>
            <a:spLocks noGrp="1"/>
          </p:cNvSpPr>
          <p:nvPr>
            <p:ph type="body" sz="quarter" idx="19"/>
          </p:nvPr>
        </p:nvSpPr>
        <p:spPr>
          <a:xfrm>
            <a:off x="2508103"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1" name="Text Placeholder 47"/>
          <p:cNvSpPr>
            <a:spLocks noGrp="1"/>
          </p:cNvSpPr>
          <p:nvPr>
            <p:ph type="body" sz="quarter" idx="20"/>
          </p:nvPr>
        </p:nvSpPr>
        <p:spPr>
          <a:xfrm rot="16200000">
            <a:off x="1546109" y="3193745"/>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3" name="Text Placeholder 47"/>
          <p:cNvSpPr>
            <a:spLocks noGrp="1"/>
          </p:cNvSpPr>
          <p:nvPr>
            <p:ph type="body" sz="quarter" idx="22"/>
          </p:nvPr>
        </p:nvSpPr>
        <p:spPr>
          <a:xfrm rot="16200000">
            <a:off x="3691941" y="3193744"/>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8" name="Text Placeholder 47"/>
          <p:cNvSpPr>
            <a:spLocks noGrp="1"/>
          </p:cNvSpPr>
          <p:nvPr>
            <p:ph type="body" sz="quarter" idx="28"/>
          </p:nvPr>
        </p:nvSpPr>
        <p:spPr>
          <a:xfrm rot="16200000">
            <a:off x="5888302" y="3193745"/>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0" name="Picture Placeholder 15"/>
          <p:cNvSpPr>
            <a:spLocks noGrp="1"/>
          </p:cNvSpPr>
          <p:nvPr>
            <p:ph type="pic" sz="quarter" idx="34"/>
          </p:nvPr>
        </p:nvSpPr>
        <p:spPr>
          <a:xfrm>
            <a:off x="4651795" y="1426672"/>
            <a:ext cx="1731509" cy="742950"/>
          </a:xfrm>
        </p:spPr>
        <p:txBody>
          <a:bodyPr/>
          <a:lstStyle>
            <a:lvl1pPr marL="0" indent="0">
              <a:buNone/>
              <a:defRPr/>
            </a:lvl1pPr>
          </a:lstStyle>
          <a:p>
            <a:r>
              <a:rPr lang="en-US"/>
              <a:t>Click icon to add picture</a:t>
            </a:r>
            <a:endParaRPr lang="en-CA" dirty="0"/>
          </a:p>
        </p:txBody>
      </p:sp>
      <p:sp>
        <p:nvSpPr>
          <p:cNvPr id="39" name="Text Placeholder 22"/>
          <p:cNvSpPr>
            <a:spLocks noGrp="1"/>
          </p:cNvSpPr>
          <p:nvPr>
            <p:ph type="body" sz="quarter" idx="35"/>
          </p:nvPr>
        </p:nvSpPr>
        <p:spPr>
          <a:xfrm>
            <a:off x="4651792"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45" name="Picture Placeholder 15"/>
          <p:cNvSpPr>
            <a:spLocks noGrp="1"/>
          </p:cNvSpPr>
          <p:nvPr>
            <p:ph type="pic" sz="quarter" idx="36"/>
          </p:nvPr>
        </p:nvSpPr>
        <p:spPr>
          <a:xfrm>
            <a:off x="6857093" y="1426672"/>
            <a:ext cx="1731509" cy="742950"/>
          </a:xfrm>
        </p:spPr>
        <p:txBody>
          <a:bodyPr/>
          <a:lstStyle>
            <a:lvl1pPr marL="0" indent="0">
              <a:buNone/>
              <a:defRPr/>
            </a:lvl1pPr>
          </a:lstStyle>
          <a:p>
            <a:r>
              <a:rPr lang="en-US"/>
              <a:t>Click icon to add picture</a:t>
            </a:r>
            <a:endParaRPr lang="en-CA" dirty="0"/>
          </a:p>
        </p:txBody>
      </p:sp>
      <p:sp>
        <p:nvSpPr>
          <p:cNvPr id="46" name="Text Placeholder 22"/>
          <p:cNvSpPr>
            <a:spLocks noGrp="1"/>
          </p:cNvSpPr>
          <p:nvPr>
            <p:ph type="body" sz="quarter" idx="37"/>
          </p:nvPr>
        </p:nvSpPr>
        <p:spPr>
          <a:xfrm>
            <a:off x="6857090"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26" name="Straight Connector 2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8" name="Straight Connector 27"/>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Oval 33"/>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35" name="Straight Connector 34"/>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37" name="Oval 36"/>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TextBox 37"/>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48" name="TextBox 47"/>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4" name="TextBox 53"/>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2" name="Straight Connector 4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55" name="Straight Connector 5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Oval 59"/>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61" name="Straight Connector 60"/>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63" name="Oval 62"/>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TextBox 63"/>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65" name="TextBox 64"/>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66" name="TextBox 6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67" name="Straight Connector 66">
            <a:extLst>
              <a:ext uri="{FF2B5EF4-FFF2-40B4-BE49-F238E27FC236}">
                <a16:creationId xmlns:a16="http://schemas.microsoft.com/office/drawing/2014/main" id="{806E468D-595A-B7C9-6E23-39503BFF414D}"/>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68" name="Straight Connector 67">
            <a:extLst>
              <a:ext uri="{FF2B5EF4-FFF2-40B4-BE49-F238E27FC236}">
                <a16:creationId xmlns:a16="http://schemas.microsoft.com/office/drawing/2014/main" id="{1C9ED947-74BD-A76A-F190-2B80A1C5B315}"/>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CF320B-B422-673F-FEBA-80DE36E61E7C}"/>
              </a:ext>
            </a:extLst>
          </p:cNvPr>
          <p:cNvCxnSpPr>
            <a:stCxn id="50" idx="6"/>
            <a:endCxn id="49" idx="6"/>
          </p:cNvCxnSpPr>
          <p:nvPr userDrawn="1"/>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98BF93B7-4EFD-DC0F-5536-4AB43D97E808}"/>
              </a:ext>
            </a:extLst>
          </p:cNvPr>
          <p:cNvSpPr/>
          <p:nvPr userDrawn="1"/>
        </p:nvSpPr>
        <p:spPr>
          <a:xfrm>
            <a:off x="2278301"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5" name="Oval 74">
            <a:extLst>
              <a:ext uri="{FF2B5EF4-FFF2-40B4-BE49-F238E27FC236}">
                <a16:creationId xmlns:a16="http://schemas.microsoft.com/office/drawing/2014/main" id="{2C062A41-8B4A-B4A7-F516-7D6FD533EE7B}"/>
              </a:ext>
            </a:extLst>
          </p:cNvPr>
          <p:cNvSpPr/>
          <p:nvPr userDrawn="1"/>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6" name="Straight Connector 75">
            <a:extLst>
              <a:ext uri="{FF2B5EF4-FFF2-40B4-BE49-F238E27FC236}">
                <a16:creationId xmlns:a16="http://schemas.microsoft.com/office/drawing/2014/main" id="{7D4860B4-742E-BE69-5371-157E4CE1DC34}"/>
              </a:ext>
            </a:extLst>
          </p:cNvPr>
          <p:cNvCxnSpPr/>
          <p:nvPr userDrawn="1"/>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39924EC8-A9C7-9771-EA3F-90159AD41EEC}"/>
              </a:ext>
            </a:extLst>
          </p:cNvPr>
          <p:cNvSpPr/>
          <p:nvPr userDrawn="1"/>
        </p:nvSpPr>
        <p:spPr>
          <a:xfrm>
            <a:off x="663919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9" name="Oval 78">
            <a:extLst>
              <a:ext uri="{FF2B5EF4-FFF2-40B4-BE49-F238E27FC236}">
                <a16:creationId xmlns:a16="http://schemas.microsoft.com/office/drawing/2014/main" id="{623468C2-87D8-5D5B-90F1-4FE981C64091}"/>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0" name="TextBox 79">
            <a:extLst>
              <a:ext uri="{FF2B5EF4-FFF2-40B4-BE49-F238E27FC236}">
                <a16:creationId xmlns:a16="http://schemas.microsoft.com/office/drawing/2014/main" id="{3612C60E-907E-C94E-B4F9-FAFA044F61D4}"/>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81" name="TextBox 80">
            <a:extLst>
              <a:ext uri="{FF2B5EF4-FFF2-40B4-BE49-F238E27FC236}">
                <a16:creationId xmlns:a16="http://schemas.microsoft.com/office/drawing/2014/main" id="{49C6E96B-6AE6-C74C-FF5F-20101EDC7DE1}"/>
              </a:ext>
            </a:extLst>
          </p:cNvPr>
          <p:cNvSpPr txBox="1"/>
          <p:nvPr userDrawn="1"/>
        </p:nvSpPr>
        <p:spPr>
          <a:xfrm>
            <a:off x="660127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82" name="TextBox 81">
            <a:extLst>
              <a:ext uri="{FF2B5EF4-FFF2-40B4-BE49-F238E27FC236}">
                <a16:creationId xmlns:a16="http://schemas.microsoft.com/office/drawing/2014/main" id="{BF110F98-ADF4-6818-8324-748891F4F948}"/>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09683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75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2" presetClass="entr" presetSubtype="8"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800"/>
                                        <p:tgtEl>
                                          <p:spTgt spid="41"/>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53" presetClass="entr" presetSubtype="16" fill="hold" grpId="0" nodeType="withEffect">
                                  <p:stCondLst>
                                    <p:cond delay="137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50" fill="hold"/>
                                        <p:tgtEl>
                                          <p:spTgt spid="49"/>
                                        </p:tgtEl>
                                        <p:attrNameLst>
                                          <p:attrName>ppt_w</p:attrName>
                                        </p:attrNameLst>
                                      </p:cBhvr>
                                      <p:tavLst>
                                        <p:tav tm="0">
                                          <p:val>
                                            <p:fltVal val="0"/>
                                          </p:val>
                                        </p:tav>
                                        <p:tav tm="100000">
                                          <p:val>
                                            <p:strVal val="#ppt_w"/>
                                          </p:val>
                                        </p:tav>
                                      </p:tavLst>
                                    </p:anim>
                                    <p:anim calcmode="lin" valueType="num">
                                      <p:cBhvr>
                                        <p:cTn id="23" dur="550" fill="hold"/>
                                        <p:tgtEl>
                                          <p:spTgt spid="49"/>
                                        </p:tgtEl>
                                        <p:attrNameLst>
                                          <p:attrName>ppt_h</p:attrName>
                                        </p:attrNameLst>
                                      </p:cBhvr>
                                      <p:tavLst>
                                        <p:tav tm="0">
                                          <p:val>
                                            <p:fltVal val="0"/>
                                          </p:val>
                                        </p:tav>
                                        <p:tav tm="100000">
                                          <p:val>
                                            <p:strVal val="#ppt_h"/>
                                          </p:val>
                                        </p:tav>
                                      </p:tavLst>
                                    </p:anim>
                                    <p:animEffect transition="in" filter="fade">
                                      <p:cBhvr>
                                        <p:cTn id="24" dur="550"/>
                                        <p:tgtEl>
                                          <p:spTgt spid="49"/>
                                        </p:tgtEl>
                                      </p:cBhvr>
                                    </p:animEffect>
                                  </p:childTnLst>
                                </p:cTn>
                              </p:par>
                              <p:par>
                                <p:cTn id="25" presetID="22" presetClass="entr" presetSubtype="4" fill="hold" nodeType="withEffect">
                                  <p:stCondLst>
                                    <p:cond delay="158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800"/>
                                        <p:tgtEl>
                                          <p:spTgt spid="47"/>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22" presetClass="entr" presetSubtype="4" fill="hold" nodeType="withEffect">
                                  <p:stCondLst>
                                    <p:cond delay="30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750"/>
                                        <p:tgtEl>
                                          <p:spTgt spid="28"/>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22" presetClass="entr" presetSubtype="8" fill="hold" nodeType="withEffect">
                                  <p:stCondLst>
                                    <p:cond delay="100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800"/>
                                        <p:tgtEl>
                                          <p:spTgt spid="29"/>
                                        </p:tgtEl>
                                      </p:cBhvr>
                                    </p:animEffect>
                                  </p:childTnLst>
                                </p:cTn>
                              </p:par>
                              <p:par>
                                <p:cTn id="43" presetID="10" presetClass="entr" presetSubtype="0" fill="hold" grpId="0" nodeType="withEffect">
                                  <p:stCondLst>
                                    <p:cond delay="37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600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53" presetClass="entr" presetSubtype="16" fill="hold" grpId="0" nodeType="withEffect">
                                  <p:stCondLst>
                                    <p:cond delay="1370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50" fill="hold"/>
                                        <p:tgtEl>
                                          <p:spTgt spid="36"/>
                                        </p:tgtEl>
                                        <p:attrNameLst>
                                          <p:attrName>ppt_w</p:attrName>
                                        </p:attrNameLst>
                                      </p:cBhvr>
                                      <p:tavLst>
                                        <p:tav tm="0">
                                          <p:val>
                                            <p:fltVal val="0"/>
                                          </p:val>
                                        </p:tav>
                                        <p:tav tm="100000">
                                          <p:val>
                                            <p:strVal val="#ppt_w"/>
                                          </p:val>
                                        </p:tav>
                                      </p:tavLst>
                                    </p:anim>
                                    <p:anim calcmode="lin" valueType="num">
                                      <p:cBhvr>
                                        <p:cTn id="52" dur="550" fill="hold"/>
                                        <p:tgtEl>
                                          <p:spTgt spid="36"/>
                                        </p:tgtEl>
                                        <p:attrNameLst>
                                          <p:attrName>ppt_h</p:attrName>
                                        </p:attrNameLst>
                                      </p:cBhvr>
                                      <p:tavLst>
                                        <p:tav tm="0">
                                          <p:val>
                                            <p:fltVal val="0"/>
                                          </p:val>
                                        </p:tav>
                                        <p:tav tm="100000">
                                          <p:val>
                                            <p:strVal val="#ppt_h"/>
                                          </p:val>
                                        </p:tav>
                                      </p:tavLst>
                                    </p:anim>
                                    <p:animEffect transition="in" filter="fade">
                                      <p:cBhvr>
                                        <p:cTn id="53" dur="550"/>
                                        <p:tgtEl>
                                          <p:spTgt spid="36"/>
                                        </p:tgtEl>
                                      </p:cBhvr>
                                    </p:animEffect>
                                  </p:childTnLst>
                                </p:cTn>
                              </p:par>
                              <p:par>
                                <p:cTn id="54" presetID="22" presetClass="entr" presetSubtype="4" fill="hold" nodeType="withEffect">
                                  <p:stCondLst>
                                    <p:cond delay="15800"/>
                                  </p:stCondLst>
                                  <p:childTnLst>
                                    <p:set>
                                      <p:cBhvr>
                                        <p:cTn id="55" dur="1" fill="hold">
                                          <p:stCondLst>
                                            <p:cond delay="0"/>
                                          </p:stCondLst>
                                        </p:cTn>
                                        <p:tgtEl>
                                          <p:spTgt spid="35"/>
                                        </p:tgtEl>
                                        <p:attrNameLst>
                                          <p:attrName>style.visibility</p:attrName>
                                        </p:attrNameLst>
                                      </p:cBhvr>
                                      <p:to>
                                        <p:strVal val="visible"/>
                                      </p:to>
                                    </p:set>
                                    <p:animEffect transition="in" filter="wipe(down)">
                                      <p:cBhvr>
                                        <p:cTn id="56" dur="800"/>
                                        <p:tgtEl>
                                          <p:spTgt spid="35"/>
                                        </p:tgtEl>
                                      </p:cBhvr>
                                    </p:animEffect>
                                  </p:childTnLst>
                                </p:cTn>
                              </p:par>
                              <p:par>
                                <p:cTn id="57" presetID="10" presetClass="entr" presetSubtype="0" fill="hold" grpId="0" nodeType="withEffect">
                                  <p:stCondLst>
                                    <p:cond delay="170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170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22" presetClass="entr" presetSubtype="4" fill="hold" nodeType="withEffect">
                                  <p:stCondLst>
                                    <p:cond delay="300"/>
                                  </p:stCondLst>
                                  <p:childTnLst>
                                    <p:set>
                                      <p:cBhvr>
                                        <p:cTn id="64" dur="1" fill="hold">
                                          <p:stCondLst>
                                            <p:cond delay="0"/>
                                          </p:stCondLst>
                                        </p:cTn>
                                        <p:tgtEl>
                                          <p:spTgt spid="55"/>
                                        </p:tgtEl>
                                        <p:attrNameLst>
                                          <p:attrName>style.visibility</p:attrName>
                                        </p:attrNameLst>
                                      </p:cBhvr>
                                      <p:to>
                                        <p:strVal val="visible"/>
                                      </p:to>
                                    </p:set>
                                    <p:animEffect transition="in" filter="wipe(down)">
                                      <p:cBhvr>
                                        <p:cTn id="65" dur="750"/>
                                        <p:tgtEl>
                                          <p:spTgt spid="55"/>
                                        </p:tgtEl>
                                      </p:cBhvr>
                                    </p:animEffect>
                                  </p:childTnLst>
                                </p:cTn>
                              </p:par>
                              <p:par>
                                <p:cTn id="66" presetID="10" presetClass="entr" presetSubtype="0" fill="hold" grpId="0" nodeType="withEffect">
                                  <p:stCondLst>
                                    <p:cond delay="5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22" presetClass="entr" presetSubtype="8" fill="hold" nodeType="withEffect">
                                  <p:stCondLst>
                                    <p:cond delay="1000"/>
                                  </p:stCondLst>
                                  <p:childTnLst>
                                    <p:set>
                                      <p:cBhvr>
                                        <p:cTn id="70" dur="1" fill="hold">
                                          <p:stCondLst>
                                            <p:cond delay="0"/>
                                          </p:stCondLst>
                                        </p:cTn>
                                        <p:tgtEl>
                                          <p:spTgt spid="56"/>
                                        </p:tgtEl>
                                        <p:attrNameLst>
                                          <p:attrName>style.visibility</p:attrName>
                                        </p:attrNameLst>
                                      </p:cBhvr>
                                      <p:to>
                                        <p:strVal val="visible"/>
                                      </p:to>
                                    </p:set>
                                    <p:animEffect transition="in" filter="wipe(left)">
                                      <p:cBhvr>
                                        <p:cTn id="71" dur="800"/>
                                        <p:tgtEl>
                                          <p:spTgt spid="56"/>
                                        </p:tgtEl>
                                      </p:cBhvr>
                                    </p:animEffect>
                                  </p:childTnLst>
                                </p:cTn>
                              </p:par>
                              <p:par>
                                <p:cTn id="72" presetID="10" presetClass="entr" presetSubtype="0" fill="hold" grpId="0" nodeType="withEffect">
                                  <p:stCondLst>
                                    <p:cond delay="370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grpId="0" nodeType="withEffect">
                                  <p:stCondLst>
                                    <p:cond delay="600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par>
                                <p:cTn id="78" presetID="53" presetClass="entr" presetSubtype="16" fill="hold" grpId="0" nodeType="withEffect">
                                  <p:stCondLst>
                                    <p:cond delay="13700"/>
                                  </p:stCondLst>
                                  <p:childTnLst>
                                    <p:set>
                                      <p:cBhvr>
                                        <p:cTn id="79" dur="1" fill="hold">
                                          <p:stCondLst>
                                            <p:cond delay="0"/>
                                          </p:stCondLst>
                                        </p:cTn>
                                        <p:tgtEl>
                                          <p:spTgt spid="62"/>
                                        </p:tgtEl>
                                        <p:attrNameLst>
                                          <p:attrName>style.visibility</p:attrName>
                                        </p:attrNameLst>
                                      </p:cBhvr>
                                      <p:to>
                                        <p:strVal val="visible"/>
                                      </p:to>
                                    </p:set>
                                    <p:anim calcmode="lin" valueType="num">
                                      <p:cBhvr>
                                        <p:cTn id="80" dur="550" fill="hold"/>
                                        <p:tgtEl>
                                          <p:spTgt spid="62"/>
                                        </p:tgtEl>
                                        <p:attrNameLst>
                                          <p:attrName>ppt_w</p:attrName>
                                        </p:attrNameLst>
                                      </p:cBhvr>
                                      <p:tavLst>
                                        <p:tav tm="0">
                                          <p:val>
                                            <p:fltVal val="0"/>
                                          </p:val>
                                        </p:tav>
                                        <p:tav tm="100000">
                                          <p:val>
                                            <p:strVal val="#ppt_w"/>
                                          </p:val>
                                        </p:tav>
                                      </p:tavLst>
                                    </p:anim>
                                    <p:anim calcmode="lin" valueType="num">
                                      <p:cBhvr>
                                        <p:cTn id="81" dur="550" fill="hold"/>
                                        <p:tgtEl>
                                          <p:spTgt spid="62"/>
                                        </p:tgtEl>
                                        <p:attrNameLst>
                                          <p:attrName>ppt_h</p:attrName>
                                        </p:attrNameLst>
                                      </p:cBhvr>
                                      <p:tavLst>
                                        <p:tav tm="0">
                                          <p:val>
                                            <p:fltVal val="0"/>
                                          </p:val>
                                        </p:tav>
                                        <p:tav tm="100000">
                                          <p:val>
                                            <p:strVal val="#ppt_h"/>
                                          </p:val>
                                        </p:tav>
                                      </p:tavLst>
                                    </p:anim>
                                    <p:animEffect transition="in" filter="fade">
                                      <p:cBhvr>
                                        <p:cTn id="82" dur="550"/>
                                        <p:tgtEl>
                                          <p:spTgt spid="62"/>
                                        </p:tgtEl>
                                      </p:cBhvr>
                                    </p:animEffect>
                                  </p:childTnLst>
                                </p:cTn>
                              </p:par>
                              <p:par>
                                <p:cTn id="83" presetID="22" presetClass="entr" presetSubtype="4" fill="hold" nodeType="withEffect">
                                  <p:stCondLst>
                                    <p:cond delay="15800"/>
                                  </p:stCondLst>
                                  <p:childTnLst>
                                    <p:set>
                                      <p:cBhvr>
                                        <p:cTn id="84" dur="1" fill="hold">
                                          <p:stCondLst>
                                            <p:cond delay="0"/>
                                          </p:stCondLst>
                                        </p:cTn>
                                        <p:tgtEl>
                                          <p:spTgt spid="61"/>
                                        </p:tgtEl>
                                        <p:attrNameLst>
                                          <p:attrName>style.visibility</p:attrName>
                                        </p:attrNameLst>
                                      </p:cBhvr>
                                      <p:to>
                                        <p:strVal val="visible"/>
                                      </p:to>
                                    </p:set>
                                    <p:animEffect transition="in" filter="wipe(down)">
                                      <p:cBhvr>
                                        <p:cTn id="85" dur="800"/>
                                        <p:tgtEl>
                                          <p:spTgt spid="61"/>
                                        </p:tgtEl>
                                      </p:cBhvr>
                                    </p:animEffect>
                                  </p:childTnLst>
                                </p:cTn>
                              </p:par>
                              <p:par>
                                <p:cTn id="86" presetID="10" presetClass="entr" presetSubtype="0" fill="hold" grpId="0" nodeType="withEffect">
                                  <p:stCondLst>
                                    <p:cond delay="170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par>
                                <p:cTn id="89" presetID="10" presetClass="entr" presetSubtype="0" fill="hold" grpId="0" nodeType="withEffect">
                                  <p:stCondLst>
                                    <p:cond delay="170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500"/>
                                        <p:tgtEl>
                                          <p:spTgt spid="65"/>
                                        </p:tgtEl>
                                      </p:cBhvr>
                                    </p:animEffect>
                                  </p:childTnLst>
                                </p:cTn>
                              </p:par>
                              <p:par>
                                <p:cTn id="92" presetID="22" presetClass="entr" presetSubtype="4" fill="hold" nodeType="withEffect">
                                  <p:stCondLst>
                                    <p:cond delay="300"/>
                                  </p:stCondLst>
                                  <p:childTnLst>
                                    <p:set>
                                      <p:cBhvr>
                                        <p:cTn id="93" dur="1" fill="hold">
                                          <p:stCondLst>
                                            <p:cond delay="0"/>
                                          </p:stCondLst>
                                        </p:cTn>
                                        <p:tgtEl>
                                          <p:spTgt spid="68"/>
                                        </p:tgtEl>
                                        <p:attrNameLst>
                                          <p:attrName>style.visibility</p:attrName>
                                        </p:attrNameLst>
                                      </p:cBhvr>
                                      <p:to>
                                        <p:strVal val="visible"/>
                                      </p:to>
                                    </p:set>
                                    <p:animEffect transition="in" filter="wipe(down)">
                                      <p:cBhvr>
                                        <p:cTn id="94" dur="750"/>
                                        <p:tgtEl>
                                          <p:spTgt spid="68"/>
                                        </p:tgtEl>
                                      </p:cBhvr>
                                    </p:animEffect>
                                  </p:childTnLst>
                                </p:cTn>
                              </p:par>
                              <p:par>
                                <p:cTn id="95" presetID="10" presetClass="entr" presetSubtype="0" fill="hold" grpId="0" nodeType="withEffect">
                                  <p:stCondLst>
                                    <p:cond delay="50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22" presetClass="entr" presetSubtype="8" fill="hold" nodeType="withEffect">
                                  <p:stCondLst>
                                    <p:cond delay="1000"/>
                                  </p:stCondLst>
                                  <p:childTnLst>
                                    <p:set>
                                      <p:cBhvr>
                                        <p:cTn id="99" dur="1" fill="hold">
                                          <p:stCondLst>
                                            <p:cond delay="0"/>
                                          </p:stCondLst>
                                        </p:cTn>
                                        <p:tgtEl>
                                          <p:spTgt spid="72"/>
                                        </p:tgtEl>
                                        <p:attrNameLst>
                                          <p:attrName>style.visibility</p:attrName>
                                        </p:attrNameLst>
                                      </p:cBhvr>
                                      <p:to>
                                        <p:strVal val="visible"/>
                                      </p:to>
                                    </p:set>
                                    <p:animEffect transition="in" filter="wipe(left)">
                                      <p:cBhvr>
                                        <p:cTn id="100" dur="800"/>
                                        <p:tgtEl>
                                          <p:spTgt spid="72"/>
                                        </p:tgtEl>
                                      </p:cBhvr>
                                    </p:animEffect>
                                  </p:childTnLst>
                                </p:cTn>
                              </p:par>
                              <p:par>
                                <p:cTn id="101" presetID="10" presetClass="entr" presetSubtype="0" fill="hold" grpId="0" nodeType="withEffect">
                                  <p:stCondLst>
                                    <p:cond delay="3700"/>
                                  </p:stCondLst>
                                  <p:childTnLst>
                                    <p:set>
                                      <p:cBhvr>
                                        <p:cTn id="102" dur="1" fill="hold">
                                          <p:stCondLst>
                                            <p:cond delay="0"/>
                                          </p:stCondLst>
                                        </p:cTn>
                                        <p:tgtEl>
                                          <p:spTgt spid="74"/>
                                        </p:tgtEl>
                                        <p:attrNameLst>
                                          <p:attrName>style.visibility</p:attrName>
                                        </p:attrNameLst>
                                      </p:cBhvr>
                                      <p:to>
                                        <p:strVal val="visible"/>
                                      </p:to>
                                    </p:set>
                                    <p:animEffect transition="in" filter="fade">
                                      <p:cBhvr>
                                        <p:cTn id="103" dur="500"/>
                                        <p:tgtEl>
                                          <p:spTgt spid="74"/>
                                        </p:tgtEl>
                                      </p:cBhvr>
                                    </p:animEffect>
                                  </p:childTnLst>
                                </p:cTn>
                              </p:par>
                              <p:par>
                                <p:cTn id="104" presetID="10" presetClass="entr" presetSubtype="0" fill="hold" grpId="0" nodeType="withEffect">
                                  <p:stCondLst>
                                    <p:cond delay="6000"/>
                                  </p:stCondLst>
                                  <p:childTnLst>
                                    <p:set>
                                      <p:cBhvr>
                                        <p:cTn id="105" dur="1" fill="hold">
                                          <p:stCondLst>
                                            <p:cond delay="0"/>
                                          </p:stCondLst>
                                        </p:cTn>
                                        <p:tgtEl>
                                          <p:spTgt spid="75"/>
                                        </p:tgtEl>
                                        <p:attrNameLst>
                                          <p:attrName>style.visibility</p:attrName>
                                        </p:attrNameLst>
                                      </p:cBhvr>
                                      <p:to>
                                        <p:strVal val="visible"/>
                                      </p:to>
                                    </p:set>
                                    <p:animEffect transition="in" filter="fade">
                                      <p:cBhvr>
                                        <p:cTn id="106" dur="500"/>
                                        <p:tgtEl>
                                          <p:spTgt spid="75"/>
                                        </p:tgtEl>
                                      </p:cBhvr>
                                    </p:animEffect>
                                  </p:childTnLst>
                                </p:cTn>
                              </p:par>
                              <p:par>
                                <p:cTn id="107" presetID="53" presetClass="entr" presetSubtype="16" fill="hold" grpId="0" nodeType="withEffect">
                                  <p:stCondLst>
                                    <p:cond delay="13700"/>
                                  </p:stCondLst>
                                  <p:childTnLst>
                                    <p:set>
                                      <p:cBhvr>
                                        <p:cTn id="108" dur="1" fill="hold">
                                          <p:stCondLst>
                                            <p:cond delay="0"/>
                                          </p:stCondLst>
                                        </p:cTn>
                                        <p:tgtEl>
                                          <p:spTgt spid="77"/>
                                        </p:tgtEl>
                                        <p:attrNameLst>
                                          <p:attrName>style.visibility</p:attrName>
                                        </p:attrNameLst>
                                      </p:cBhvr>
                                      <p:to>
                                        <p:strVal val="visible"/>
                                      </p:to>
                                    </p:set>
                                    <p:anim calcmode="lin" valueType="num">
                                      <p:cBhvr>
                                        <p:cTn id="109" dur="550" fill="hold"/>
                                        <p:tgtEl>
                                          <p:spTgt spid="77"/>
                                        </p:tgtEl>
                                        <p:attrNameLst>
                                          <p:attrName>ppt_w</p:attrName>
                                        </p:attrNameLst>
                                      </p:cBhvr>
                                      <p:tavLst>
                                        <p:tav tm="0">
                                          <p:val>
                                            <p:fltVal val="0"/>
                                          </p:val>
                                        </p:tav>
                                        <p:tav tm="100000">
                                          <p:val>
                                            <p:strVal val="#ppt_w"/>
                                          </p:val>
                                        </p:tav>
                                      </p:tavLst>
                                    </p:anim>
                                    <p:anim calcmode="lin" valueType="num">
                                      <p:cBhvr>
                                        <p:cTn id="110" dur="550" fill="hold"/>
                                        <p:tgtEl>
                                          <p:spTgt spid="77"/>
                                        </p:tgtEl>
                                        <p:attrNameLst>
                                          <p:attrName>ppt_h</p:attrName>
                                        </p:attrNameLst>
                                      </p:cBhvr>
                                      <p:tavLst>
                                        <p:tav tm="0">
                                          <p:val>
                                            <p:fltVal val="0"/>
                                          </p:val>
                                        </p:tav>
                                        <p:tav tm="100000">
                                          <p:val>
                                            <p:strVal val="#ppt_h"/>
                                          </p:val>
                                        </p:tav>
                                      </p:tavLst>
                                    </p:anim>
                                    <p:animEffect transition="in" filter="fade">
                                      <p:cBhvr>
                                        <p:cTn id="111" dur="550"/>
                                        <p:tgtEl>
                                          <p:spTgt spid="77"/>
                                        </p:tgtEl>
                                      </p:cBhvr>
                                    </p:animEffect>
                                  </p:childTnLst>
                                </p:cTn>
                              </p:par>
                              <p:par>
                                <p:cTn id="112" presetID="22" presetClass="entr" presetSubtype="4" fill="hold" nodeType="withEffect">
                                  <p:stCondLst>
                                    <p:cond delay="15800"/>
                                  </p:stCondLst>
                                  <p:childTnLst>
                                    <p:set>
                                      <p:cBhvr>
                                        <p:cTn id="113" dur="1" fill="hold">
                                          <p:stCondLst>
                                            <p:cond delay="0"/>
                                          </p:stCondLst>
                                        </p:cTn>
                                        <p:tgtEl>
                                          <p:spTgt spid="76"/>
                                        </p:tgtEl>
                                        <p:attrNameLst>
                                          <p:attrName>style.visibility</p:attrName>
                                        </p:attrNameLst>
                                      </p:cBhvr>
                                      <p:to>
                                        <p:strVal val="visible"/>
                                      </p:to>
                                    </p:set>
                                    <p:animEffect transition="in" filter="wipe(down)">
                                      <p:cBhvr>
                                        <p:cTn id="114" dur="800"/>
                                        <p:tgtEl>
                                          <p:spTgt spid="76"/>
                                        </p:tgtEl>
                                      </p:cBhvr>
                                    </p:animEffect>
                                  </p:childTnLst>
                                </p:cTn>
                              </p:par>
                              <p:par>
                                <p:cTn id="115" presetID="10" presetClass="entr" presetSubtype="0" fill="hold" grpId="0" nodeType="withEffect">
                                  <p:stCondLst>
                                    <p:cond delay="1700"/>
                                  </p:stCondLst>
                                  <p:childTnLst>
                                    <p:set>
                                      <p:cBhvr>
                                        <p:cTn id="116" dur="1" fill="hold">
                                          <p:stCondLst>
                                            <p:cond delay="0"/>
                                          </p:stCondLst>
                                        </p:cTn>
                                        <p:tgtEl>
                                          <p:spTgt spid="80"/>
                                        </p:tgtEl>
                                        <p:attrNameLst>
                                          <p:attrName>style.visibility</p:attrName>
                                        </p:attrNameLst>
                                      </p:cBhvr>
                                      <p:to>
                                        <p:strVal val="visible"/>
                                      </p:to>
                                    </p:set>
                                    <p:animEffect transition="in" filter="fade">
                                      <p:cBhvr>
                                        <p:cTn id="117" dur="500"/>
                                        <p:tgtEl>
                                          <p:spTgt spid="80"/>
                                        </p:tgtEl>
                                      </p:cBhvr>
                                    </p:animEffect>
                                  </p:childTnLst>
                                </p:cTn>
                              </p:par>
                              <p:par>
                                <p:cTn id="118" presetID="10" presetClass="entr" presetSubtype="0" fill="hold" grpId="0" nodeType="withEffect">
                                  <p:stCondLst>
                                    <p:cond delay="1700"/>
                                  </p:stCondLst>
                                  <p:childTnLst>
                                    <p:set>
                                      <p:cBhvr>
                                        <p:cTn id="119" dur="1" fill="hold">
                                          <p:stCondLst>
                                            <p:cond delay="0"/>
                                          </p:stCondLst>
                                        </p:cTn>
                                        <p:tgtEl>
                                          <p:spTgt spid="81"/>
                                        </p:tgtEl>
                                        <p:attrNameLst>
                                          <p:attrName>style.visibility</p:attrName>
                                        </p:attrNameLst>
                                      </p:cBhvr>
                                      <p:to>
                                        <p:strVal val="visible"/>
                                      </p:to>
                                    </p:set>
                                    <p:animEffect transition="in" filter="fade">
                                      <p:cBhvr>
                                        <p:cTn id="120"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50" grpId="0" animBg="1"/>
      <p:bldP spid="51" grpId="0"/>
      <p:bldP spid="52" grpId="0"/>
      <p:bldP spid="31" grpId="0" animBg="1"/>
      <p:bldP spid="34" grpId="0" animBg="1"/>
      <p:bldP spid="36" grpId="0" animBg="1"/>
      <p:bldP spid="37" grpId="0" animBg="1"/>
      <p:bldP spid="38" grpId="0"/>
      <p:bldP spid="48" grpId="0"/>
      <p:bldP spid="59" grpId="0" animBg="1"/>
      <p:bldP spid="60" grpId="0" animBg="1"/>
      <p:bldP spid="62" grpId="0" animBg="1"/>
      <p:bldP spid="63" grpId="0" animBg="1"/>
      <p:bldP spid="64" grpId="0"/>
      <p:bldP spid="65" grpId="0"/>
      <p:bldP spid="74" grpId="0" animBg="1"/>
      <p:bldP spid="75" grpId="0" animBg="1"/>
      <p:bldP spid="77" grpId="0" animBg="1"/>
      <p:bldP spid="79" grpId="0" animBg="1"/>
      <p:bldP spid="80" grpId="0"/>
      <p:bldP spid="81"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xt and Side 1">
    <p:spTree>
      <p:nvGrpSpPr>
        <p:cNvPr id="1" name=""/>
        <p:cNvGrpSpPr/>
        <p:nvPr/>
      </p:nvGrpSpPr>
      <p:grpSpPr>
        <a:xfrm>
          <a:off x="0" y="0"/>
          <a:ext cx="0" cy="0"/>
          <a:chOff x="0" y="0"/>
          <a:chExt cx="0" cy="0"/>
        </a:xfrm>
      </p:grpSpPr>
      <p:sp>
        <p:nvSpPr>
          <p:cNvPr id="4" name="Content Placeholder 4"/>
          <p:cNvSpPr>
            <a:spLocks noGrp="1"/>
          </p:cNvSpPr>
          <p:nvPr>
            <p:ph sz="quarter" idx="10" hasCustomPrompt="1"/>
          </p:nvPr>
        </p:nvSpPr>
        <p:spPr>
          <a:xfrm>
            <a:off x="228599" y="1428750"/>
            <a:ext cx="4572000" cy="3276600"/>
          </a:xfrm>
        </p:spPr>
        <p:txBody>
          <a:bodyPr>
            <a:normAutofit/>
          </a:bodyPr>
          <a:lstStyle>
            <a:lvl1pPr marL="180967" indent="-180967">
              <a:buClr>
                <a:schemeClr val="tx2"/>
              </a:buClr>
              <a:buFont typeface="Wingdings" panose="05000000000000000000" pitchFamily="2" charset="2"/>
              <a:buChar char="§"/>
              <a:defRPr sz="1400">
                <a:solidFill>
                  <a:srgbClr val="404040"/>
                </a:solidFill>
              </a:defRPr>
            </a:lvl1pPr>
            <a:lvl2pPr marL="541312" indent="-180967">
              <a:buClr>
                <a:schemeClr val="tx2"/>
              </a:buClr>
              <a:buFont typeface="Wingdings" panose="05000000000000000000" pitchFamily="2" charset="2"/>
              <a:buChar char="§"/>
              <a:defRPr sz="1600">
                <a:solidFill>
                  <a:srgbClr val="404040"/>
                </a:solidFill>
              </a:defRPr>
            </a:lvl2pPr>
            <a:lvl3pPr marL="1142944" indent="-228588">
              <a:buClr>
                <a:schemeClr val="tx2"/>
              </a:buClr>
              <a:buFont typeface="Wingdings" panose="05000000000000000000" pitchFamily="2" charset="2"/>
              <a:buChar char="§"/>
              <a:defRPr sz="1400">
                <a:solidFill>
                  <a:srgbClr val="404040"/>
                </a:solidFill>
                <a:latin typeface="+mj-lt"/>
              </a:defRPr>
            </a:lvl3pPr>
            <a:lvl4pPr marL="1542974" indent="-285736">
              <a:buClr>
                <a:schemeClr val="tx2"/>
              </a:buClr>
              <a:buFont typeface="Wingdings" panose="05000000000000000000" pitchFamily="2" charset="2"/>
              <a:buChar char="§"/>
              <a:defRPr sz="1200">
                <a:solidFill>
                  <a:srgbClr val="404040"/>
                </a:solidFill>
                <a:latin typeface="+mj-lt"/>
              </a:defRPr>
            </a:lvl4pPr>
            <a:lvl5pPr marL="2057297" indent="-228588">
              <a:buClr>
                <a:schemeClr val="tx2"/>
              </a:buClr>
              <a:buFont typeface="Wingdings" panose="05000000000000000000" pitchFamily="2" charset="2"/>
              <a:buChar char="§"/>
              <a:defRPr sz="1100">
                <a:solidFill>
                  <a:srgbClr val="404040"/>
                </a:solidFill>
                <a:latin typeface="+mj-lt"/>
              </a:defRPr>
            </a:lvl5pPr>
          </a:lstStyle>
          <a:p>
            <a:pPr lvl="0"/>
            <a:r>
              <a:rPr lang="en-US" dirty="0"/>
              <a:t>Click to edit Master text styles</a:t>
            </a:r>
          </a:p>
          <a:p>
            <a:pPr lvl="1"/>
            <a:endParaRPr lang="en-US" dirty="0"/>
          </a:p>
        </p:txBody>
      </p:sp>
      <p:sp>
        <p:nvSpPr>
          <p:cNvPr id="5" name="Title 2"/>
          <p:cNvSpPr>
            <a:spLocks noGrp="1"/>
          </p:cNvSpPr>
          <p:nvPr>
            <p:ph type="title"/>
          </p:nvPr>
        </p:nvSpPr>
        <p:spPr>
          <a:xfrm>
            <a:off x="228600" y="453182"/>
            <a:ext cx="4571999" cy="762001"/>
          </a:xfrm>
        </p:spPr>
        <p:txBody>
          <a:bodyPr/>
          <a:lstStyle>
            <a:lvl1pPr>
              <a:defRPr/>
            </a:lvl1pPr>
          </a:lstStyle>
          <a:p>
            <a:r>
              <a:rPr lang="en-US"/>
              <a:t>Click to edit Master title style</a:t>
            </a:r>
            <a:endParaRPr lang="en-US" dirty="0"/>
          </a:p>
        </p:txBody>
      </p:sp>
      <p:cxnSp>
        <p:nvCxnSpPr>
          <p:cNvPr id="6" name="Straight Connector 5"/>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Picture Placeholder 9"/>
          <p:cNvSpPr>
            <a:spLocks noGrp="1"/>
          </p:cNvSpPr>
          <p:nvPr>
            <p:ph type="pic" sz="quarter" idx="11"/>
          </p:nvPr>
        </p:nvSpPr>
        <p:spPr>
          <a:xfrm>
            <a:off x="5029200" y="0"/>
            <a:ext cx="4114800" cy="5143500"/>
          </a:xfrm>
        </p:spPr>
        <p:txBody>
          <a:bodyPr/>
          <a:lstStyle/>
          <a:p>
            <a:r>
              <a:rPr lang="en-US"/>
              <a:t>Click icon to add picture</a:t>
            </a:r>
            <a:endParaRPr lang="en-CA"/>
          </a:p>
        </p:txBody>
      </p:sp>
      <p:cxnSp>
        <p:nvCxnSpPr>
          <p:cNvPr id="7" name="Straight Connector 6"/>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1" name="TextBox 10"/>
          <p:cNvSpPr txBox="1"/>
          <p:nvPr/>
        </p:nvSpPr>
        <p:spPr>
          <a:xfrm>
            <a:off x="3200400" y="4933952"/>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8" name="Straight Connector 7"/>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7109D788-B147-E9AC-DFD1-D4843E841953}"/>
              </a:ext>
            </a:extLst>
          </p:cNvPr>
          <p:cNvCxnSpPr/>
          <p:nvPr userDrawn="1"/>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9397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85217" y="1567602"/>
            <a:ext cx="3945913"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585217" y="1923048"/>
            <a:ext cx="3944789" cy="246135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585099" y="1567602"/>
            <a:ext cx="3941064"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585099" y="1923049"/>
            <a:ext cx="3941064" cy="2462018"/>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6"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2062392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ext and Image 2">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9" name="Title 2"/>
          <p:cNvSpPr>
            <a:spLocks noGrp="1"/>
          </p:cNvSpPr>
          <p:nvPr>
            <p:ph type="title"/>
          </p:nvPr>
        </p:nvSpPr>
        <p:spPr>
          <a:xfrm>
            <a:off x="228600" y="133348"/>
            <a:ext cx="4267200" cy="762002"/>
          </a:xfrm>
        </p:spPr>
        <p:txBody>
          <a:bodyPr/>
          <a:lstStyle>
            <a:lvl1pPr>
              <a:defRPr/>
            </a:lvl1pPr>
          </a:lstStyle>
          <a:p>
            <a:r>
              <a:rPr lang="en-US"/>
              <a:t>Click to edit Master title style</a:t>
            </a:r>
            <a:endParaRPr lang="en-US" dirty="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Content Placeholder 4"/>
          <p:cNvSpPr>
            <a:spLocks noGrp="1"/>
          </p:cNvSpPr>
          <p:nvPr>
            <p:ph sz="quarter" idx="11" hasCustomPrompt="1"/>
          </p:nvPr>
        </p:nvSpPr>
        <p:spPr>
          <a:xfrm>
            <a:off x="228600" y="1581150"/>
            <a:ext cx="4267200" cy="3429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2" hasCustomPrompt="1"/>
          </p:nvPr>
        </p:nvSpPr>
        <p:spPr>
          <a:xfrm>
            <a:off x="228600" y="1047750"/>
            <a:ext cx="4267200"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Picture Placeholder 19"/>
          <p:cNvSpPr>
            <a:spLocks noGrp="1"/>
          </p:cNvSpPr>
          <p:nvPr>
            <p:ph type="pic" sz="quarter" idx="10"/>
          </p:nvPr>
        </p:nvSpPr>
        <p:spPr>
          <a:xfrm>
            <a:off x="4648201" y="1"/>
            <a:ext cx="4496641" cy="5143499"/>
          </a:xfrm>
        </p:spPr>
        <p:txBody>
          <a:bodyPr/>
          <a:lstStyle>
            <a:lvl1pPr marL="0" indent="0">
              <a:buNone/>
              <a:defRPr/>
            </a:lvl1pPr>
          </a:lstStyle>
          <a:p>
            <a:r>
              <a:rPr lang="en-US"/>
              <a:t>Click icon to add picture</a:t>
            </a:r>
            <a:endParaRPr lang="en-CA" dirty="0"/>
          </a:p>
        </p:txBody>
      </p:sp>
      <p:sp>
        <p:nvSpPr>
          <p:cNvPr id="11" name="Rectangle 10"/>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4" name="Right Triangle 13"/>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2819400" y="4935221"/>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5" name="Rectangle 14"/>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7" name="Right Triangle 16"/>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1" name="Rectangle 20">
            <a:extLst>
              <a:ext uri="{FF2B5EF4-FFF2-40B4-BE49-F238E27FC236}">
                <a16:creationId xmlns:a16="http://schemas.microsoft.com/office/drawing/2014/main" id="{68EC2359-ED9C-CE5C-E872-EB7CDC863A3D}"/>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Right Triangle 22">
            <a:extLst>
              <a:ext uri="{FF2B5EF4-FFF2-40B4-BE49-F238E27FC236}">
                <a16:creationId xmlns:a16="http://schemas.microsoft.com/office/drawing/2014/main" id="{E7646B20-4FFD-59E2-C32C-E225CEBF9DB5}"/>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5" name="Straight Connector 24">
            <a:extLst>
              <a:ext uri="{FF2B5EF4-FFF2-40B4-BE49-F238E27FC236}">
                <a16:creationId xmlns:a16="http://schemas.microsoft.com/office/drawing/2014/main" id="{20BF0A87-A9B7-28C2-4F54-B15CC54869C1}"/>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2279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 and Image 4">
    <p:spTree>
      <p:nvGrpSpPr>
        <p:cNvPr id="1" name=""/>
        <p:cNvGrpSpPr/>
        <p:nvPr/>
      </p:nvGrpSpPr>
      <p:grpSpPr>
        <a:xfrm>
          <a:off x="0" y="0"/>
          <a:ext cx="0" cy="0"/>
          <a:chOff x="0" y="0"/>
          <a:chExt cx="0" cy="0"/>
        </a:xfrm>
      </p:grpSpPr>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Picture Placeholder 19"/>
          <p:cNvSpPr>
            <a:spLocks noGrp="1"/>
          </p:cNvSpPr>
          <p:nvPr>
            <p:ph type="pic" sz="quarter" idx="10"/>
          </p:nvPr>
        </p:nvSpPr>
        <p:spPr>
          <a:xfrm>
            <a:off x="4746578" y="0"/>
            <a:ext cx="4397423" cy="5143500"/>
          </a:xfrm>
        </p:spPr>
        <p:txBody>
          <a:bodyPr/>
          <a:lstStyle>
            <a:lvl1pPr marL="0" indent="0">
              <a:buNone/>
              <a:defRPr/>
            </a:lvl1pPr>
          </a:lstStyle>
          <a:p>
            <a:r>
              <a:rPr lang="en-US"/>
              <a:t>Click icon to add picture</a:t>
            </a:r>
            <a:endParaRPr lang="en-CA" dirty="0"/>
          </a:p>
        </p:txBody>
      </p:sp>
      <p:sp>
        <p:nvSpPr>
          <p:cNvPr id="22" name="Picture Placeholder 21"/>
          <p:cNvSpPr>
            <a:spLocks noGrp="1"/>
          </p:cNvSpPr>
          <p:nvPr>
            <p:ph type="pic" sz="quarter" idx="11" hasCustomPrompt="1"/>
          </p:nvPr>
        </p:nvSpPr>
        <p:spPr>
          <a:xfrm>
            <a:off x="242248" y="1047750"/>
            <a:ext cx="595952" cy="914400"/>
          </a:xfrm>
        </p:spPr>
        <p:txBody>
          <a:bodyPr>
            <a:normAutofit/>
          </a:bodyPr>
          <a:lstStyle>
            <a:lvl1pPr marL="0" indent="0">
              <a:buNone/>
              <a:defRPr sz="900"/>
            </a:lvl1pPr>
          </a:lstStyle>
          <a:p>
            <a:r>
              <a:rPr lang="en-US" dirty="0"/>
              <a:t>icon</a:t>
            </a:r>
            <a:endParaRPr lang="en-CA" dirty="0"/>
          </a:p>
        </p:txBody>
      </p:sp>
      <p:sp>
        <p:nvSpPr>
          <p:cNvPr id="24" name="Text Placeholder 23"/>
          <p:cNvSpPr>
            <a:spLocks noGrp="1"/>
          </p:cNvSpPr>
          <p:nvPr>
            <p:ph type="body" sz="quarter" idx="12"/>
          </p:nvPr>
        </p:nvSpPr>
        <p:spPr>
          <a:xfrm>
            <a:off x="992875" y="1048250"/>
            <a:ext cx="3581400" cy="912897"/>
          </a:xfrm>
        </p:spPr>
        <p:txBody>
          <a:bodyPr/>
          <a:lstStyle>
            <a:lvl1pPr marL="0" indent="0">
              <a:buNone/>
              <a:defRPr sz="1400"/>
            </a:lvl1pPr>
          </a:lstStyle>
          <a:p>
            <a:pPr lvl="0"/>
            <a:r>
              <a:rPr lang="en-US"/>
              <a:t>Click to edit Master text styles</a:t>
            </a:r>
          </a:p>
        </p:txBody>
      </p:sp>
      <p:sp>
        <p:nvSpPr>
          <p:cNvPr id="25" name="Picture Placeholder 21"/>
          <p:cNvSpPr>
            <a:spLocks noGrp="1"/>
          </p:cNvSpPr>
          <p:nvPr>
            <p:ph type="pic" sz="quarter" idx="13" hasCustomPrompt="1"/>
          </p:nvPr>
        </p:nvSpPr>
        <p:spPr>
          <a:xfrm>
            <a:off x="239975" y="2114550"/>
            <a:ext cx="598227" cy="838200"/>
          </a:xfrm>
        </p:spPr>
        <p:txBody>
          <a:bodyPr>
            <a:normAutofit/>
          </a:bodyPr>
          <a:lstStyle>
            <a:lvl1pPr marL="0" indent="0">
              <a:buNone/>
              <a:defRPr sz="900"/>
            </a:lvl1pPr>
          </a:lstStyle>
          <a:p>
            <a:r>
              <a:rPr lang="en-US" dirty="0"/>
              <a:t>icon</a:t>
            </a:r>
            <a:endParaRPr lang="en-CA" dirty="0"/>
          </a:p>
        </p:txBody>
      </p:sp>
      <p:sp>
        <p:nvSpPr>
          <p:cNvPr id="26" name="Text Placeholder 23"/>
          <p:cNvSpPr>
            <a:spLocks noGrp="1"/>
          </p:cNvSpPr>
          <p:nvPr>
            <p:ph type="body" sz="quarter" idx="14"/>
          </p:nvPr>
        </p:nvSpPr>
        <p:spPr>
          <a:xfrm>
            <a:off x="990600" y="2114550"/>
            <a:ext cx="3581400" cy="838200"/>
          </a:xfrm>
        </p:spPr>
        <p:txBody>
          <a:bodyPr>
            <a:normAutofit/>
          </a:bodyPr>
          <a:lstStyle>
            <a:lvl1pPr marL="0" indent="0">
              <a:buNone/>
              <a:defRPr sz="1400"/>
            </a:lvl1pPr>
          </a:lstStyle>
          <a:p>
            <a:pPr lvl="0"/>
            <a:r>
              <a:rPr lang="en-US"/>
              <a:t>Click to edit Master text styles</a:t>
            </a:r>
          </a:p>
        </p:txBody>
      </p:sp>
      <p:sp>
        <p:nvSpPr>
          <p:cNvPr id="27" name="Picture Placeholder 21"/>
          <p:cNvSpPr>
            <a:spLocks noGrp="1"/>
          </p:cNvSpPr>
          <p:nvPr>
            <p:ph type="pic" sz="quarter" idx="15" hasCustomPrompt="1"/>
          </p:nvPr>
        </p:nvSpPr>
        <p:spPr>
          <a:xfrm>
            <a:off x="228600" y="3105150"/>
            <a:ext cx="609600" cy="914400"/>
          </a:xfrm>
        </p:spPr>
        <p:txBody>
          <a:bodyPr>
            <a:normAutofit/>
          </a:bodyPr>
          <a:lstStyle>
            <a:lvl1pPr marL="0" indent="0">
              <a:buNone/>
              <a:defRPr sz="900"/>
            </a:lvl1pPr>
          </a:lstStyle>
          <a:p>
            <a:r>
              <a:rPr lang="en-US" dirty="0"/>
              <a:t>icon</a:t>
            </a:r>
            <a:endParaRPr lang="en-CA" dirty="0"/>
          </a:p>
        </p:txBody>
      </p:sp>
      <p:sp>
        <p:nvSpPr>
          <p:cNvPr id="28" name="Text Placeholder 23"/>
          <p:cNvSpPr>
            <a:spLocks noGrp="1"/>
          </p:cNvSpPr>
          <p:nvPr>
            <p:ph type="body" sz="quarter" idx="16"/>
          </p:nvPr>
        </p:nvSpPr>
        <p:spPr>
          <a:xfrm>
            <a:off x="990600" y="3106152"/>
            <a:ext cx="3581400" cy="913398"/>
          </a:xfrm>
        </p:spPr>
        <p:txBody>
          <a:bodyPr>
            <a:normAutofit/>
          </a:bodyPr>
          <a:lstStyle>
            <a:lvl1pPr marL="0" indent="0">
              <a:buNone/>
              <a:defRPr sz="1400"/>
            </a:lvl1pPr>
          </a:lstStyle>
          <a:p>
            <a:pPr lvl="0"/>
            <a:r>
              <a:rPr lang="en-US"/>
              <a:t>Click to edit Master text styles</a:t>
            </a:r>
          </a:p>
        </p:txBody>
      </p:sp>
      <p:sp>
        <p:nvSpPr>
          <p:cNvPr id="31" name="Picture Placeholder 21"/>
          <p:cNvSpPr>
            <a:spLocks noGrp="1"/>
          </p:cNvSpPr>
          <p:nvPr>
            <p:ph type="pic" sz="quarter" idx="17" hasCustomPrompt="1"/>
          </p:nvPr>
        </p:nvSpPr>
        <p:spPr>
          <a:xfrm>
            <a:off x="239975" y="4171949"/>
            <a:ext cx="598227" cy="838701"/>
          </a:xfrm>
        </p:spPr>
        <p:txBody>
          <a:bodyPr>
            <a:normAutofit/>
          </a:bodyPr>
          <a:lstStyle>
            <a:lvl1pPr marL="0" indent="0">
              <a:buNone/>
              <a:defRPr sz="900"/>
            </a:lvl1pPr>
          </a:lstStyle>
          <a:p>
            <a:r>
              <a:rPr lang="en-US" dirty="0"/>
              <a:t>icon</a:t>
            </a:r>
            <a:endParaRPr lang="en-CA" dirty="0"/>
          </a:p>
        </p:txBody>
      </p:sp>
      <p:sp>
        <p:nvSpPr>
          <p:cNvPr id="32" name="Text Placeholder 23"/>
          <p:cNvSpPr>
            <a:spLocks noGrp="1"/>
          </p:cNvSpPr>
          <p:nvPr>
            <p:ph type="body" sz="quarter" idx="18"/>
          </p:nvPr>
        </p:nvSpPr>
        <p:spPr>
          <a:xfrm>
            <a:off x="990600" y="4172451"/>
            <a:ext cx="3581400" cy="838200"/>
          </a:xfrm>
        </p:spPr>
        <p:txBody>
          <a:bodyPr>
            <a:normAutofit/>
          </a:bodyPr>
          <a:lstStyle>
            <a:lvl1pPr marL="0" indent="0">
              <a:buNone/>
              <a:defRPr sz="1400"/>
            </a:lvl1pPr>
          </a:lstStyle>
          <a:p>
            <a:pPr lvl="0"/>
            <a:r>
              <a:rPr lang="en-US"/>
              <a:t>Click to edit Master text styles</a:t>
            </a:r>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2927959"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24F380B3-F82C-A185-D40B-7B84EC7ED69F}"/>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7307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orient="horz" pos="660">
          <p15:clr>
            <a:srgbClr val="FBAE40"/>
          </p15:clr>
        </p15:guide>
        <p15:guide id="14" orient="horz" pos="1332">
          <p15:clr>
            <a:srgbClr val="FBAE40"/>
          </p15:clr>
        </p15:guide>
        <p15:guide id="15" orient="horz" pos="1956">
          <p15:clr>
            <a:srgbClr val="FBAE40"/>
          </p15:clr>
        </p15:guide>
        <p15:guide id="16" orient="horz" pos="2628">
          <p15:clr>
            <a:srgbClr val="FBAE40"/>
          </p15:clr>
        </p15:guide>
        <p15:guide id="17" orient="horz" pos="1236">
          <p15:clr>
            <a:srgbClr val="FBAE40"/>
          </p15:clr>
        </p15:guide>
        <p15:guide id="18" orient="horz" pos="2532">
          <p15:clr>
            <a:srgbClr val="FBAE40"/>
          </p15:clr>
        </p15:guide>
        <p15:guide id="19" orient="horz" pos="3156">
          <p15:clr>
            <a:srgbClr val="FBAE40"/>
          </p15:clr>
        </p15:guide>
        <p15:guide id="20" orient="horz" pos="1860">
          <p15:clr>
            <a:srgbClr val="FBAE40"/>
          </p15:clr>
        </p15:guide>
        <p15:guide id="21" pos="144">
          <p15:clr>
            <a:srgbClr val="FBAE40"/>
          </p15:clr>
        </p15:guide>
        <p15:guide id="22" pos="528">
          <p15:clr>
            <a:srgbClr val="FBAE40"/>
          </p15:clr>
        </p15:guide>
        <p15:guide id="23" pos="624">
          <p15:clr>
            <a:srgbClr val="FBAE40"/>
          </p15:clr>
        </p15:guide>
        <p15:guide id="24"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and Image 5">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152400" y="4095750"/>
            <a:ext cx="4343400" cy="914400"/>
          </a:xfrm>
        </p:spPr>
        <p:txBody>
          <a:bodyPr>
            <a:normAutofit/>
          </a:bodyPr>
          <a:lstStyle>
            <a:lvl1pPr marL="0" indent="0" algn="l">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Picture Placeholder 7"/>
          <p:cNvSpPr>
            <a:spLocks noGrp="1"/>
          </p:cNvSpPr>
          <p:nvPr>
            <p:ph type="pic" sz="quarter" idx="12"/>
          </p:nvPr>
        </p:nvSpPr>
        <p:spPr>
          <a:xfrm>
            <a:off x="0" y="1047750"/>
            <a:ext cx="9144000" cy="2895600"/>
          </a:xfrm>
        </p:spPr>
        <p:txBody>
          <a:bodyPr/>
          <a:lstStyle>
            <a:lvl1pPr marL="0" indent="0">
              <a:buNone/>
              <a:defRPr/>
            </a:lvl1pPr>
          </a:lstStyle>
          <a:p>
            <a:r>
              <a:rPr lang="en-US"/>
              <a:t>Click icon to add picture</a:t>
            </a:r>
            <a:endParaRPr lang="en-CA"/>
          </a:p>
        </p:txBody>
      </p:sp>
      <p:sp>
        <p:nvSpPr>
          <p:cNvPr id="10" name="TextBox 9"/>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9" name="Content Placeholder 4"/>
          <p:cNvSpPr>
            <a:spLocks noGrp="1"/>
          </p:cNvSpPr>
          <p:nvPr>
            <p:ph sz="quarter" idx="13" hasCustomPrompt="1"/>
          </p:nvPr>
        </p:nvSpPr>
        <p:spPr>
          <a:xfrm>
            <a:off x="4648200" y="4096535"/>
            <a:ext cx="4343400" cy="818213"/>
          </a:xfrm>
        </p:spPr>
        <p:txBody>
          <a:bodyPr>
            <a:normAutofit/>
          </a:bodyPr>
          <a:lstStyle>
            <a:lvl1pPr marL="0" indent="0" algn="l">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2" name="Straight Connector 1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86F4E360-0B2C-D63F-0154-4AC0EA7A86C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1146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and Layout 6">
    <p:spTree>
      <p:nvGrpSpPr>
        <p:cNvPr id="1" name=""/>
        <p:cNvGrpSpPr/>
        <p:nvPr/>
      </p:nvGrpSpPr>
      <p:grpSpPr>
        <a:xfrm>
          <a:off x="0" y="0"/>
          <a:ext cx="0" cy="0"/>
          <a:chOff x="0" y="0"/>
          <a:chExt cx="0" cy="0"/>
        </a:xfrm>
      </p:grpSpPr>
      <p:sp>
        <p:nvSpPr>
          <p:cNvPr id="4" name="Title 2"/>
          <p:cNvSpPr>
            <a:spLocks noGrp="1"/>
          </p:cNvSpPr>
          <p:nvPr>
            <p:ph type="title"/>
          </p:nvPr>
        </p:nvSpPr>
        <p:spPr>
          <a:xfrm>
            <a:off x="1066800" y="3333750"/>
            <a:ext cx="7010400" cy="457200"/>
          </a:xfrm>
        </p:spPr>
        <p:txBody>
          <a:bodyPr/>
          <a:lstStyle>
            <a:lvl1pPr algn="ctr">
              <a:defRPr lang="en-US" dirty="0"/>
            </a:lvl1pPr>
          </a:lstStyle>
          <a:p>
            <a:r>
              <a:rPr lang="en-US"/>
              <a:t>Click to edit Master title style</a:t>
            </a:r>
            <a:endParaRPr lang="en-US" dirty="0"/>
          </a:p>
        </p:txBody>
      </p:sp>
      <p:sp>
        <p:nvSpPr>
          <p:cNvPr id="5" name="Content Placeholder 4"/>
          <p:cNvSpPr>
            <a:spLocks noGrp="1"/>
          </p:cNvSpPr>
          <p:nvPr>
            <p:ph sz="quarter" idx="11" hasCustomPrompt="1"/>
          </p:nvPr>
        </p:nvSpPr>
        <p:spPr>
          <a:xfrm>
            <a:off x="1066800" y="3943352"/>
            <a:ext cx="7010400" cy="990599"/>
          </a:xfrm>
        </p:spPr>
        <p:txBody>
          <a:bodyPr>
            <a:normAutofit/>
          </a:bodyPr>
          <a:lstStyle>
            <a:lvl1pPr marL="0" indent="0" algn="ct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2"/>
          </p:nvPr>
        </p:nvSpPr>
        <p:spPr>
          <a:xfrm>
            <a:off x="0" y="0"/>
            <a:ext cx="9144000" cy="3181350"/>
          </a:xfrm>
        </p:spPr>
        <p:txBody>
          <a:bodyPr/>
          <a:lstStyle>
            <a:lvl1pPr marL="0" indent="0">
              <a:buNone/>
              <a:defRPr/>
            </a:lvl1pPr>
          </a:lstStyle>
          <a:p>
            <a:r>
              <a:rPr lang="en-US"/>
              <a:t>Click icon to add picture</a:t>
            </a:r>
            <a:endParaRPr lang="en-CA"/>
          </a:p>
        </p:txBody>
      </p:sp>
      <p:sp>
        <p:nvSpPr>
          <p:cNvPr id="8" name="TextBox 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1576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 and Layout 7">
    <p:spTree>
      <p:nvGrpSpPr>
        <p:cNvPr id="1" name=""/>
        <p:cNvGrpSpPr/>
        <p:nvPr/>
      </p:nvGrpSpPr>
      <p:grpSpPr>
        <a:xfrm>
          <a:off x="0" y="0"/>
          <a:ext cx="0" cy="0"/>
          <a:chOff x="0" y="0"/>
          <a:chExt cx="0" cy="0"/>
        </a:xfrm>
      </p:grpSpPr>
      <p:sp>
        <p:nvSpPr>
          <p:cNvPr id="4" name="Title 2"/>
          <p:cNvSpPr>
            <a:spLocks noGrp="1"/>
          </p:cNvSpPr>
          <p:nvPr>
            <p:ph type="title"/>
          </p:nvPr>
        </p:nvSpPr>
        <p:spPr>
          <a:xfrm>
            <a:off x="1066800" y="3333750"/>
            <a:ext cx="7010400" cy="457200"/>
          </a:xfrm>
        </p:spPr>
        <p:txBody>
          <a:bodyPr/>
          <a:lstStyle>
            <a:lvl1pPr algn="ctr">
              <a:defRPr lang="en-US" dirty="0"/>
            </a:lvl1pPr>
          </a:lstStyle>
          <a:p>
            <a:r>
              <a:rPr lang="en-US"/>
              <a:t>Click to edit Master title style</a:t>
            </a:r>
            <a:endParaRPr lang="en-US" dirty="0"/>
          </a:p>
        </p:txBody>
      </p:sp>
      <p:sp>
        <p:nvSpPr>
          <p:cNvPr id="7" name="Picture Placeholder 6"/>
          <p:cNvSpPr>
            <a:spLocks noGrp="1"/>
          </p:cNvSpPr>
          <p:nvPr>
            <p:ph type="pic" sz="quarter" idx="12"/>
          </p:nvPr>
        </p:nvSpPr>
        <p:spPr>
          <a:xfrm>
            <a:off x="0" y="0"/>
            <a:ext cx="9144000" cy="3181350"/>
          </a:xfrm>
        </p:spPr>
        <p:txBody>
          <a:bodyPr/>
          <a:lstStyle>
            <a:lvl1pPr marL="0" indent="0">
              <a:buNone/>
              <a:defRPr/>
            </a:lvl1pPr>
          </a:lstStyle>
          <a:p>
            <a:r>
              <a:rPr lang="en-US"/>
              <a:t>Click icon to add picture</a:t>
            </a:r>
            <a:endParaRPr lang="en-CA"/>
          </a:p>
        </p:txBody>
      </p:sp>
      <p:sp>
        <p:nvSpPr>
          <p:cNvPr id="6" name="Content Placeholder 4"/>
          <p:cNvSpPr>
            <a:spLocks noGrp="1"/>
          </p:cNvSpPr>
          <p:nvPr>
            <p:ph sz="quarter" idx="11" hasCustomPrompt="1"/>
          </p:nvPr>
        </p:nvSpPr>
        <p:spPr>
          <a:xfrm>
            <a:off x="228600" y="39433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3" hasCustomPrompt="1"/>
          </p:nvPr>
        </p:nvSpPr>
        <p:spPr>
          <a:xfrm>
            <a:off x="4648200" y="3943353"/>
            <a:ext cx="4267200" cy="8381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TextBox 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405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3"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Content Placeholder 4"/>
          <p:cNvSpPr>
            <a:spLocks noGrp="1"/>
          </p:cNvSpPr>
          <p:nvPr>
            <p:ph sz="quarter" idx="14" hasCustomPrompt="1"/>
          </p:nvPr>
        </p:nvSpPr>
        <p:spPr>
          <a:xfrm>
            <a:off x="4585145"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18" hasCustomPrompt="1"/>
          </p:nvPr>
        </p:nvSpPr>
        <p:spPr>
          <a:xfrm>
            <a:off x="4569914"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Picture Placeholder 14"/>
          <p:cNvSpPr>
            <a:spLocks noGrp="1"/>
          </p:cNvSpPr>
          <p:nvPr>
            <p:ph type="pic" sz="quarter" idx="24"/>
          </p:nvPr>
        </p:nvSpPr>
        <p:spPr>
          <a:xfrm>
            <a:off x="4585145" y="1581152"/>
            <a:ext cx="1282257" cy="1820983"/>
          </a:xfrm>
          <a:prstGeom prst="snip1Rect">
            <a:avLst/>
          </a:prstGeom>
        </p:spPr>
        <p:txBody>
          <a:bodyPr/>
          <a:lstStyle>
            <a:lvl1pPr marL="0" indent="0">
              <a:buNone/>
              <a:defRPr/>
            </a:lvl1pPr>
          </a:lstStyle>
          <a:p>
            <a:r>
              <a:rPr lang="en-US"/>
              <a:t>Click icon to add picture</a:t>
            </a:r>
            <a:endParaRPr lang="en-CA"/>
          </a:p>
        </p:txBody>
      </p:sp>
      <p:sp>
        <p:nvSpPr>
          <p:cNvPr id="31" name="Content Placeholder 4"/>
          <p:cNvSpPr>
            <a:spLocks noGrp="1"/>
          </p:cNvSpPr>
          <p:nvPr>
            <p:ph sz="quarter" idx="25" hasCustomPrompt="1"/>
          </p:nvPr>
        </p:nvSpPr>
        <p:spPr>
          <a:xfrm>
            <a:off x="7467602" y="3562350"/>
            <a:ext cx="129748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2" name="Content Placeholder 4"/>
          <p:cNvSpPr>
            <a:spLocks noGrp="1"/>
          </p:cNvSpPr>
          <p:nvPr>
            <p:ph sz="quarter" idx="26" hasCustomPrompt="1"/>
          </p:nvPr>
        </p:nvSpPr>
        <p:spPr>
          <a:xfrm>
            <a:off x="7467600" y="1050620"/>
            <a:ext cx="1295400"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3" name="Picture Placeholder 14"/>
          <p:cNvSpPr>
            <a:spLocks noGrp="1"/>
          </p:cNvSpPr>
          <p:nvPr>
            <p:ph type="pic" sz="quarter" idx="27"/>
          </p:nvPr>
        </p:nvSpPr>
        <p:spPr>
          <a:xfrm>
            <a:off x="7467602" y="1581152"/>
            <a:ext cx="1297487" cy="1820983"/>
          </a:xfrm>
          <a:prstGeom prst="snip1Rect">
            <a:avLst/>
          </a:prstGeom>
        </p:spPr>
        <p:txBody>
          <a:bodyPr/>
          <a:lstStyle>
            <a:lvl1pPr marL="0" indent="0">
              <a:buNone/>
              <a:defRPr/>
            </a:lvl1pPr>
          </a:lstStyle>
          <a:p>
            <a:r>
              <a:rPr lang="en-US"/>
              <a:t>Click icon to add picture</a:t>
            </a:r>
            <a:endParaRPr lang="en-CA"/>
          </a:p>
        </p:txBody>
      </p:sp>
      <p:sp>
        <p:nvSpPr>
          <p:cNvPr id="34" name="Content Placeholder 4"/>
          <p:cNvSpPr>
            <a:spLocks noGrp="1"/>
          </p:cNvSpPr>
          <p:nvPr>
            <p:ph sz="quarter" idx="28" hasCustomPrompt="1"/>
          </p:nvPr>
        </p:nvSpPr>
        <p:spPr>
          <a:xfrm>
            <a:off x="6020455" y="3562350"/>
            <a:ext cx="129474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5" name="Content Placeholder 4"/>
          <p:cNvSpPr>
            <a:spLocks noGrp="1"/>
          </p:cNvSpPr>
          <p:nvPr>
            <p:ph sz="quarter" idx="29" hasCustomPrompt="1"/>
          </p:nvPr>
        </p:nvSpPr>
        <p:spPr>
          <a:xfrm>
            <a:off x="6017712" y="1050620"/>
            <a:ext cx="1295400"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6" name="Picture Placeholder 14"/>
          <p:cNvSpPr>
            <a:spLocks noGrp="1"/>
          </p:cNvSpPr>
          <p:nvPr>
            <p:ph type="pic" sz="quarter" idx="30"/>
          </p:nvPr>
        </p:nvSpPr>
        <p:spPr>
          <a:xfrm>
            <a:off x="6020455" y="1581152"/>
            <a:ext cx="1294747" cy="1820983"/>
          </a:xfrm>
          <a:prstGeom prst="snip1Rect">
            <a:avLst/>
          </a:prstGeom>
        </p:spPr>
        <p:txBody>
          <a:bodyPr/>
          <a:lstStyle>
            <a:lvl1pPr marL="0" indent="0">
              <a:buNone/>
              <a:defRPr/>
            </a:lvl1pPr>
          </a:lstStyle>
          <a:p>
            <a:r>
              <a:rPr lang="en-US"/>
              <a:t>Click icon to add picture</a:t>
            </a:r>
            <a:endParaRPr lang="en-CA"/>
          </a:p>
        </p:txBody>
      </p:sp>
      <p:sp>
        <p:nvSpPr>
          <p:cNvPr id="23" name="Content Placeholder 4"/>
          <p:cNvSpPr>
            <a:spLocks noGrp="1"/>
          </p:cNvSpPr>
          <p:nvPr>
            <p:ph sz="quarter" idx="31" hasCustomPrompt="1"/>
          </p:nvPr>
        </p:nvSpPr>
        <p:spPr>
          <a:xfrm>
            <a:off x="228602" y="3562350"/>
            <a:ext cx="129690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32" hasCustomPrompt="1"/>
          </p:nvPr>
        </p:nvSpPr>
        <p:spPr>
          <a:xfrm>
            <a:off x="228602"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Picture Placeholder 14"/>
          <p:cNvSpPr>
            <a:spLocks noGrp="1"/>
          </p:cNvSpPr>
          <p:nvPr>
            <p:ph type="pic" sz="quarter" idx="33"/>
          </p:nvPr>
        </p:nvSpPr>
        <p:spPr>
          <a:xfrm>
            <a:off x="243832" y="1581152"/>
            <a:ext cx="1269114" cy="1820983"/>
          </a:xfrm>
          <a:prstGeom prst="snip1Rect">
            <a:avLst/>
          </a:prstGeom>
        </p:spPr>
        <p:txBody>
          <a:bodyPr/>
          <a:lstStyle>
            <a:lvl1pPr marL="0" indent="0">
              <a:buNone/>
              <a:defRPr/>
            </a:lvl1pPr>
          </a:lstStyle>
          <a:p>
            <a:r>
              <a:rPr lang="en-US"/>
              <a:t>Click icon to add picture</a:t>
            </a:r>
            <a:endParaRPr lang="en-CA"/>
          </a:p>
        </p:txBody>
      </p:sp>
      <p:sp>
        <p:nvSpPr>
          <p:cNvPr id="27" name="Content Placeholder 4"/>
          <p:cNvSpPr>
            <a:spLocks noGrp="1"/>
          </p:cNvSpPr>
          <p:nvPr>
            <p:ph sz="quarter" idx="34" hasCustomPrompt="1"/>
          </p:nvPr>
        </p:nvSpPr>
        <p:spPr>
          <a:xfrm>
            <a:off x="1676402" y="3562350"/>
            <a:ext cx="129690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8" name="Content Placeholder 4"/>
          <p:cNvSpPr>
            <a:spLocks noGrp="1"/>
          </p:cNvSpPr>
          <p:nvPr>
            <p:ph sz="quarter" idx="35" hasCustomPrompt="1"/>
          </p:nvPr>
        </p:nvSpPr>
        <p:spPr>
          <a:xfrm>
            <a:off x="1676402"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9" name="Picture Placeholder 14"/>
          <p:cNvSpPr>
            <a:spLocks noGrp="1"/>
          </p:cNvSpPr>
          <p:nvPr>
            <p:ph type="pic" sz="quarter" idx="36"/>
          </p:nvPr>
        </p:nvSpPr>
        <p:spPr>
          <a:xfrm>
            <a:off x="1691633" y="1581152"/>
            <a:ext cx="1275149" cy="1820983"/>
          </a:xfrm>
          <a:prstGeom prst="snip1Rect">
            <a:avLst/>
          </a:prstGeom>
        </p:spPr>
        <p:txBody>
          <a:bodyPr/>
          <a:lstStyle>
            <a:lvl1pPr marL="0" indent="0">
              <a:buNone/>
              <a:defRPr/>
            </a:lvl1pPr>
          </a:lstStyle>
          <a:p>
            <a:r>
              <a:rPr lang="en-US"/>
              <a:t>Click icon to add picture</a:t>
            </a:r>
            <a:endParaRPr lang="en-CA"/>
          </a:p>
        </p:txBody>
      </p:sp>
      <p:sp>
        <p:nvSpPr>
          <p:cNvPr id="30" name="Content Placeholder 4"/>
          <p:cNvSpPr>
            <a:spLocks noGrp="1"/>
          </p:cNvSpPr>
          <p:nvPr>
            <p:ph sz="quarter" idx="37" hasCustomPrompt="1"/>
          </p:nvPr>
        </p:nvSpPr>
        <p:spPr>
          <a:xfrm>
            <a:off x="3124202"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7" name="Content Placeholder 4"/>
          <p:cNvSpPr>
            <a:spLocks noGrp="1"/>
          </p:cNvSpPr>
          <p:nvPr>
            <p:ph sz="quarter" idx="38" hasCustomPrompt="1"/>
          </p:nvPr>
        </p:nvSpPr>
        <p:spPr>
          <a:xfrm>
            <a:off x="3130237"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8" name="Picture Placeholder 14"/>
          <p:cNvSpPr>
            <a:spLocks noGrp="1"/>
          </p:cNvSpPr>
          <p:nvPr>
            <p:ph type="pic" sz="quarter" idx="39"/>
          </p:nvPr>
        </p:nvSpPr>
        <p:spPr>
          <a:xfrm>
            <a:off x="3124201" y="1581152"/>
            <a:ext cx="1295400" cy="1820983"/>
          </a:xfrm>
          <a:prstGeom prst="snip1Rect">
            <a:avLst/>
          </a:prstGeom>
        </p:spPr>
        <p:txBody>
          <a:bodyPr/>
          <a:lstStyle>
            <a:lvl1pPr marL="0" indent="0">
              <a:buNone/>
              <a:defRPr/>
            </a:lvl1pPr>
          </a:lstStyle>
          <a:p>
            <a:r>
              <a:rPr lang="en-US"/>
              <a:t>Click icon to add picture</a:t>
            </a:r>
            <a:endParaRPr lang="en-CA" dirty="0"/>
          </a:p>
        </p:txBody>
      </p:sp>
      <p:cxnSp>
        <p:nvCxnSpPr>
          <p:cNvPr id="39" name="Straight Connector 3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40" name="Content Placeholder 4"/>
          <p:cNvSpPr>
            <a:spLocks noGrp="1"/>
          </p:cNvSpPr>
          <p:nvPr>
            <p:ph sz="quarter" idx="14" hasCustomPrompt="1"/>
          </p:nvPr>
        </p:nvSpPr>
        <p:spPr>
          <a:xfrm>
            <a:off x="4585145"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42" name="TextBox 4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1" name="Straight Connector 4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3" name="Straight Connector 42">
            <a:extLst>
              <a:ext uri="{FF2B5EF4-FFF2-40B4-BE49-F238E27FC236}">
                <a16:creationId xmlns:a16="http://schemas.microsoft.com/office/drawing/2014/main" id="{9051775B-5488-B013-3CFE-7A39439F3A4F}"/>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8318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9" pos="144">
          <p15:clr>
            <a:srgbClr val="FBAE40"/>
          </p15:clr>
        </p15:guide>
        <p15:guide id="20" pos="960">
          <p15:clr>
            <a:srgbClr val="FBAE40"/>
          </p15:clr>
        </p15:guide>
        <p15:guide id="21" pos="1056">
          <p15:clr>
            <a:srgbClr val="FBAE40"/>
          </p15:clr>
        </p15:guide>
        <p15:guide id="22" pos="1872">
          <p15:clr>
            <a:srgbClr val="FBAE40"/>
          </p15:clr>
        </p15:guide>
        <p15:guide id="23" pos="2784">
          <p15:clr>
            <a:srgbClr val="FBAE40"/>
          </p15:clr>
        </p15:guide>
        <p15:guide id="24" pos="2880">
          <p15:clr>
            <a:srgbClr val="FBAE40"/>
          </p15:clr>
        </p15:guide>
        <p15:guide id="25" pos="5520">
          <p15:clr>
            <a:srgbClr val="FBAE40"/>
          </p15:clr>
        </p15:guide>
        <p15:guide id="26" pos="1968">
          <p15:clr>
            <a:srgbClr val="FBAE40"/>
          </p15:clr>
        </p15:guide>
        <p15:guide id="27" orient="horz" pos="660">
          <p15:clr>
            <a:srgbClr val="FBAE40"/>
          </p15:clr>
        </p15:guide>
        <p15:guide id="28" pos="3696">
          <p15:clr>
            <a:srgbClr val="FBAE40"/>
          </p15:clr>
        </p15:guide>
        <p15:guide id="29" pos="3792">
          <p15:clr>
            <a:srgbClr val="FBAE40"/>
          </p15:clr>
        </p15:guide>
        <p15:guide id="30" pos="4608">
          <p15:clr>
            <a:srgbClr val="FBAE40"/>
          </p15:clr>
        </p15:guide>
        <p15:guide id="31" pos="4704">
          <p15:clr>
            <a:srgbClr val="FBAE40"/>
          </p15:clr>
        </p15:guide>
        <p15:guide id="32" orient="horz" pos="900">
          <p15:clr>
            <a:srgbClr val="FBAE40"/>
          </p15:clr>
        </p15:guide>
        <p15:guide id="33" orient="horz" pos="996">
          <p15:clr>
            <a:srgbClr val="FBAE40"/>
          </p15:clr>
        </p15:guide>
        <p15:guide id="34" orient="horz" pos="2148">
          <p15:clr>
            <a:srgbClr val="FBAE40"/>
          </p15:clr>
        </p15:guide>
        <p15:guide id="35" orient="horz" pos="2244">
          <p15:clr>
            <a:srgbClr val="FBAE40"/>
          </p15:clr>
        </p15:guide>
        <p15:guide id="36" orient="horz" pos="310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3" name="Content Placeholder 4"/>
          <p:cNvSpPr>
            <a:spLocks noGrp="1"/>
          </p:cNvSpPr>
          <p:nvPr>
            <p:ph sz="quarter" idx="11" hasCustomPrompt="1"/>
          </p:nvPr>
        </p:nvSpPr>
        <p:spPr>
          <a:xfrm>
            <a:off x="6858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4" name="Content Placeholder 4"/>
          <p:cNvSpPr>
            <a:spLocks noGrp="1"/>
          </p:cNvSpPr>
          <p:nvPr>
            <p:ph sz="quarter" idx="12" hasCustomPrompt="1"/>
          </p:nvPr>
        </p:nvSpPr>
        <p:spPr>
          <a:xfrm>
            <a:off x="26670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5" name="Content Placeholder 4"/>
          <p:cNvSpPr>
            <a:spLocks noGrp="1"/>
          </p:cNvSpPr>
          <p:nvPr>
            <p:ph sz="quarter" idx="13" hasCustomPrompt="1"/>
          </p:nvPr>
        </p:nvSpPr>
        <p:spPr>
          <a:xfrm>
            <a:off x="46482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4" hasCustomPrompt="1"/>
          </p:nvPr>
        </p:nvSpPr>
        <p:spPr>
          <a:xfrm>
            <a:off x="66294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5" hasCustomPrompt="1"/>
          </p:nvPr>
        </p:nvSpPr>
        <p:spPr>
          <a:xfrm>
            <a:off x="6858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6" hasCustomPrompt="1"/>
          </p:nvPr>
        </p:nvSpPr>
        <p:spPr>
          <a:xfrm>
            <a:off x="2680145" y="1047750"/>
            <a:ext cx="1815657"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46482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66294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Picture Placeholder 14"/>
          <p:cNvSpPr>
            <a:spLocks noGrp="1"/>
          </p:cNvSpPr>
          <p:nvPr>
            <p:ph type="pic" sz="quarter" idx="21"/>
          </p:nvPr>
        </p:nvSpPr>
        <p:spPr>
          <a:xfrm>
            <a:off x="685800" y="1512769"/>
            <a:ext cx="1828800" cy="1820983"/>
          </a:xfrm>
          <a:prstGeom prst="snip1Rect">
            <a:avLst/>
          </a:prstGeom>
        </p:spPr>
        <p:txBody>
          <a:bodyPr/>
          <a:lstStyle>
            <a:lvl1pPr marL="0" indent="0">
              <a:buNone/>
              <a:defRPr/>
            </a:lvl1pPr>
          </a:lstStyle>
          <a:p>
            <a:r>
              <a:rPr lang="en-US"/>
              <a:t>Click icon to add picture</a:t>
            </a:r>
            <a:endParaRPr lang="en-CA"/>
          </a:p>
        </p:txBody>
      </p:sp>
      <p:sp>
        <p:nvSpPr>
          <p:cNvPr id="12" name="Picture Placeholder 14"/>
          <p:cNvSpPr>
            <a:spLocks noGrp="1"/>
          </p:cNvSpPr>
          <p:nvPr>
            <p:ph type="pic" sz="quarter" idx="22"/>
          </p:nvPr>
        </p:nvSpPr>
        <p:spPr>
          <a:xfrm>
            <a:off x="2667000" y="1504952"/>
            <a:ext cx="1828800" cy="1820983"/>
          </a:xfrm>
          <a:prstGeom prst="snip1Rect">
            <a:avLst/>
          </a:prstGeom>
        </p:spPr>
        <p:txBody>
          <a:bodyPr/>
          <a:lstStyle>
            <a:lvl1pPr marL="0" indent="0">
              <a:buNone/>
              <a:defRPr/>
            </a:lvl1pPr>
          </a:lstStyle>
          <a:p>
            <a:r>
              <a:rPr lang="en-US"/>
              <a:t>Click icon to add picture</a:t>
            </a:r>
            <a:endParaRPr lang="en-CA"/>
          </a:p>
        </p:txBody>
      </p:sp>
      <p:sp>
        <p:nvSpPr>
          <p:cNvPr id="13" name="Picture Placeholder 14"/>
          <p:cNvSpPr>
            <a:spLocks noGrp="1"/>
          </p:cNvSpPr>
          <p:nvPr>
            <p:ph type="pic" sz="quarter" idx="23"/>
          </p:nvPr>
        </p:nvSpPr>
        <p:spPr>
          <a:xfrm>
            <a:off x="4648200" y="1508860"/>
            <a:ext cx="1828800" cy="1820983"/>
          </a:xfrm>
          <a:prstGeom prst="snip1Rect">
            <a:avLst/>
          </a:prstGeom>
        </p:spPr>
        <p:txBody>
          <a:bodyPr/>
          <a:lstStyle>
            <a:lvl1pPr marL="0" indent="0">
              <a:buNone/>
              <a:defRPr/>
            </a:lvl1pPr>
          </a:lstStyle>
          <a:p>
            <a:r>
              <a:rPr lang="en-US"/>
              <a:t>Click icon to add picture</a:t>
            </a:r>
            <a:endParaRPr lang="en-CA"/>
          </a:p>
        </p:txBody>
      </p:sp>
      <p:sp>
        <p:nvSpPr>
          <p:cNvPr id="14" name="Picture Placeholder 14"/>
          <p:cNvSpPr>
            <a:spLocks noGrp="1"/>
          </p:cNvSpPr>
          <p:nvPr>
            <p:ph type="pic" sz="quarter" idx="24"/>
          </p:nvPr>
        </p:nvSpPr>
        <p:spPr>
          <a:xfrm>
            <a:off x="6629400" y="1504952"/>
            <a:ext cx="1828800" cy="1820983"/>
          </a:xfrm>
          <a:prstGeom prst="snip1Rect">
            <a:avLst/>
          </a:prstGeom>
        </p:spPr>
        <p:txBody>
          <a:bodyPr/>
          <a:lstStyle>
            <a:lvl1pPr marL="0" indent="0">
              <a:buNone/>
              <a:defRPr/>
            </a:lvl1pPr>
          </a:lstStyle>
          <a:p>
            <a:r>
              <a:rPr lang="en-US"/>
              <a:t>Click icon to add picture</a:t>
            </a:r>
            <a:endParaRPr lang="en-CA"/>
          </a:p>
        </p:txBody>
      </p:sp>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2" name="TextBox 2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6C43277D-474B-0D74-444C-2746426CBC24}"/>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7602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orient="horz" pos="660">
          <p15:clr>
            <a:srgbClr val="FBAE40"/>
          </p15:clr>
        </p15:guide>
        <p15:guide id="16" orient="horz" pos="852">
          <p15:clr>
            <a:srgbClr val="FBAE40"/>
          </p15:clr>
        </p15:guide>
        <p15:guide id="17" orient="horz" pos="948">
          <p15:clr>
            <a:srgbClr val="FBAE40"/>
          </p15:clr>
        </p15:guide>
        <p15:guide id="18" orient="horz" pos="2100">
          <p15:clr>
            <a:srgbClr val="FBAE40"/>
          </p15:clr>
        </p15:guide>
        <p15:guide id="19" orient="horz" pos="2196">
          <p15:clr>
            <a:srgbClr val="FBAE40"/>
          </p15:clr>
        </p15:guide>
        <p15:guide id="20" orient="horz" pos="3108">
          <p15:clr>
            <a:srgbClr val="FBAE40"/>
          </p15:clr>
        </p15:guide>
        <p15:guide id="21" pos="1584">
          <p15:clr>
            <a:srgbClr val="FBAE40"/>
          </p15:clr>
        </p15:guide>
        <p15:guide id="22" pos="1680">
          <p15:clr>
            <a:srgbClr val="FBAE40"/>
          </p15:clr>
        </p15:guide>
        <p15:guide id="23" pos="2832">
          <p15:clr>
            <a:srgbClr val="FBAE40"/>
          </p15:clr>
        </p15:guide>
        <p15:guide id="24" pos="2928">
          <p15:clr>
            <a:srgbClr val="FBAE40"/>
          </p15:clr>
        </p15:guide>
        <p15:guide id="25" pos="4080">
          <p15:clr>
            <a:srgbClr val="FBAE40"/>
          </p15:clr>
        </p15:guide>
        <p15:guide id="26" pos="4176">
          <p15:clr>
            <a:srgbClr val="FBAE40"/>
          </p15:clr>
        </p15:guide>
        <p15:guide id="27" pos="5328">
          <p15:clr>
            <a:srgbClr val="FBAE40"/>
          </p15:clr>
        </p15:guide>
        <p15:guide id="28" pos="43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Multi Image 1">
    <p:spTree>
      <p:nvGrpSpPr>
        <p:cNvPr id="1" name=""/>
        <p:cNvGrpSpPr/>
        <p:nvPr/>
      </p:nvGrpSpPr>
      <p:grpSpPr>
        <a:xfrm>
          <a:off x="0" y="0"/>
          <a:ext cx="0" cy="0"/>
          <a:chOff x="0" y="0"/>
          <a:chExt cx="0" cy="0"/>
        </a:xfrm>
      </p:grpSpPr>
      <p:sp>
        <p:nvSpPr>
          <p:cNvPr id="3" name="Title 2"/>
          <p:cNvSpPr>
            <a:spLocks noGrp="1"/>
          </p:cNvSpPr>
          <p:nvPr>
            <p:ph type="title"/>
          </p:nvPr>
        </p:nvSpPr>
        <p:spPr>
          <a:xfrm>
            <a:off x="228600" y="3181352"/>
            <a:ext cx="42672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4095753"/>
            <a:ext cx="4267200" cy="8381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3181351"/>
            <a:ext cx="4267200" cy="16002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Picture Placeholder 6"/>
          <p:cNvSpPr>
            <a:spLocks noGrp="1"/>
          </p:cNvSpPr>
          <p:nvPr>
            <p:ph type="pic" sz="quarter" idx="13"/>
          </p:nvPr>
        </p:nvSpPr>
        <p:spPr>
          <a:xfrm>
            <a:off x="0" y="211138"/>
            <a:ext cx="1828800" cy="2741612"/>
          </a:xfrm>
        </p:spPr>
        <p:txBody>
          <a:bodyPr/>
          <a:lstStyle>
            <a:lvl1pPr marL="0" indent="0">
              <a:buNone/>
              <a:defRPr/>
            </a:lvl1pPr>
          </a:lstStyle>
          <a:p>
            <a:r>
              <a:rPr lang="en-US"/>
              <a:t>Click icon to add picture</a:t>
            </a:r>
            <a:endParaRPr lang="en-CA"/>
          </a:p>
        </p:txBody>
      </p:sp>
      <p:sp>
        <p:nvSpPr>
          <p:cNvPr id="16" name="Picture Placeholder 13"/>
          <p:cNvSpPr>
            <a:spLocks noGrp="1"/>
          </p:cNvSpPr>
          <p:nvPr>
            <p:ph type="pic" sz="quarter" idx="14"/>
          </p:nvPr>
        </p:nvSpPr>
        <p:spPr>
          <a:xfrm>
            <a:off x="3657600" y="211138"/>
            <a:ext cx="1828800" cy="2741612"/>
          </a:xfrm>
        </p:spPr>
        <p:txBody>
          <a:bodyPr/>
          <a:lstStyle>
            <a:lvl1pPr marL="0" indent="0">
              <a:buNone/>
              <a:defRPr/>
            </a:lvl1pPr>
          </a:lstStyle>
          <a:p>
            <a:r>
              <a:rPr lang="en-US"/>
              <a:t>Click icon to add picture</a:t>
            </a:r>
            <a:endParaRPr lang="en-CA"/>
          </a:p>
        </p:txBody>
      </p:sp>
      <p:sp>
        <p:nvSpPr>
          <p:cNvPr id="17" name="Picture Placeholder 15"/>
          <p:cNvSpPr>
            <a:spLocks noGrp="1"/>
          </p:cNvSpPr>
          <p:nvPr>
            <p:ph type="pic" sz="quarter" idx="15"/>
          </p:nvPr>
        </p:nvSpPr>
        <p:spPr>
          <a:xfrm>
            <a:off x="7315200" y="211138"/>
            <a:ext cx="1828800" cy="2741612"/>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211138"/>
            <a:ext cx="1828800" cy="2741612"/>
          </a:xfrm>
        </p:spPr>
        <p:txBody>
          <a:bodyPr/>
          <a:lstStyle>
            <a:lvl1pPr marL="0" indent="0">
              <a:buNone/>
              <a:defRPr/>
            </a:lvl1pPr>
          </a:lstStyle>
          <a:p>
            <a:r>
              <a:rPr lang="en-US"/>
              <a:t>Click icon to add picture</a:t>
            </a:r>
            <a:endParaRPr lang="en-CA"/>
          </a:p>
        </p:txBody>
      </p:sp>
      <p:sp>
        <p:nvSpPr>
          <p:cNvPr id="19" name="Picture Placeholder 19"/>
          <p:cNvSpPr>
            <a:spLocks noGrp="1"/>
          </p:cNvSpPr>
          <p:nvPr>
            <p:ph type="pic" sz="quarter" idx="17"/>
          </p:nvPr>
        </p:nvSpPr>
        <p:spPr>
          <a:xfrm>
            <a:off x="1828800" y="211138"/>
            <a:ext cx="1828800" cy="2741612"/>
          </a:xfrm>
        </p:spPr>
        <p:txBody>
          <a:bodyPr/>
          <a:lstStyle>
            <a:lvl1pPr marL="0" indent="0">
              <a:buNone/>
              <a:defRPr/>
            </a:lvl1pPr>
          </a:lstStyle>
          <a:p>
            <a:r>
              <a:rPr lang="en-US"/>
              <a:t>Click icon to add picture</a:t>
            </a:r>
            <a:endParaRPr lang="en-CA"/>
          </a:p>
        </p:txBody>
      </p:sp>
      <p:cxnSp>
        <p:nvCxnSpPr>
          <p:cNvPr id="12" name="Straight Connector 11"/>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230B4C0F-4CEF-E350-A711-6E687E42176B}"/>
              </a:ext>
            </a:extLst>
          </p:cNvPr>
          <p:cNvCxnSpPr/>
          <p:nvPr userDrawn="1"/>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5281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Multi Image 2">
    <p:spTree>
      <p:nvGrpSpPr>
        <p:cNvPr id="1" name=""/>
        <p:cNvGrpSpPr/>
        <p:nvPr/>
      </p:nvGrpSpPr>
      <p:grpSpPr>
        <a:xfrm>
          <a:off x="0" y="0"/>
          <a:ext cx="0" cy="0"/>
          <a:chOff x="0" y="0"/>
          <a:chExt cx="0" cy="0"/>
        </a:xfrm>
      </p:grpSpPr>
      <p:sp>
        <p:nvSpPr>
          <p:cNvPr id="3" name="Title 2"/>
          <p:cNvSpPr>
            <a:spLocks noGrp="1"/>
          </p:cNvSpPr>
          <p:nvPr>
            <p:ph type="title"/>
          </p:nvPr>
        </p:nvSpPr>
        <p:spPr>
          <a:xfrm>
            <a:off x="228600" y="209553"/>
            <a:ext cx="86868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3"/>
          </p:nvPr>
        </p:nvSpPr>
        <p:spPr>
          <a:xfrm>
            <a:off x="0" y="2419351"/>
            <a:ext cx="1828800" cy="2741612"/>
          </a:xfrm>
        </p:spPr>
        <p:txBody>
          <a:bodyPr/>
          <a:lstStyle>
            <a:lvl1pPr marL="0" indent="0">
              <a:buNone/>
              <a:defRPr/>
            </a:lvl1pPr>
          </a:lstStyle>
          <a:p>
            <a:r>
              <a:rPr lang="en-US"/>
              <a:t>Click icon to add picture</a:t>
            </a:r>
            <a:endParaRPr lang="en-CA" dirty="0"/>
          </a:p>
        </p:txBody>
      </p:sp>
      <p:sp>
        <p:nvSpPr>
          <p:cNvPr id="14" name="Picture Placeholder 13"/>
          <p:cNvSpPr>
            <a:spLocks noGrp="1"/>
          </p:cNvSpPr>
          <p:nvPr>
            <p:ph type="pic" sz="quarter" idx="14"/>
          </p:nvPr>
        </p:nvSpPr>
        <p:spPr>
          <a:xfrm>
            <a:off x="3657600" y="2419351"/>
            <a:ext cx="1828800" cy="2741612"/>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15"/>
          </p:nvPr>
        </p:nvSpPr>
        <p:spPr>
          <a:xfrm>
            <a:off x="7315200" y="2419351"/>
            <a:ext cx="1828800" cy="2741612"/>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2419351"/>
            <a:ext cx="1828800" cy="2741612"/>
          </a:xfrm>
        </p:spPr>
        <p:txBody>
          <a:bodyPr/>
          <a:lstStyle>
            <a:lvl1pPr marL="0" indent="0">
              <a:buNone/>
              <a:defRPr/>
            </a:lvl1pPr>
          </a:lstStyle>
          <a:p>
            <a:r>
              <a:rPr lang="en-US"/>
              <a:t>Click icon to add picture</a:t>
            </a:r>
            <a:endParaRPr lang="en-CA" dirty="0"/>
          </a:p>
        </p:txBody>
      </p:sp>
      <p:sp>
        <p:nvSpPr>
          <p:cNvPr id="20" name="Picture Placeholder 19"/>
          <p:cNvSpPr>
            <a:spLocks noGrp="1"/>
          </p:cNvSpPr>
          <p:nvPr>
            <p:ph type="pic" sz="quarter" idx="17"/>
          </p:nvPr>
        </p:nvSpPr>
        <p:spPr>
          <a:xfrm>
            <a:off x="1828800" y="2419351"/>
            <a:ext cx="1828800" cy="2741612"/>
          </a:xfrm>
        </p:spPr>
        <p:txBody>
          <a:bodyPr/>
          <a:lstStyle>
            <a:lvl1pPr marL="0" indent="0">
              <a:buNone/>
              <a:defRPr/>
            </a:lvl1pPr>
          </a:lstStyle>
          <a:p>
            <a:r>
              <a:rPr lang="en-US"/>
              <a:t>Click icon to add picture</a:t>
            </a:r>
            <a:endParaRPr lang="en-CA"/>
          </a:p>
        </p:txBody>
      </p:sp>
      <p:sp>
        <p:nvSpPr>
          <p:cNvPr id="12" name="TextBox 11"/>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7" name="TextBox 16"/>
          <p:cNvSpPr txBox="1"/>
          <p:nvPr/>
        </p:nvSpPr>
        <p:spPr>
          <a:xfrm>
            <a:off x="7315200" y="241712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1" name="TextBox 20"/>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22" name="Straight Connector 21">
            <a:extLst>
              <a:ext uri="{FF2B5EF4-FFF2-40B4-BE49-F238E27FC236}">
                <a16:creationId xmlns:a16="http://schemas.microsoft.com/office/drawing/2014/main" id="{464AD84A-43BC-8443-4D9D-57957D203E5A}"/>
              </a:ext>
            </a:extLst>
          </p:cNvPr>
          <p:cNvCxnSpPr/>
          <p:nvPr userDrawn="1"/>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TextBox 22">
            <a:extLst>
              <a:ext uri="{FF2B5EF4-FFF2-40B4-BE49-F238E27FC236}">
                <a16:creationId xmlns:a16="http://schemas.microsoft.com/office/drawing/2014/main" id="{1D1771B1-D825-5EC7-F8A5-71233F701160}"/>
              </a:ext>
            </a:extLst>
          </p:cNvPr>
          <p:cNvSpPr txBox="1"/>
          <p:nvPr userDrawn="1"/>
        </p:nvSpPr>
        <p:spPr>
          <a:xfrm>
            <a:off x="8686800" y="2417119"/>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57507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Multi Image 2">
    <p:spTree>
      <p:nvGrpSpPr>
        <p:cNvPr id="1" name=""/>
        <p:cNvGrpSpPr/>
        <p:nvPr/>
      </p:nvGrpSpPr>
      <p:grpSpPr>
        <a:xfrm>
          <a:off x="0" y="0"/>
          <a:ext cx="0" cy="0"/>
          <a:chOff x="0" y="0"/>
          <a:chExt cx="0" cy="0"/>
        </a:xfrm>
      </p:grpSpPr>
      <p:sp>
        <p:nvSpPr>
          <p:cNvPr id="3" name="Title 2"/>
          <p:cNvSpPr>
            <a:spLocks noGrp="1"/>
          </p:cNvSpPr>
          <p:nvPr>
            <p:ph type="title"/>
          </p:nvPr>
        </p:nvSpPr>
        <p:spPr>
          <a:xfrm>
            <a:off x="228600" y="209553"/>
            <a:ext cx="86868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3"/>
          </p:nvPr>
        </p:nvSpPr>
        <p:spPr>
          <a:xfrm>
            <a:off x="0" y="3409952"/>
            <a:ext cx="1828800" cy="1751013"/>
          </a:xfrm>
        </p:spPr>
        <p:txBody>
          <a:bodyPr/>
          <a:lstStyle>
            <a:lvl1pPr marL="0" indent="0">
              <a:buNone/>
              <a:defRPr/>
            </a:lvl1pPr>
          </a:lstStyle>
          <a:p>
            <a:r>
              <a:rPr lang="en-US"/>
              <a:t>Click icon to add picture</a:t>
            </a:r>
            <a:endParaRPr lang="en-CA" dirty="0"/>
          </a:p>
        </p:txBody>
      </p:sp>
      <p:sp>
        <p:nvSpPr>
          <p:cNvPr id="14" name="Picture Placeholder 13"/>
          <p:cNvSpPr>
            <a:spLocks noGrp="1"/>
          </p:cNvSpPr>
          <p:nvPr>
            <p:ph type="pic" sz="quarter" idx="14"/>
          </p:nvPr>
        </p:nvSpPr>
        <p:spPr>
          <a:xfrm>
            <a:off x="3657600" y="3409952"/>
            <a:ext cx="1828800" cy="1751013"/>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15"/>
          </p:nvPr>
        </p:nvSpPr>
        <p:spPr>
          <a:xfrm>
            <a:off x="7315200" y="3409952"/>
            <a:ext cx="1828800" cy="1751013"/>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3409952"/>
            <a:ext cx="1828800" cy="1751013"/>
          </a:xfrm>
        </p:spPr>
        <p:txBody>
          <a:bodyPr/>
          <a:lstStyle>
            <a:lvl1pPr marL="0" indent="0">
              <a:buNone/>
              <a:defRPr/>
            </a:lvl1pPr>
          </a:lstStyle>
          <a:p>
            <a:r>
              <a:rPr lang="en-US"/>
              <a:t>Click icon to add picture</a:t>
            </a:r>
            <a:endParaRPr lang="en-CA" dirty="0"/>
          </a:p>
        </p:txBody>
      </p:sp>
      <p:sp>
        <p:nvSpPr>
          <p:cNvPr id="20" name="Picture Placeholder 19"/>
          <p:cNvSpPr>
            <a:spLocks noGrp="1"/>
          </p:cNvSpPr>
          <p:nvPr>
            <p:ph type="pic" sz="quarter" idx="17"/>
          </p:nvPr>
        </p:nvSpPr>
        <p:spPr>
          <a:xfrm>
            <a:off x="1828800" y="3409952"/>
            <a:ext cx="1828800" cy="1751013"/>
          </a:xfrm>
        </p:spPr>
        <p:txBody>
          <a:bodyPr/>
          <a:lstStyle>
            <a:lvl1pPr marL="0" indent="0">
              <a:buNone/>
              <a:defRPr/>
            </a:lvl1pPr>
          </a:lstStyle>
          <a:p>
            <a:r>
              <a:rPr lang="en-US"/>
              <a:t>Click icon to add picture</a:t>
            </a:r>
            <a:endParaRPr lang="en-CA"/>
          </a:p>
        </p:txBody>
      </p:sp>
      <p:sp>
        <p:nvSpPr>
          <p:cNvPr id="12" name="TextBox 11"/>
          <p:cNvSpPr txBox="1"/>
          <p:nvPr/>
        </p:nvSpPr>
        <p:spPr>
          <a:xfrm>
            <a:off x="8685756" y="3181352"/>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8685756" y="3181352"/>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7" name="TextBox 16"/>
          <p:cNvSpPr txBox="1"/>
          <p:nvPr/>
        </p:nvSpPr>
        <p:spPr>
          <a:xfrm>
            <a:off x="7314156" y="3181352"/>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3D76896D-C4F8-7556-7D8A-A5DD3FB9CC18}"/>
              </a:ext>
            </a:extLst>
          </p:cNvPr>
          <p:cNvCxnSpPr/>
          <p:nvPr userDrawn="1"/>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4052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4201" y="1110917"/>
            <a:ext cx="7941732"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11" name="Content Placeholder 3"/>
          <p:cNvSpPr>
            <a:spLocks noGrp="1"/>
          </p:cNvSpPr>
          <p:nvPr>
            <p:ph sz="half" idx="2"/>
          </p:nvPr>
        </p:nvSpPr>
        <p:spPr>
          <a:xfrm>
            <a:off x="584200" y="1677591"/>
            <a:ext cx="7941733" cy="137160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2"/>
          <p:cNvSpPr>
            <a:spLocks noGrp="1"/>
          </p:cNvSpPr>
          <p:nvPr>
            <p:ph type="pic" sz="quarter" idx="16"/>
          </p:nvPr>
        </p:nvSpPr>
        <p:spPr>
          <a:xfrm>
            <a:off x="6579098" y="87487"/>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707863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Multi Image 3">
    <p:spTree>
      <p:nvGrpSpPr>
        <p:cNvPr id="1" name=""/>
        <p:cNvGrpSpPr/>
        <p:nvPr/>
      </p:nvGrpSpPr>
      <p:grpSpPr>
        <a:xfrm>
          <a:off x="0" y="0"/>
          <a:ext cx="0" cy="0"/>
          <a:chOff x="0" y="0"/>
          <a:chExt cx="0" cy="0"/>
        </a:xfrm>
      </p:grpSpPr>
      <p:sp>
        <p:nvSpPr>
          <p:cNvPr id="5"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1" name="Content Placeholder 4"/>
          <p:cNvSpPr>
            <a:spLocks noGrp="1"/>
          </p:cNvSpPr>
          <p:nvPr>
            <p:ph sz="quarter" idx="12" hasCustomPrompt="1"/>
          </p:nvPr>
        </p:nvSpPr>
        <p:spPr>
          <a:xfrm>
            <a:off x="6858002" y="1962152"/>
            <a:ext cx="1978029" cy="9905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Content Placeholder 4"/>
          <p:cNvSpPr>
            <a:spLocks noGrp="1"/>
          </p:cNvSpPr>
          <p:nvPr>
            <p:ph sz="quarter" idx="13" hasCustomPrompt="1"/>
          </p:nvPr>
        </p:nvSpPr>
        <p:spPr>
          <a:xfrm>
            <a:off x="228602" y="1962151"/>
            <a:ext cx="1978029" cy="990600"/>
          </a:xfrm>
        </p:spPr>
        <p:txBody>
          <a:bodyPr>
            <a:normAutofit/>
          </a:bodyPr>
          <a:lstStyle>
            <a:lvl1pPr marL="0" indent="0" algn="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Content Placeholder 4"/>
          <p:cNvSpPr>
            <a:spLocks noGrp="1"/>
          </p:cNvSpPr>
          <p:nvPr>
            <p:ph sz="quarter" idx="14" hasCustomPrompt="1"/>
          </p:nvPr>
        </p:nvSpPr>
        <p:spPr>
          <a:xfrm>
            <a:off x="6858002" y="3867150"/>
            <a:ext cx="1978029" cy="990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4" name="Content Placeholder 4"/>
          <p:cNvSpPr>
            <a:spLocks noGrp="1"/>
          </p:cNvSpPr>
          <p:nvPr>
            <p:ph sz="quarter" idx="15" hasCustomPrompt="1"/>
          </p:nvPr>
        </p:nvSpPr>
        <p:spPr>
          <a:xfrm>
            <a:off x="228602" y="3867150"/>
            <a:ext cx="1978029" cy="990600"/>
          </a:xfrm>
        </p:spPr>
        <p:txBody>
          <a:bodyPr>
            <a:normAutofit/>
          </a:bodyPr>
          <a:lstStyle>
            <a:lvl1pPr marL="0" indent="0" algn="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0" name="Picture Placeholder 19"/>
          <p:cNvSpPr>
            <a:spLocks noGrp="1"/>
          </p:cNvSpPr>
          <p:nvPr>
            <p:ph type="pic" sz="quarter" idx="16"/>
          </p:nvPr>
        </p:nvSpPr>
        <p:spPr>
          <a:xfrm>
            <a:off x="2362202" y="1200153"/>
            <a:ext cx="2055813" cy="1752334"/>
          </a:xfrm>
        </p:spPr>
        <p:txBody>
          <a:bodyPr/>
          <a:lstStyle>
            <a:lvl1pPr marL="0" indent="0">
              <a:buNone/>
              <a:defRPr/>
            </a:lvl1pPr>
          </a:lstStyle>
          <a:p>
            <a:r>
              <a:rPr lang="en-US"/>
              <a:t>Click icon to add picture</a:t>
            </a:r>
            <a:endParaRPr lang="en-CA" dirty="0"/>
          </a:p>
        </p:txBody>
      </p:sp>
      <p:sp>
        <p:nvSpPr>
          <p:cNvPr id="21" name="Picture Placeholder 19"/>
          <p:cNvSpPr>
            <a:spLocks noGrp="1"/>
          </p:cNvSpPr>
          <p:nvPr>
            <p:ph type="pic" sz="quarter" idx="17"/>
          </p:nvPr>
        </p:nvSpPr>
        <p:spPr>
          <a:xfrm>
            <a:off x="4572000" y="1200153"/>
            <a:ext cx="2133600" cy="1752334"/>
          </a:xfrm>
        </p:spPr>
        <p:txBody>
          <a:bodyPr/>
          <a:lstStyle>
            <a:lvl1pPr marL="0" indent="0">
              <a:buNone/>
              <a:defRPr/>
            </a:lvl1pPr>
          </a:lstStyle>
          <a:p>
            <a:r>
              <a:rPr lang="en-US"/>
              <a:t>Click icon to add picture</a:t>
            </a:r>
            <a:endParaRPr lang="en-CA" dirty="0"/>
          </a:p>
        </p:txBody>
      </p:sp>
      <p:sp>
        <p:nvSpPr>
          <p:cNvPr id="22" name="Picture Placeholder 19"/>
          <p:cNvSpPr>
            <a:spLocks noGrp="1"/>
          </p:cNvSpPr>
          <p:nvPr>
            <p:ph type="pic" sz="quarter" idx="18"/>
          </p:nvPr>
        </p:nvSpPr>
        <p:spPr>
          <a:xfrm>
            <a:off x="2362202" y="3105150"/>
            <a:ext cx="2055813" cy="1752600"/>
          </a:xfrm>
        </p:spPr>
        <p:txBody>
          <a:bodyPr/>
          <a:lstStyle>
            <a:lvl1pPr marL="0" indent="0">
              <a:buNone/>
              <a:defRPr/>
            </a:lvl1pPr>
          </a:lstStyle>
          <a:p>
            <a:r>
              <a:rPr lang="en-US"/>
              <a:t>Click icon to add picture</a:t>
            </a:r>
            <a:endParaRPr lang="en-CA" dirty="0"/>
          </a:p>
        </p:txBody>
      </p:sp>
      <p:sp>
        <p:nvSpPr>
          <p:cNvPr id="23" name="Picture Placeholder 19"/>
          <p:cNvSpPr>
            <a:spLocks noGrp="1"/>
          </p:cNvSpPr>
          <p:nvPr>
            <p:ph type="pic" sz="quarter" idx="19"/>
          </p:nvPr>
        </p:nvSpPr>
        <p:spPr>
          <a:xfrm>
            <a:off x="4572000" y="3105150"/>
            <a:ext cx="2133600" cy="1752600"/>
          </a:xfrm>
        </p:spPr>
        <p:txBody>
          <a:bodyPr/>
          <a:lstStyle>
            <a:lvl1pPr marL="0" indent="0">
              <a:buNone/>
              <a:defRPr/>
            </a:lvl1pPr>
          </a:lstStyle>
          <a:p>
            <a:r>
              <a:rPr lang="en-US"/>
              <a:t>Click icon to add picture</a:t>
            </a:r>
            <a:endParaRPr lang="en-CA" dirty="0"/>
          </a:p>
        </p:txBody>
      </p:sp>
      <p:sp>
        <p:nvSpPr>
          <p:cNvPr id="24" name="Picture Placeholder 21"/>
          <p:cNvSpPr>
            <a:spLocks noGrp="1"/>
          </p:cNvSpPr>
          <p:nvPr>
            <p:ph type="pic" sz="quarter" idx="11" hasCustomPrompt="1"/>
          </p:nvPr>
        </p:nvSpPr>
        <p:spPr>
          <a:xfrm>
            <a:off x="1597029" y="1200150"/>
            <a:ext cx="609600" cy="609600"/>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20" hasCustomPrompt="1"/>
          </p:nvPr>
        </p:nvSpPr>
        <p:spPr>
          <a:xfrm>
            <a:off x="6858000" y="1200150"/>
            <a:ext cx="609600" cy="609600"/>
          </a:xfrm>
        </p:spPr>
        <p:txBody>
          <a:bodyPr>
            <a:normAutofit/>
          </a:bodyPr>
          <a:lstStyle>
            <a:lvl1pPr marL="0" indent="0">
              <a:buNone/>
              <a:defRPr sz="900"/>
            </a:lvl1pPr>
          </a:lstStyle>
          <a:p>
            <a:r>
              <a:rPr lang="en-US" dirty="0"/>
              <a:t>icon</a:t>
            </a:r>
            <a:endParaRPr lang="en-CA" dirty="0"/>
          </a:p>
        </p:txBody>
      </p:sp>
      <p:sp>
        <p:nvSpPr>
          <p:cNvPr id="26" name="Picture Placeholder 21"/>
          <p:cNvSpPr>
            <a:spLocks noGrp="1"/>
          </p:cNvSpPr>
          <p:nvPr>
            <p:ph type="pic" sz="quarter" idx="21" hasCustomPrompt="1"/>
          </p:nvPr>
        </p:nvSpPr>
        <p:spPr>
          <a:xfrm>
            <a:off x="6858000" y="3105150"/>
            <a:ext cx="609600" cy="609600"/>
          </a:xfrm>
        </p:spPr>
        <p:txBody>
          <a:bodyPr>
            <a:normAutofit/>
          </a:bodyPr>
          <a:lstStyle>
            <a:lvl1pPr marL="0" indent="0">
              <a:buNone/>
              <a:defRPr sz="900"/>
            </a:lvl1pPr>
          </a:lstStyle>
          <a:p>
            <a:r>
              <a:rPr lang="en-US" dirty="0"/>
              <a:t>icon</a:t>
            </a:r>
            <a:endParaRPr lang="en-CA" dirty="0"/>
          </a:p>
        </p:txBody>
      </p:sp>
      <p:sp>
        <p:nvSpPr>
          <p:cNvPr id="27" name="Picture Placeholder 21"/>
          <p:cNvSpPr>
            <a:spLocks noGrp="1"/>
          </p:cNvSpPr>
          <p:nvPr>
            <p:ph type="pic" sz="quarter" idx="22" hasCustomPrompt="1"/>
          </p:nvPr>
        </p:nvSpPr>
        <p:spPr>
          <a:xfrm>
            <a:off x="1600200" y="3105150"/>
            <a:ext cx="609600" cy="609600"/>
          </a:xfrm>
        </p:spPr>
        <p:txBody>
          <a:bodyPr>
            <a:normAutofit/>
          </a:bodyPr>
          <a:lstStyle>
            <a:lvl1pPr marL="0" indent="0">
              <a:buNone/>
              <a:defRPr sz="900"/>
            </a:lvl1pPr>
          </a:lstStyle>
          <a:p>
            <a:r>
              <a:rPr lang="en-US" dirty="0"/>
              <a:t>icon</a:t>
            </a:r>
            <a:endParaRPr lang="en-CA" dirty="0"/>
          </a:p>
        </p:txBody>
      </p:sp>
      <p:sp>
        <p:nvSpPr>
          <p:cNvPr id="18" name="TextBox 17"/>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28" name="TextBox 2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9" name="Straight Connector 2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30" name="Straight Connector 29">
            <a:extLst>
              <a:ext uri="{FF2B5EF4-FFF2-40B4-BE49-F238E27FC236}">
                <a16:creationId xmlns:a16="http://schemas.microsoft.com/office/drawing/2014/main" id="{B3943618-B59F-7737-A3AE-5A0F25D5D5CC}"/>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4020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pos="4224">
          <p15:clr>
            <a:srgbClr val="FBAE40"/>
          </p15:clr>
        </p15:guide>
        <p15:guide id="18" pos="4320">
          <p15:clr>
            <a:srgbClr val="FBAE40"/>
          </p15:clr>
        </p15:guide>
        <p15:guide id="19" pos="1488">
          <p15:clr>
            <a:srgbClr val="FBAE40"/>
          </p15:clr>
        </p15:guide>
        <p15:guide id="20" pos="1392">
          <p15:clr>
            <a:srgbClr val="FBAE40"/>
          </p15:clr>
        </p15:guide>
        <p15:guide id="21" pos="5568">
          <p15:clr>
            <a:srgbClr val="FBAE40"/>
          </p15:clr>
        </p15:guide>
        <p15:guide id="22" pos="144">
          <p15:clr>
            <a:srgbClr val="FBAE40"/>
          </p15:clr>
        </p15:guide>
        <p15:guide id="23" orient="horz" pos="3060">
          <p15:clr>
            <a:srgbClr val="FBAE40"/>
          </p15:clr>
        </p15:guide>
        <p15:guide id="24" orient="horz" pos="1956">
          <p15:clr>
            <a:srgbClr val="FBAE40"/>
          </p15:clr>
        </p15:guide>
        <p15:guide id="25" orient="horz" pos="1860">
          <p15:clr>
            <a:srgbClr val="FBAE40"/>
          </p15:clr>
        </p15:guide>
        <p15:guide id="26" orient="horz" pos="2340">
          <p15:clr>
            <a:srgbClr val="FBAE40"/>
          </p15:clr>
        </p15:guide>
        <p15:guide id="27" orient="horz" pos="2436">
          <p15:clr>
            <a:srgbClr val="FBAE40"/>
          </p15:clr>
        </p15:guide>
        <p15:guide id="28" orient="horz" pos="1236">
          <p15:clr>
            <a:srgbClr val="FBAE40"/>
          </p15:clr>
        </p15:guide>
        <p15:guide id="29" orient="horz" pos="1140">
          <p15:clr>
            <a:srgbClr val="FBAE40"/>
          </p15:clr>
        </p15:guide>
        <p15:guide id="30" orient="horz" pos="756">
          <p15:clr>
            <a:srgbClr val="FBAE40"/>
          </p15:clr>
        </p15:guide>
        <p15:guide id="31" pos="2784">
          <p15:clr>
            <a:srgbClr val="FBAE40"/>
          </p15:clr>
        </p15:guide>
        <p15:guide id="3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Multi Image 4">
    <p:spTree>
      <p:nvGrpSpPr>
        <p:cNvPr id="1" name=""/>
        <p:cNvGrpSpPr/>
        <p:nvPr/>
      </p:nvGrpSpPr>
      <p:grpSpPr>
        <a:xfrm>
          <a:off x="0" y="0"/>
          <a:ext cx="0" cy="0"/>
          <a:chOff x="0" y="0"/>
          <a:chExt cx="0" cy="0"/>
        </a:xfrm>
      </p:grpSpPr>
      <p:sp>
        <p:nvSpPr>
          <p:cNvPr id="7" name="Content Placeholder 4"/>
          <p:cNvSpPr>
            <a:spLocks noGrp="1"/>
          </p:cNvSpPr>
          <p:nvPr>
            <p:ph sz="quarter" idx="16" hasCustomPrompt="1"/>
          </p:nvPr>
        </p:nvSpPr>
        <p:spPr>
          <a:xfrm>
            <a:off x="4114800" y="666750"/>
            <a:ext cx="2284000" cy="1752204"/>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7" hasCustomPrompt="1"/>
          </p:nvPr>
        </p:nvSpPr>
        <p:spPr>
          <a:xfrm>
            <a:off x="4114802" y="133350"/>
            <a:ext cx="2283999"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2745201" y="3181350"/>
            <a:ext cx="2284000" cy="1752204"/>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2745203" y="2647950"/>
            <a:ext cx="2283999"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Title 2"/>
          <p:cNvSpPr>
            <a:spLocks noGrp="1"/>
          </p:cNvSpPr>
          <p:nvPr>
            <p:ph type="title"/>
          </p:nvPr>
        </p:nvSpPr>
        <p:spPr>
          <a:xfrm>
            <a:off x="228601" y="133350"/>
            <a:ext cx="3806000" cy="762001"/>
          </a:xfrm>
        </p:spPr>
        <p:txBody>
          <a:bodyPr/>
          <a:lstStyle>
            <a:lvl1pPr>
              <a:defRPr/>
            </a:lvl1pPr>
          </a:lstStyle>
          <a:p>
            <a:r>
              <a:rPr lang="en-US"/>
              <a:t>Click to edit Master title style</a:t>
            </a:r>
            <a:endParaRPr lang="en-US" dirty="0"/>
          </a:p>
        </p:txBody>
      </p:sp>
      <p:cxnSp>
        <p:nvCxnSpPr>
          <p:cNvPr id="13" name="Straight Connector 1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Picture Placeholder 14"/>
          <p:cNvSpPr>
            <a:spLocks noGrp="1"/>
          </p:cNvSpPr>
          <p:nvPr>
            <p:ph type="pic" sz="quarter" idx="20"/>
          </p:nvPr>
        </p:nvSpPr>
        <p:spPr>
          <a:xfrm>
            <a:off x="6553200" y="133348"/>
            <a:ext cx="2362612" cy="2281238"/>
          </a:xfrm>
          <a:prstGeom prst="snip1Rect">
            <a:avLst/>
          </a:prstGeom>
        </p:spPr>
        <p:txBody>
          <a:bodyPr/>
          <a:lstStyle>
            <a:lvl1pPr marL="0" indent="0">
              <a:buNone/>
              <a:defRPr/>
            </a:lvl1pPr>
          </a:lstStyle>
          <a:p>
            <a:r>
              <a:rPr lang="en-US"/>
              <a:t>Click icon to add picture</a:t>
            </a:r>
            <a:endParaRPr lang="en-CA"/>
          </a:p>
        </p:txBody>
      </p:sp>
      <p:sp>
        <p:nvSpPr>
          <p:cNvPr id="16" name="Picture Placeholder 14"/>
          <p:cNvSpPr>
            <a:spLocks noGrp="1"/>
          </p:cNvSpPr>
          <p:nvPr>
            <p:ph type="pic" sz="quarter" idx="21"/>
          </p:nvPr>
        </p:nvSpPr>
        <p:spPr>
          <a:xfrm>
            <a:off x="228600" y="2647951"/>
            <a:ext cx="2362200" cy="2281238"/>
          </a:xfrm>
          <a:prstGeom prst="snip1Rect">
            <a:avLst/>
          </a:prstGeom>
        </p:spPr>
        <p:txBody>
          <a:bodyPr/>
          <a:lstStyle>
            <a:lvl1pPr marL="0" indent="0">
              <a:buNone/>
              <a:defRPr/>
            </a:lvl1pPr>
          </a:lstStyle>
          <a:p>
            <a:r>
              <a:rPr lang="en-US"/>
              <a:t>Click icon to add picture</a:t>
            </a:r>
            <a:endParaRPr lang="en-CA"/>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2A325CB0-F123-B7B0-A6F2-C31FD697695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91266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orient="horz" pos="84">
          <p15:clr>
            <a:srgbClr val="FBAE40"/>
          </p15:clr>
        </p15:guide>
        <p15:guide id="18" orient="horz" pos="3108">
          <p15:clr>
            <a:srgbClr val="FBAE40"/>
          </p15:clr>
        </p15:guide>
        <p15:guide id="19" pos="5616">
          <p15:clr>
            <a:srgbClr val="FBAE40"/>
          </p15:clr>
        </p15:guide>
        <p15:guide id="20" pos="144">
          <p15:clr>
            <a:srgbClr val="FBAE40"/>
          </p15:clr>
        </p15:guide>
        <p15:guide id="21" pos="3168">
          <p15:clr>
            <a:srgbClr val="FBAE40"/>
          </p15:clr>
        </p15:guide>
        <p15:guide id="22" orient="horz" pos="1668">
          <p15:clr>
            <a:srgbClr val="FBAE40"/>
          </p15:clr>
        </p15:guide>
        <p15:guide id="23" pos="4128">
          <p15:clr>
            <a:srgbClr val="FBAE40"/>
          </p15:clr>
        </p15:guide>
        <p15:guide id="24" pos="4032">
          <p15:clr>
            <a:srgbClr val="FBAE40"/>
          </p15:clr>
        </p15:guide>
        <p15:guide id="25" pos="1632">
          <p15:clr>
            <a:srgbClr val="FBAE40"/>
          </p15:clr>
        </p15:guide>
        <p15:guide id="26" pos="1728">
          <p15:clr>
            <a:srgbClr val="FBAE40"/>
          </p15:clr>
        </p15:guide>
        <p15:guide id="27" orient="horz" pos="1524">
          <p15:clr>
            <a:srgbClr val="FBAE40"/>
          </p15:clr>
        </p15:guide>
        <p15:guide id="28" pos="2592">
          <p15:clr>
            <a:srgbClr val="FBAE40"/>
          </p15:clr>
        </p15:guide>
        <p15:guide id="29" orient="horz" pos="2004">
          <p15:clr>
            <a:srgbClr val="FBAE40"/>
          </p15:clr>
        </p15:guide>
        <p15:guide id="30" orient="horz" pos="1908">
          <p15:clr>
            <a:srgbClr val="FBAE40"/>
          </p15:clr>
        </p15:guide>
        <p15:guide id="31" orient="horz" pos="324">
          <p15:clr>
            <a:srgbClr val="FBAE40"/>
          </p15:clr>
        </p15:guide>
        <p15:guide id="32" orient="horz" pos="4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Multi Image 5">
    <p:spTree>
      <p:nvGrpSpPr>
        <p:cNvPr id="1" name=""/>
        <p:cNvGrpSpPr/>
        <p:nvPr/>
      </p:nvGrpSpPr>
      <p:grpSpPr>
        <a:xfrm>
          <a:off x="0" y="0"/>
          <a:ext cx="0" cy="0"/>
          <a:chOff x="0" y="0"/>
          <a:chExt cx="0" cy="0"/>
        </a:xfrm>
      </p:grpSpPr>
      <p:sp>
        <p:nvSpPr>
          <p:cNvPr id="6"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5" hasCustomPrompt="1"/>
          </p:nvPr>
        </p:nvSpPr>
        <p:spPr>
          <a:xfrm>
            <a:off x="152401" y="1225640"/>
            <a:ext cx="2819401"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6" hasCustomPrompt="1"/>
          </p:nvPr>
        </p:nvSpPr>
        <p:spPr>
          <a:xfrm>
            <a:off x="6172201" y="1222763"/>
            <a:ext cx="28194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7" hasCustomPrompt="1"/>
          </p:nvPr>
        </p:nvSpPr>
        <p:spPr>
          <a:xfrm>
            <a:off x="3200400" y="1222763"/>
            <a:ext cx="27432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Picture Placeholder 11"/>
          <p:cNvSpPr>
            <a:spLocks noGrp="1"/>
          </p:cNvSpPr>
          <p:nvPr>
            <p:ph type="pic" sz="quarter" idx="18"/>
          </p:nvPr>
        </p:nvSpPr>
        <p:spPr>
          <a:xfrm>
            <a:off x="0" y="1727200"/>
            <a:ext cx="3074988" cy="3054350"/>
          </a:xfrm>
        </p:spPr>
        <p:txBody>
          <a:bodyPr/>
          <a:lstStyle>
            <a:lvl1pPr marL="0" indent="0">
              <a:buNone/>
              <a:defRPr/>
            </a:lvl1pPr>
          </a:lstStyle>
          <a:p>
            <a:r>
              <a:rPr lang="en-US"/>
              <a:t>Click icon to add picture</a:t>
            </a:r>
            <a:endParaRPr lang="en-CA"/>
          </a:p>
        </p:txBody>
      </p:sp>
      <p:sp>
        <p:nvSpPr>
          <p:cNvPr id="14" name="Picture Placeholder 13"/>
          <p:cNvSpPr>
            <a:spLocks noGrp="1"/>
          </p:cNvSpPr>
          <p:nvPr>
            <p:ph type="pic" sz="quarter" idx="19"/>
          </p:nvPr>
        </p:nvSpPr>
        <p:spPr>
          <a:xfrm>
            <a:off x="6069015" y="1727200"/>
            <a:ext cx="3074987" cy="3054350"/>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20"/>
          </p:nvPr>
        </p:nvSpPr>
        <p:spPr>
          <a:xfrm>
            <a:off x="3074990" y="1727200"/>
            <a:ext cx="2994025" cy="3054350"/>
          </a:xfrm>
        </p:spPr>
        <p:txBody>
          <a:bodyPr/>
          <a:lstStyle>
            <a:lvl1pPr marL="0" indent="0">
              <a:buNone/>
              <a:defRPr/>
            </a:lvl1pPr>
          </a:lstStyle>
          <a:p>
            <a:r>
              <a:rPr lang="en-US"/>
              <a:t>Click icon to add picture</a:t>
            </a:r>
            <a:endParaRPr lang="en-CA"/>
          </a:p>
        </p:txBody>
      </p:sp>
      <p:cxnSp>
        <p:nvCxnSpPr>
          <p:cNvPr id="11" name="Straight Connector 1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6724123E-AC80-3525-1710-1D34BD7320C6}"/>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63229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Multi Image 6">
    <p:spTree>
      <p:nvGrpSpPr>
        <p:cNvPr id="1" name=""/>
        <p:cNvGrpSpPr/>
        <p:nvPr/>
      </p:nvGrpSpPr>
      <p:grpSpPr>
        <a:xfrm>
          <a:off x="0" y="0"/>
          <a:ext cx="0" cy="0"/>
          <a:chOff x="0" y="0"/>
          <a:chExt cx="0" cy="0"/>
        </a:xfrm>
      </p:grpSpPr>
      <p:sp>
        <p:nvSpPr>
          <p:cNvPr id="6" name="Content Placeholder 4"/>
          <p:cNvSpPr>
            <a:spLocks noGrp="1"/>
          </p:cNvSpPr>
          <p:nvPr>
            <p:ph sz="quarter" idx="15" hasCustomPrompt="1"/>
          </p:nvPr>
        </p:nvSpPr>
        <p:spPr>
          <a:xfrm>
            <a:off x="152401" y="3313134"/>
            <a:ext cx="2819401"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6" hasCustomPrompt="1"/>
          </p:nvPr>
        </p:nvSpPr>
        <p:spPr>
          <a:xfrm>
            <a:off x="6172201" y="3310257"/>
            <a:ext cx="28194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7" hasCustomPrompt="1"/>
          </p:nvPr>
        </p:nvSpPr>
        <p:spPr>
          <a:xfrm>
            <a:off x="3200400" y="3310257"/>
            <a:ext cx="27432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3" hasCustomPrompt="1"/>
          </p:nvPr>
        </p:nvSpPr>
        <p:spPr>
          <a:xfrm>
            <a:off x="152401" y="3790950"/>
            <a:ext cx="2819401"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3200401" y="3790950"/>
            <a:ext cx="2743200"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6172201" y="3790950"/>
            <a:ext cx="2819400"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0" y="1050627"/>
            <a:ext cx="3074988" cy="2076205"/>
          </a:xfrm>
        </p:spPr>
        <p:txBody>
          <a:bodyPr/>
          <a:lstStyle>
            <a:lvl1pPr marL="0" indent="0">
              <a:buNone/>
              <a:defRPr/>
            </a:lvl1pPr>
          </a:lstStyle>
          <a:p>
            <a:r>
              <a:rPr lang="en-US"/>
              <a:t>Click icon to add picture</a:t>
            </a:r>
            <a:endParaRPr lang="en-CA"/>
          </a:p>
        </p:txBody>
      </p:sp>
      <p:sp>
        <p:nvSpPr>
          <p:cNvPr id="15" name="Picture Placeholder 14"/>
          <p:cNvSpPr>
            <a:spLocks noGrp="1"/>
          </p:cNvSpPr>
          <p:nvPr>
            <p:ph type="pic" sz="quarter" idx="21"/>
          </p:nvPr>
        </p:nvSpPr>
        <p:spPr>
          <a:xfrm>
            <a:off x="6069015" y="1050627"/>
            <a:ext cx="3074987" cy="2076205"/>
          </a:xfrm>
        </p:spPr>
        <p:txBody>
          <a:bodyPr/>
          <a:lstStyle>
            <a:lvl1pPr marL="0" indent="0">
              <a:buNone/>
              <a:defRPr/>
            </a:lvl1pPr>
          </a:lstStyle>
          <a:p>
            <a:r>
              <a:rPr lang="en-US"/>
              <a:t>Click icon to add picture</a:t>
            </a:r>
            <a:endParaRPr lang="en-CA"/>
          </a:p>
        </p:txBody>
      </p:sp>
      <p:sp>
        <p:nvSpPr>
          <p:cNvPr id="17" name="Picture Placeholder 16"/>
          <p:cNvSpPr>
            <a:spLocks noGrp="1"/>
          </p:cNvSpPr>
          <p:nvPr>
            <p:ph type="pic" sz="quarter" idx="22"/>
          </p:nvPr>
        </p:nvSpPr>
        <p:spPr>
          <a:xfrm>
            <a:off x="3074990" y="1050627"/>
            <a:ext cx="2994025" cy="2076205"/>
          </a:xfrm>
        </p:spPr>
        <p:txBody>
          <a:bodyPr/>
          <a:lstStyle>
            <a:lvl1pPr marL="0" indent="0">
              <a:buNone/>
              <a:defRPr/>
            </a:lvl1pPr>
          </a:lstStyle>
          <a:p>
            <a:r>
              <a:rPr lang="en-US"/>
              <a:t>Click icon to add picture</a:t>
            </a:r>
            <a:endParaRPr lang="en-CA"/>
          </a:p>
        </p:txBody>
      </p:sp>
      <p:sp>
        <p:nvSpPr>
          <p:cNvPr id="12"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153FAE81-11E5-DE2F-0D43-5810FF4889E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4859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ulti Icon">
    <p:spTree>
      <p:nvGrpSpPr>
        <p:cNvPr id="1" name=""/>
        <p:cNvGrpSpPr/>
        <p:nvPr/>
      </p:nvGrpSpPr>
      <p:grpSpPr>
        <a:xfrm>
          <a:off x="0" y="0"/>
          <a:ext cx="0" cy="0"/>
          <a:chOff x="0" y="0"/>
          <a:chExt cx="0" cy="0"/>
        </a:xfrm>
      </p:grpSpPr>
      <p:sp>
        <p:nvSpPr>
          <p:cNvPr id="21" name="Picture Placeholder 20"/>
          <p:cNvSpPr>
            <a:spLocks noGrp="1"/>
          </p:cNvSpPr>
          <p:nvPr>
            <p:ph type="pic" sz="quarter" idx="22"/>
          </p:nvPr>
        </p:nvSpPr>
        <p:spPr>
          <a:xfrm>
            <a:off x="0" y="1032748"/>
            <a:ext cx="9144000" cy="1615202"/>
          </a:xfrm>
        </p:spPr>
        <p:txBody>
          <a:bodyPr/>
          <a:lstStyle>
            <a:lvl1pPr marL="0" indent="0">
              <a:buNone/>
              <a:defRPr/>
            </a:lvl1pPr>
          </a:lstStyle>
          <a:p>
            <a:r>
              <a:rPr lang="en-US"/>
              <a:t>Click icon to add picture</a:t>
            </a:r>
            <a:endParaRPr lang="en-CA" dirty="0"/>
          </a:p>
        </p:txBody>
      </p:sp>
      <p:sp>
        <p:nvSpPr>
          <p:cNvPr id="6" name="Content Placeholder 4"/>
          <p:cNvSpPr>
            <a:spLocks noGrp="1"/>
          </p:cNvSpPr>
          <p:nvPr>
            <p:ph sz="quarter" idx="13" hasCustomPrompt="1"/>
          </p:nvPr>
        </p:nvSpPr>
        <p:spPr>
          <a:xfrm>
            <a:off x="152402" y="3957651"/>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5" hasCustomPrompt="1"/>
          </p:nvPr>
        </p:nvSpPr>
        <p:spPr>
          <a:xfrm>
            <a:off x="152402" y="3492591"/>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6" hasCustomPrompt="1"/>
          </p:nvPr>
        </p:nvSpPr>
        <p:spPr>
          <a:xfrm>
            <a:off x="2438402" y="3957651"/>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7" hasCustomPrompt="1"/>
          </p:nvPr>
        </p:nvSpPr>
        <p:spPr>
          <a:xfrm>
            <a:off x="2438402" y="3492591"/>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Content Placeholder 4"/>
          <p:cNvSpPr>
            <a:spLocks noGrp="1"/>
          </p:cNvSpPr>
          <p:nvPr>
            <p:ph sz="quarter" idx="18" hasCustomPrompt="1"/>
          </p:nvPr>
        </p:nvSpPr>
        <p:spPr>
          <a:xfrm>
            <a:off x="4724402" y="3951210"/>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Content Placeholder 4"/>
          <p:cNvSpPr>
            <a:spLocks noGrp="1"/>
          </p:cNvSpPr>
          <p:nvPr>
            <p:ph sz="quarter" idx="19" hasCustomPrompt="1"/>
          </p:nvPr>
        </p:nvSpPr>
        <p:spPr>
          <a:xfrm>
            <a:off x="4724402" y="3486150"/>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Content Placeholder 4"/>
          <p:cNvSpPr>
            <a:spLocks noGrp="1"/>
          </p:cNvSpPr>
          <p:nvPr>
            <p:ph sz="quarter" idx="20" hasCustomPrompt="1"/>
          </p:nvPr>
        </p:nvSpPr>
        <p:spPr>
          <a:xfrm>
            <a:off x="7007111" y="3951210"/>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6" name="Content Placeholder 4"/>
          <p:cNvSpPr>
            <a:spLocks noGrp="1"/>
          </p:cNvSpPr>
          <p:nvPr>
            <p:ph sz="quarter" idx="21" hasCustomPrompt="1"/>
          </p:nvPr>
        </p:nvSpPr>
        <p:spPr>
          <a:xfrm>
            <a:off x="7007111" y="3486150"/>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2" name="Picture Placeholder 21"/>
          <p:cNvSpPr>
            <a:spLocks noGrp="1"/>
          </p:cNvSpPr>
          <p:nvPr>
            <p:ph type="pic" sz="quarter" idx="11" hasCustomPrompt="1"/>
          </p:nvPr>
        </p:nvSpPr>
        <p:spPr>
          <a:xfrm>
            <a:off x="152402" y="2814649"/>
            <a:ext cx="540543" cy="540543"/>
          </a:xfrm>
        </p:spPr>
        <p:txBody>
          <a:bodyPr>
            <a:normAutofit/>
          </a:bodyPr>
          <a:lstStyle>
            <a:lvl1pPr marL="0" indent="0">
              <a:buNone/>
              <a:defRPr sz="900"/>
            </a:lvl1pPr>
          </a:lstStyle>
          <a:p>
            <a:r>
              <a:rPr lang="en-US" dirty="0"/>
              <a:t>icon</a:t>
            </a:r>
            <a:endParaRPr lang="en-CA" dirty="0"/>
          </a:p>
        </p:txBody>
      </p:sp>
      <p:sp>
        <p:nvSpPr>
          <p:cNvPr id="23" name="Picture Placeholder 21"/>
          <p:cNvSpPr>
            <a:spLocks noGrp="1"/>
          </p:cNvSpPr>
          <p:nvPr>
            <p:ph type="pic" sz="quarter" idx="23" hasCustomPrompt="1"/>
          </p:nvPr>
        </p:nvSpPr>
        <p:spPr>
          <a:xfrm>
            <a:off x="2438402" y="2814649"/>
            <a:ext cx="540543" cy="540543"/>
          </a:xfrm>
        </p:spPr>
        <p:txBody>
          <a:bodyPr>
            <a:normAutofit/>
          </a:bodyPr>
          <a:lstStyle>
            <a:lvl1pPr marL="0" indent="0">
              <a:buNone/>
              <a:defRPr sz="900"/>
            </a:lvl1pPr>
          </a:lstStyle>
          <a:p>
            <a:r>
              <a:rPr lang="en-US" dirty="0"/>
              <a:t>icon</a:t>
            </a:r>
            <a:endParaRPr lang="en-CA" dirty="0"/>
          </a:p>
        </p:txBody>
      </p:sp>
      <p:sp>
        <p:nvSpPr>
          <p:cNvPr id="24" name="Picture Placeholder 21"/>
          <p:cNvSpPr>
            <a:spLocks noGrp="1"/>
          </p:cNvSpPr>
          <p:nvPr>
            <p:ph type="pic" sz="quarter" idx="24" hasCustomPrompt="1"/>
          </p:nvPr>
        </p:nvSpPr>
        <p:spPr>
          <a:xfrm>
            <a:off x="4724402" y="2814649"/>
            <a:ext cx="540543" cy="540543"/>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25" hasCustomPrompt="1"/>
          </p:nvPr>
        </p:nvSpPr>
        <p:spPr>
          <a:xfrm>
            <a:off x="7007111" y="2814649"/>
            <a:ext cx="540543" cy="540543"/>
          </a:xfrm>
        </p:spPr>
        <p:txBody>
          <a:bodyPr>
            <a:normAutofit/>
          </a:bodyPr>
          <a:lstStyle>
            <a:lvl1pPr marL="0" indent="0">
              <a:buNone/>
              <a:defRPr sz="900"/>
            </a:lvl1pPr>
          </a:lstStyle>
          <a:p>
            <a:r>
              <a:rPr lang="en-US" dirty="0"/>
              <a:t>icon</a:t>
            </a:r>
            <a:endParaRPr lang="en-CA" dirty="0"/>
          </a:p>
        </p:txBody>
      </p:sp>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6" name="Straight Connector 2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7" name="TextBox 26"/>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0" name="Straight Connector 19">
            <a:extLst>
              <a:ext uri="{FF2B5EF4-FFF2-40B4-BE49-F238E27FC236}">
                <a16:creationId xmlns:a16="http://schemas.microsoft.com/office/drawing/2014/main" id="{A114CEB1-D003-99E7-50EE-F8905085F485}"/>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4922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9" name="Picture Placeholder 7"/>
          <p:cNvSpPr>
            <a:spLocks noGrp="1"/>
          </p:cNvSpPr>
          <p:nvPr>
            <p:ph type="pic" sz="quarter" idx="21"/>
          </p:nvPr>
        </p:nvSpPr>
        <p:spPr>
          <a:xfrm>
            <a:off x="0" y="1062003"/>
            <a:ext cx="2274480" cy="895350"/>
          </a:xfrm>
        </p:spPr>
        <p:txBody>
          <a:bodyPr/>
          <a:lstStyle/>
          <a:p>
            <a:r>
              <a:rPr lang="en-US"/>
              <a:t>Click icon to add picture</a:t>
            </a:r>
            <a:endParaRPr lang="en-CA"/>
          </a:p>
        </p:txBody>
      </p:sp>
      <p:sp>
        <p:nvSpPr>
          <p:cNvPr id="21" name="Picture Placeholder 7"/>
          <p:cNvSpPr>
            <a:spLocks noGrp="1"/>
          </p:cNvSpPr>
          <p:nvPr>
            <p:ph type="pic" sz="quarter" idx="22"/>
          </p:nvPr>
        </p:nvSpPr>
        <p:spPr>
          <a:xfrm>
            <a:off x="2297520" y="1062003"/>
            <a:ext cx="2274480" cy="895350"/>
          </a:xfrm>
        </p:spPr>
        <p:txBody>
          <a:bodyPr/>
          <a:lstStyle/>
          <a:p>
            <a:r>
              <a:rPr lang="en-US"/>
              <a:t>Click icon to add picture</a:t>
            </a:r>
            <a:endParaRPr lang="en-CA"/>
          </a:p>
        </p:txBody>
      </p:sp>
      <p:sp>
        <p:nvSpPr>
          <p:cNvPr id="22" name="Picture Placeholder 7"/>
          <p:cNvSpPr>
            <a:spLocks noGrp="1"/>
          </p:cNvSpPr>
          <p:nvPr>
            <p:ph type="pic" sz="quarter" idx="23"/>
          </p:nvPr>
        </p:nvSpPr>
        <p:spPr>
          <a:xfrm>
            <a:off x="4595040" y="1062003"/>
            <a:ext cx="2274480" cy="895350"/>
          </a:xfrm>
        </p:spPr>
        <p:txBody>
          <a:bodyPr/>
          <a:lstStyle/>
          <a:p>
            <a:r>
              <a:rPr lang="en-US"/>
              <a:t>Click icon to add picture</a:t>
            </a:r>
            <a:endParaRPr lang="en-CA"/>
          </a:p>
        </p:txBody>
      </p:sp>
      <p:sp>
        <p:nvSpPr>
          <p:cNvPr id="23" name="Picture Placeholder 7"/>
          <p:cNvSpPr>
            <a:spLocks noGrp="1"/>
          </p:cNvSpPr>
          <p:nvPr>
            <p:ph type="pic" sz="quarter" idx="24"/>
          </p:nvPr>
        </p:nvSpPr>
        <p:spPr>
          <a:xfrm>
            <a:off x="6869520" y="1062003"/>
            <a:ext cx="2274480" cy="895350"/>
          </a:xfrm>
        </p:spPr>
        <p:txBody>
          <a:bodyPr/>
          <a:lstStyle/>
          <a:p>
            <a:r>
              <a:rPr lang="en-US"/>
              <a:t>Click icon to add picture</a:t>
            </a:r>
            <a:endParaRPr lang="en-CA"/>
          </a:p>
        </p:txBody>
      </p:sp>
      <p:sp>
        <p:nvSpPr>
          <p:cNvPr id="24" name="Content Placeholder 4"/>
          <p:cNvSpPr>
            <a:spLocks noGrp="1"/>
          </p:cNvSpPr>
          <p:nvPr>
            <p:ph sz="quarter" idx="13" hasCustomPrompt="1"/>
          </p:nvPr>
        </p:nvSpPr>
        <p:spPr>
          <a:xfrm>
            <a:off x="152400" y="2574812"/>
            <a:ext cx="2057400"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15" hasCustomPrompt="1"/>
          </p:nvPr>
        </p:nvSpPr>
        <p:spPr>
          <a:xfrm>
            <a:off x="152400" y="2109753"/>
            <a:ext cx="2057400"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Content Placeholder 4"/>
          <p:cNvSpPr>
            <a:spLocks noGrp="1"/>
          </p:cNvSpPr>
          <p:nvPr>
            <p:ph sz="quarter" idx="25" hasCustomPrompt="1"/>
          </p:nvPr>
        </p:nvSpPr>
        <p:spPr>
          <a:xfrm>
            <a:off x="2362202" y="2574812"/>
            <a:ext cx="2133599"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7" name="Content Placeholder 4"/>
          <p:cNvSpPr>
            <a:spLocks noGrp="1"/>
          </p:cNvSpPr>
          <p:nvPr>
            <p:ph sz="quarter" idx="26" hasCustomPrompt="1"/>
          </p:nvPr>
        </p:nvSpPr>
        <p:spPr>
          <a:xfrm>
            <a:off x="2362202" y="2109753"/>
            <a:ext cx="2133599"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8" name="Content Placeholder 4"/>
          <p:cNvSpPr>
            <a:spLocks noGrp="1"/>
          </p:cNvSpPr>
          <p:nvPr>
            <p:ph sz="quarter" idx="27" hasCustomPrompt="1"/>
          </p:nvPr>
        </p:nvSpPr>
        <p:spPr>
          <a:xfrm>
            <a:off x="4648200" y="2570015"/>
            <a:ext cx="2133600"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9" name="Content Placeholder 4"/>
          <p:cNvSpPr>
            <a:spLocks noGrp="1"/>
          </p:cNvSpPr>
          <p:nvPr>
            <p:ph sz="quarter" idx="28" hasCustomPrompt="1"/>
          </p:nvPr>
        </p:nvSpPr>
        <p:spPr>
          <a:xfrm>
            <a:off x="4648200" y="2104956"/>
            <a:ext cx="2133600"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0" name="Content Placeholder 4"/>
          <p:cNvSpPr>
            <a:spLocks noGrp="1"/>
          </p:cNvSpPr>
          <p:nvPr>
            <p:ph sz="quarter" idx="29" hasCustomPrompt="1"/>
          </p:nvPr>
        </p:nvSpPr>
        <p:spPr>
          <a:xfrm>
            <a:off x="6934202" y="2567001"/>
            <a:ext cx="2047651"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1" name="Content Placeholder 4"/>
          <p:cNvSpPr>
            <a:spLocks noGrp="1"/>
          </p:cNvSpPr>
          <p:nvPr>
            <p:ph sz="quarter" idx="30" hasCustomPrompt="1"/>
          </p:nvPr>
        </p:nvSpPr>
        <p:spPr>
          <a:xfrm>
            <a:off x="6934202" y="2101941"/>
            <a:ext cx="2047651"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32" name="TextBox 3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33" name="Straight Connector 32">
            <a:extLst>
              <a:ext uri="{FF2B5EF4-FFF2-40B4-BE49-F238E27FC236}">
                <a16:creationId xmlns:a16="http://schemas.microsoft.com/office/drawing/2014/main" id="{D462B1CA-A1C7-1D23-89DE-8445C7D15C67}"/>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89982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pos="96">
          <p15:clr>
            <a:srgbClr val="FBAE40"/>
          </p15:clr>
        </p15:guide>
        <p15:guide id="16" pos="5664">
          <p15:clr>
            <a:srgbClr val="FBAE40"/>
          </p15:clr>
        </p15:guide>
        <p15:guide id="17" pos="4368">
          <p15:clr>
            <a:srgbClr val="FBAE40"/>
          </p15:clr>
        </p15:guide>
        <p15:guide id="18" pos="4272">
          <p15:clr>
            <a:srgbClr val="FBAE40"/>
          </p15:clr>
        </p15:guide>
        <p15:guide id="19" pos="2928">
          <p15:clr>
            <a:srgbClr val="FBAE40"/>
          </p15:clr>
        </p15:guide>
        <p15:guide id="20" pos="2832">
          <p15:clr>
            <a:srgbClr val="FBAE40"/>
          </p15:clr>
        </p15:guide>
        <p15:guide id="21" pos="1488">
          <p15:clr>
            <a:srgbClr val="FBAE40"/>
          </p15:clr>
        </p15:guide>
        <p15:guide id="22" pos="1392">
          <p15:clr>
            <a:srgbClr val="FBAE40"/>
          </p15:clr>
        </p15:guide>
        <p15:guide id="23" orient="horz" pos="564">
          <p15:clr>
            <a:srgbClr val="FBAE40"/>
          </p15:clr>
        </p15:guide>
        <p15:guide id="24" orient="horz" pos="660">
          <p15:clr>
            <a:srgbClr val="FBAE40"/>
          </p15:clr>
        </p15:guide>
        <p15:guide id="25" orient="horz" pos="852">
          <p15:clr>
            <a:srgbClr val="FBAE40"/>
          </p15:clr>
        </p15:guide>
        <p15:guide id="26" orient="horz" pos="948">
          <p15:clr>
            <a:srgbClr val="FBAE40"/>
          </p15:clr>
        </p15:guide>
        <p15:guide id="27" pos="5760">
          <p15:clr>
            <a:srgbClr val="FBAE40"/>
          </p15:clr>
        </p15:guide>
        <p15:guide id="28" orient="horz" pos="310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Multi Text">
    <p:spTree>
      <p:nvGrpSpPr>
        <p:cNvPr id="1" name=""/>
        <p:cNvGrpSpPr/>
        <p:nvPr/>
      </p:nvGrpSpPr>
      <p:grpSpPr>
        <a:xfrm>
          <a:off x="0" y="0"/>
          <a:ext cx="0" cy="0"/>
          <a:chOff x="0" y="0"/>
          <a:chExt cx="0" cy="0"/>
        </a:xfrm>
      </p:grpSpPr>
      <p:sp>
        <p:nvSpPr>
          <p:cNvPr id="4" name="Title 2"/>
          <p:cNvSpPr>
            <a:spLocks noGrp="1"/>
          </p:cNvSpPr>
          <p:nvPr>
            <p:ph type="title"/>
          </p:nvPr>
        </p:nvSpPr>
        <p:spPr>
          <a:xfrm>
            <a:off x="228600" y="171451"/>
            <a:ext cx="4267200" cy="838201"/>
          </a:xfrm>
        </p:spPr>
        <p:txBody>
          <a:bodyPr/>
          <a:lstStyle>
            <a:lvl1pPr>
              <a:defRPr/>
            </a:lvl1pPr>
          </a:lstStyle>
          <a:p>
            <a:r>
              <a:rPr lang="en-US"/>
              <a:t>Click to edit Master title style</a:t>
            </a:r>
            <a:endParaRPr lang="en-US" dirty="0"/>
          </a:p>
        </p:txBody>
      </p:sp>
      <p:cxnSp>
        <p:nvCxnSpPr>
          <p:cNvPr id="5" name="Straight Connector 4"/>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6" hasCustomPrompt="1"/>
          </p:nvPr>
        </p:nvSpPr>
        <p:spPr>
          <a:xfrm>
            <a:off x="6932553" y="1504951"/>
            <a:ext cx="2057400" cy="1447802"/>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6940411" y="1050999"/>
            <a:ext cx="2057400"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4645460" y="1504949"/>
            <a:ext cx="2136341" cy="1447803"/>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4648201" y="1047750"/>
            <a:ext cx="2136341"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228600" y="1046446"/>
            <a:ext cx="4267200" cy="3952874"/>
          </a:xfrm>
        </p:spPr>
        <p:txBody>
          <a:bodyPr/>
          <a:lstStyle>
            <a:lvl1pPr marL="0" indent="0">
              <a:buNone/>
              <a:defRPr/>
            </a:lvl1pPr>
          </a:lstStyle>
          <a:p>
            <a:r>
              <a:rPr lang="en-US"/>
              <a:t>Click icon to add picture</a:t>
            </a:r>
            <a:endParaRPr lang="en-CA"/>
          </a:p>
        </p:txBody>
      </p:sp>
      <p:sp>
        <p:nvSpPr>
          <p:cNvPr id="12" name="Content Placeholder 4"/>
          <p:cNvSpPr>
            <a:spLocks noGrp="1"/>
          </p:cNvSpPr>
          <p:nvPr>
            <p:ph sz="quarter" idx="21" hasCustomPrompt="1"/>
          </p:nvPr>
        </p:nvSpPr>
        <p:spPr>
          <a:xfrm>
            <a:off x="6929812" y="3562351"/>
            <a:ext cx="2057400" cy="1447802"/>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4" name="Content Placeholder 4"/>
          <p:cNvSpPr>
            <a:spLocks noGrp="1"/>
          </p:cNvSpPr>
          <p:nvPr>
            <p:ph sz="quarter" idx="22" hasCustomPrompt="1"/>
          </p:nvPr>
        </p:nvSpPr>
        <p:spPr>
          <a:xfrm>
            <a:off x="6937670" y="3108399"/>
            <a:ext cx="2057400"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6" name="Content Placeholder 4"/>
          <p:cNvSpPr>
            <a:spLocks noGrp="1"/>
          </p:cNvSpPr>
          <p:nvPr>
            <p:ph sz="quarter" idx="23" hasCustomPrompt="1"/>
          </p:nvPr>
        </p:nvSpPr>
        <p:spPr>
          <a:xfrm>
            <a:off x="4642719" y="3562349"/>
            <a:ext cx="2136341" cy="1447803"/>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24" hasCustomPrompt="1"/>
          </p:nvPr>
        </p:nvSpPr>
        <p:spPr>
          <a:xfrm>
            <a:off x="4645460" y="3105150"/>
            <a:ext cx="2136341"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18" name="Straight Connector 17"/>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5" name="Straight Connector 14"/>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AA8D0F33-D4D3-B9BC-E020-66D8733A3644}"/>
              </a:ext>
            </a:extLst>
          </p:cNvPr>
          <p:cNvCxnSpPr/>
          <p:nvPr userDrawn="1"/>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745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orient="horz" pos="132">
          <p15:clr>
            <a:srgbClr val="FBAE40"/>
          </p15:clr>
        </p15:guide>
        <p15:guide id="18" orient="horz" pos="612">
          <p15:clr>
            <a:srgbClr val="FBAE40"/>
          </p15:clr>
        </p15:guide>
        <p15:guide id="19" orient="horz" pos="660">
          <p15:clr>
            <a:srgbClr val="FBAE40"/>
          </p15:clr>
        </p15:guide>
        <p15:guide id="20" pos="2928">
          <p15:clr>
            <a:srgbClr val="FBAE40"/>
          </p15:clr>
        </p15:guide>
        <p15:guide id="21" pos="2832">
          <p15:clr>
            <a:srgbClr val="FBAE40"/>
          </p15:clr>
        </p15:guide>
        <p15:guide id="22" pos="5664">
          <p15:clr>
            <a:srgbClr val="FBAE40"/>
          </p15:clr>
        </p15:guide>
        <p15:guide id="23" pos="144">
          <p15:clr>
            <a:srgbClr val="FBAE40"/>
          </p15:clr>
        </p15:guide>
        <p15:guide id="24" orient="horz" pos="3156">
          <p15:clr>
            <a:srgbClr val="FBAE40"/>
          </p15:clr>
        </p15:guide>
        <p15:guide id="25" orient="horz" pos="852">
          <p15:clr>
            <a:srgbClr val="FBAE40"/>
          </p15:clr>
        </p15:guide>
        <p15:guide id="26" orient="horz" pos="948">
          <p15:clr>
            <a:srgbClr val="FBAE40"/>
          </p15:clr>
        </p15:guide>
        <p15:guide id="27" orient="horz" pos="1956">
          <p15:clr>
            <a:srgbClr val="FBAE40"/>
          </p15:clr>
        </p15:guide>
        <p15:guide id="28" orient="horz" pos="1860">
          <p15:clr>
            <a:srgbClr val="FBAE40"/>
          </p15:clr>
        </p15:guide>
        <p15:guide id="29" orient="horz" pos="2148">
          <p15:clr>
            <a:srgbClr val="FBAE40"/>
          </p15:clr>
        </p15:guide>
        <p15:guide id="30" pos="4272">
          <p15:clr>
            <a:srgbClr val="FBAE40"/>
          </p15:clr>
        </p15:guide>
        <p15:guide id="31" pos="4368">
          <p15:clr>
            <a:srgbClr val="FBAE40"/>
          </p15:clr>
        </p15:guide>
        <p15:guide id="32" orient="horz" pos="22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Multi Text">
    <p:spTree>
      <p:nvGrpSpPr>
        <p:cNvPr id="1" name=""/>
        <p:cNvGrpSpPr/>
        <p:nvPr/>
      </p:nvGrpSpPr>
      <p:grpSpPr>
        <a:xfrm>
          <a:off x="0" y="0"/>
          <a:ext cx="0" cy="0"/>
          <a:chOff x="0" y="0"/>
          <a:chExt cx="0" cy="0"/>
        </a:xfrm>
      </p:grpSpPr>
      <p:sp>
        <p:nvSpPr>
          <p:cNvPr id="8" name="Content Placeholder 4"/>
          <p:cNvSpPr>
            <a:spLocks noGrp="1"/>
          </p:cNvSpPr>
          <p:nvPr>
            <p:ph sz="quarter" idx="16" hasCustomPrompt="1"/>
          </p:nvPr>
        </p:nvSpPr>
        <p:spPr>
          <a:xfrm>
            <a:off x="6940680" y="1504951"/>
            <a:ext cx="1980646" cy="3505199"/>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6948537" y="1051000"/>
            <a:ext cx="1980646"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4721661" y="1504948"/>
            <a:ext cx="2062882" cy="3505200"/>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4724400" y="1047750"/>
            <a:ext cx="2062882"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228600" y="1047750"/>
            <a:ext cx="4336270" cy="3952874"/>
          </a:xfrm>
        </p:spPr>
        <p:txBody>
          <a:bodyPr/>
          <a:lstStyle>
            <a:lvl1pPr marL="0" indent="0">
              <a:buNone/>
              <a:defRPr/>
            </a:lvl1pPr>
          </a:lstStyle>
          <a:p>
            <a:r>
              <a:rPr lang="en-US"/>
              <a:t>Click icon to add picture</a:t>
            </a:r>
            <a:endParaRPr lang="en-CA"/>
          </a:p>
        </p:txBody>
      </p:sp>
      <p:sp>
        <p:nvSpPr>
          <p:cNvPr id="12"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6" name="Straight Connector 15">
            <a:extLst>
              <a:ext uri="{FF2B5EF4-FFF2-40B4-BE49-F238E27FC236}">
                <a16:creationId xmlns:a16="http://schemas.microsoft.com/office/drawing/2014/main" id="{F0E8E731-0456-CC00-F1B9-A40C052A671B}"/>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0310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64">
          <p15:clr>
            <a:srgbClr val="FBAE40"/>
          </p15:clr>
        </p15:guide>
        <p15:guide id="3" orient="horz" pos="660">
          <p15:clr>
            <a:srgbClr val="FBAE40"/>
          </p15:clr>
        </p15:guide>
        <p15:guide id="4" pos="2928">
          <p15:clr>
            <a:srgbClr val="FBAE40"/>
          </p15:clr>
        </p15:guide>
        <p15:guide id="5" pos="2832">
          <p15:clr>
            <a:srgbClr val="FBAE40"/>
          </p15:clr>
        </p15:guide>
        <p15:guide id="6" pos="5664">
          <p15:clr>
            <a:srgbClr val="FBAE40"/>
          </p15:clr>
        </p15:guide>
        <p15:guide id="7" pos="96">
          <p15:clr>
            <a:srgbClr val="FBAE40"/>
          </p15:clr>
        </p15:guide>
        <p15:guide id="9" orient="horz" pos="852">
          <p15:clr>
            <a:srgbClr val="FBAE40"/>
          </p15:clr>
        </p15:guide>
        <p15:guide id="10" orient="horz" pos="948">
          <p15:clr>
            <a:srgbClr val="FBAE40"/>
          </p15:clr>
        </p15:guide>
        <p15:guide id="14" pos="4272">
          <p15:clr>
            <a:srgbClr val="FBAE40"/>
          </p15:clr>
        </p15:guide>
        <p15:guide id="15" pos="4368">
          <p15:clr>
            <a:srgbClr val="FBAE40"/>
          </p15:clr>
        </p15:guide>
        <p15:guide id="17" orient="horz" pos="3240">
          <p15:clr>
            <a:srgbClr val="FBAE40"/>
          </p15:clr>
        </p15:guide>
        <p15:guide id="18" orient="horz">
          <p15:clr>
            <a:srgbClr val="FBAE40"/>
          </p15:clr>
        </p15:guide>
        <p15:guide id="19" orient="horz" pos="84">
          <p15:clr>
            <a:srgbClr val="FBAE40"/>
          </p15:clr>
        </p15:guide>
        <p15:guide id="20" orient="horz" pos="315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ext Slide Version 1">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Content Placeholder 4"/>
          <p:cNvSpPr>
            <a:spLocks noGrp="1"/>
          </p:cNvSpPr>
          <p:nvPr>
            <p:ph sz="quarter" idx="10"/>
          </p:nvPr>
        </p:nvSpPr>
        <p:spPr>
          <a:xfrm>
            <a:off x="250886" y="971550"/>
            <a:ext cx="8664517" cy="3413968"/>
          </a:xfrm>
        </p:spPr>
        <p:txBody>
          <a:bodyPr/>
          <a:lstStyle>
            <a:lvl1pPr marL="342884" indent="-342884">
              <a:buClr>
                <a:schemeClr val="tx2"/>
              </a:buClr>
              <a:buFont typeface="Wingdings" panose="05000000000000000000" pitchFamily="2" charset="2"/>
              <a:buChar char="§"/>
              <a:defRPr>
                <a:solidFill>
                  <a:srgbClr val="404040"/>
                </a:solidFill>
              </a:defRPr>
            </a:lvl1pPr>
            <a:lvl2pPr marL="623858" indent="-263513">
              <a:buClr>
                <a:schemeClr val="tx2"/>
              </a:buClr>
              <a:buFont typeface="Wingdings" panose="05000000000000000000" pitchFamily="2" charset="2"/>
              <a:buChar char="§"/>
              <a:defRPr>
                <a:solidFill>
                  <a:srgbClr val="404040"/>
                </a:solidFill>
              </a:defRPr>
            </a:lvl2pPr>
            <a:lvl3pPr marL="804823" indent="-180967">
              <a:buClr>
                <a:schemeClr val="tx2"/>
              </a:buClr>
              <a:buFont typeface="Wingdings" panose="05000000000000000000" pitchFamily="2" charset="2"/>
              <a:buChar char="§"/>
              <a:defRPr>
                <a:solidFill>
                  <a:srgbClr val="404040"/>
                </a:solidFill>
                <a:latin typeface="+mj-lt"/>
              </a:defRPr>
            </a:lvl3pPr>
            <a:lvl4pPr marL="985790" indent="-180967">
              <a:buClr>
                <a:schemeClr val="tx2"/>
              </a:buClr>
              <a:buFont typeface="Wingdings" panose="05000000000000000000" pitchFamily="2" charset="2"/>
              <a:buChar char="§"/>
              <a:defRPr>
                <a:solidFill>
                  <a:srgbClr val="404040"/>
                </a:solidFill>
                <a:latin typeface="+mj-lt"/>
              </a:defRPr>
            </a:lvl4pPr>
            <a:lvl5pPr marL="1165167" indent="-179380">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itle 2"/>
          <p:cNvSpPr>
            <a:spLocks noGrp="1"/>
          </p:cNvSpPr>
          <p:nvPr>
            <p:ph type="title"/>
          </p:nvPr>
        </p:nvSpPr>
        <p:spPr>
          <a:xfrm>
            <a:off x="228601" y="133350"/>
            <a:ext cx="8686801"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8" name="Rectangle 7"/>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Right Triangle 9"/>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1" name="Straight Connector 1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2" name="Rectangle 11"/>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4" name="Right Triangle 13"/>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6" name="TextBox 1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7" name="Rectangle 16">
            <a:extLst>
              <a:ext uri="{FF2B5EF4-FFF2-40B4-BE49-F238E27FC236}">
                <a16:creationId xmlns:a16="http://schemas.microsoft.com/office/drawing/2014/main" id="{094D2ADE-E7EA-D7BE-7A31-840ECBCB886C}"/>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Right Triangle 17">
            <a:extLst>
              <a:ext uri="{FF2B5EF4-FFF2-40B4-BE49-F238E27FC236}">
                <a16:creationId xmlns:a16="http://schemas.microsoft.com/office/drawing/2014/main" id="{0C09D4C2-DE2F-C668-B99A-38382D857DA6}"/>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9" name="Straight Connector 18">
            <a:extLst>
              <a:ext uri="{FF2B5EF4-FFF2-40B4-BE49-F238E27FC236}">
                <a16:creationId xmlns:a16="http://schemas.microsoft.com/office/drawing/2014/main" id="{1FAD90ED-EBCC-697C-B9CD-ADC7BA280D4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a:extLst>
              <a:ext uri="{FF2B5EF4-FFF2-40B4-BE49-F238E27FC236}">
                <a16:creationId xmlns:a16="http://schemas.microsoft.com/office/drawing/2014/main" id="{95ADF3FA-F8E6-FDC9-C95A-2EB622F31516}"/>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20532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 Slide Version 2">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9"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Content Placeholder 4"/>
          <p:cNvSpPr>
            <a:spLocks noGrp="1"/>
          </p:cNvSpPr>
          <p:nvPr>
            <p:ph sz="quarter" idx="10"/>
          </p:nvPr>
        </p:nvSpPr>
        <p:spPr>
          <a:xfrm>
            <a:off x="250886" y="971550"/>
            <a:ext cx="8664517" cy="3185368"/>
          </a:xfrm>
        </p:spPr>
        <p:txBody>
          <a:bodyPr/>
          <a:lstStyle>
            <a:lvl1pPr marL="342884" indent="-342884">
              <a:buClr>
                <a:schemeClr val="tx2"/>
              </a:buClr>
              <a:buFont typeface="Wingdings" panose="05000000000000000000" pitchFamily="2" charset="2"/>
              <a:buChar char="§"/>
              <a:defRPr>
                <a:solidFill>
                  <a:srgbClr val="404040"/>
                </a:solidFill>
              </a:defRPr>
            </a:lvl1pPr>
            <a:lvl2pPr marL="623858" indent="-263513">
              <a:buClr>
                <a:schemeClr val="tx2"/>
              </a:buClr>
              <a:buFont typeface="Wingdings" panose="05000000000000000000" pitchFamily="2" charset="2"/>
              <a:buChar char="§"/>
              <a:defRPr>
                <a:solidFill>
                  <a:srgbClr val="404040"/>
                </a:solidFill>
              </a:defRPr>
            </a:lvl2pPr>
            <a:lvl3pPr marL="804823" indent="-180967">
              <a:buClr>
                <a:schemeClr val="tx2"/>
              </a:buClr>
              <a:buFont typeface="Wingdings" panose="05000000000000000000" pitchFamily="2" charset="2"/>
              <a:buChar char="§"/>
              <a:tabLst>
                <a:tab pos="804823" algn="l"/>
              </a:tabLst>
              <a:defRPr>
                <a:solidFill>
                  <a:srgbClr val="404040"/>
                </a:solidFill>
                <a:latin typeface="+mj-lt"/>
              </a:defRPr>
            </a:lvl3pPr>
            <a:lvl4pPr marL="985790" indent="-180967">
              <a:buClr>
                <a:schemeClr val="tx2"/>
              </a:buClr>
              <a:buFont typeface="Wingdings" panose="05000000000000000000" pitchFamily="2" charset="2"/>
              <a:buChar char="§"/>
              <a:defRPr>
                <a:solidFill>
                  <a:srgbClr val="404040"/>
                </a:solidFill>
                <a:latin typeface="+mj-lt"/>
              </a:defRPr>
            </a:lvl4pPr>
            <a:lvl5pPr marL="1165167" indent="-179380">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Content Placeholder 4"/>
          <p:cNvSpPr>
            <a:spLocks noGrp="1"/>
          </p:cNvSpPr>
          <p:nvPr>
            <p:ph sz="quarter" idx="11" hasCustomPrompt="1"/>
          </p:nvPr>
        </p:nvSpPr>
        <p:spPr>
          <a:xfrm>
            <a:off x="4648201" y="133352"/>
            <a:ext cx="4267202" cy="761999"/>
          </a:xfrm>
        </p:spPr>
        <p:txBody>
          <a:bodyPr>
            <a:normAutofit/>
          </a:bodyPr>
          <a:lstStyle>
            <a:lvl1pPr marL="0" indent="0">
              <a:buClr>
                <a:schemeClr val="tx2"/>
              </a:buClr>
              <a:buFont typeface="Wingdings" panose="05000000000000000000" pitchFamily="2" charset="2"/>
              <a:buNone/>
              <a:defRPr sz="11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0" name="Rectangle 9"/>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1" name="Right Triangle 10"/>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2" name="Straight Connector 1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4" name="Rectangle 1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6" name="Right Triangle 15"/>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20" name="Rectangle 19">
            <a:extLst>
              <a:ext uri="{FF2B5EF4-FFF2-40B4-BE49-F238E27FC236}">
                <a16:creationId xmlns:a16="http://schemas.microsoft.com/office/drawing/2014/main" id="{72E6C6B9-B591-FA80-BBA0-3D2B716EA445}"/>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1" name="Right Triangle 20">
            <a:extLst>
              <a:ext uri="{FF2B5EF4-FFF2-40B4-BE49-F238E27FC236}">
                <a16:creationId xmlns:a16="http://schemas.microsoft.com/office/drawing/2014/main" id="{CF0C5175-70E4-1617-ECEF-600B5ACB5F8D}"/>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3" name="Straight Connector 22">
            <a:extLst>
              <a:ext uri="{FF2B5EF4-FFF2-40B4-BE49-F238E27FC236}">
                <a16:creationId xmlns:a16="http://schemas.microsoft.com/office/drawing/2014/main" id="{77175A87-DE6F-8B71-1F88-4B2637FA8E5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5" name="TextBox 24">
            <a:extLst>
              <a:ext uri="{FF2B5EF4-FFF2-40B4-BE49-F238E27FC236}">
                <a16:creationId xmlns:a16="http://schemas.microsoft.com/office/drawing/2014/main" id="{996D1235-C9D0-6FBD-C1BE-42E1ADA3E77E}"/>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29199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585217" y="1683018"/>
            <a:ext cx="3944789" cy="267898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4585099" y="1683018"/>
            <a:ext cx="3941064" cy="2679701"/>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5"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19711533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4" name="TextBox 3"/>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96394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hank You End">
    <p:spTree>
      <p:nvGrpSpPr>
        <p:cNvPr id="1" name=""/>
        <p:cNvGrpSpPr/>
        <p:nvPr/>
      </p:nvGrpSpPr>
      <p:grpSpPr>
        <a:xfrm>
          <a:off x="0" y="0"/>
          <a:ext cx="0" cy="0"/>
          <a:chOff x="0" y="0"/>
          <a:chExt cx="0" cy="0"/>
        </a:xfrm>
      </p:grpSpPr>
      <p:sp>
        <p:nvSpPr>
          <p:cNvPr id="7" name="TextBox 6"/>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16" name="TextBox 15"/>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18" name="TextBox 17"/>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19" name="TextBox 18"/>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sp>
        <p:nvSpPr>
          <p:cNvPr id="12" name="TextBox 11"/>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13" name="TextBox 12"/>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14" name="TextBox 13"/>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15" name="TextBox 14"/>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pic>
        <p:nvPicPr>
          <p:cNvPr id="27" name="Picture 2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9144000" cy="3810000"/>
          </a:xfrm>
          <a:prstGeom prst="rect">
            <a:avLst/>
          </a:prstGeom>
        </p:spPr>
      </p:pic>
      <p:sp>
        <p:nvSpPr>
          <p:cNvPr id="26" name="TextBox 25"/>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28" name="TextBox 27"/>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29" name="TextBox 28"/>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30" name="TextBox 29"/>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31" name="Picture 3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32" name="Picture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33" name="Picture 3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34" name="Picture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pic>
        <p:nvPicPr>
          <p:cNvPr id="35" name="Picture 3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0"/>
            <a:ext cx="9144000" cy="3810000"/>
          </a:xfrm>
          <a:prstGeom prst="rect">
            <a:avLst/>
          </a:prstGeom>
        </p:spPr>
      </p:pic>
      <p:sp>
        <p:nvSpPr>
          <p:cNvPr id="36" name="TextBox 35">
            <a:extLst>
              <a:ext uri="{FF2B5EF4-FFF2-40B4-BE49-F238E27FC236}">
                <a16:creationId xmlns:a16="http://schemas.microsoft.com/office/drawing/2014/main" id="{BA6F1C48-EF48-555D-2B9E-4768FA158E4A}"/>
              </a:ext>
            </a:extLst>
          </p:cNvPr>
          <p:cNvSpPr txBox="1"/>
          <p:nvPr userDrawn="1"/>
        </p:nvSpPr>
        <p:spPr>
          <a:xfrm>
            <a:off x="7467601" y="4546246"/>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37" name="TextBox 36">
            <a:extLst>
              <a:ext uri="{FF2B5EF4-FFF2-40B4-BE49-F238E27FC236}">
                <a16:creationId xmlns:a16="http://schemas.microsoft.com/office/drawing/2014/main" id="{93A62693-2BCA-28A2-9753-687857A2EA2E}"/>
              </a:ext>
            </a:extLst>
          </p:cNvPr>
          <p:cNvSpPr txBox="1"/>
          <p:nvPr userDrawn="1"/>
        </p:nvSpPr>
        <p:spPr>
          <a:xfrm>
            <a:off x="7391401"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38" name="TextBox 37">
            <a:extLst>
              <a:ext uri="{FF2B5EF4-FFF2-40B4-BE49-F238E27FC236}">
                <a16:creationId xmlns:a16="http://schemas.microsoft.com/office/drawing/2014/main" id="{C0E97EF5-B30E-0A5F-6722-91AFF42635B6}"/>
              </a:ext>
            </a:extLst>
          </p:cNvPr>
          <p:cNvSpPr txBox="1"/>
          <p:nvPr userDrawn="1"/>
        </p:nvSpPr>
        <p:spPr>
          <a:xfrm>
            <a:off x="533400" y="4671597"/>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39" name="TextBox 38">
            <a:extLst>
              <a:ext uri="{FF2B5EF4-FFF2-40B4-BE49-F238E27FC236}">
                <a16:creationId xmlns:a16="http://schemas.microsoft.com/office/drawing/2014/main" id="{91E41C07-3663-094B-F89F-97D6CD63CDC7}"/>
              </a:ext>
            </a:extLst>
          </p:cNvPr>
          <p:cNvSpPr txBox="1"/>
          <p:nvPr userDrawn="1"/>
        </p:nvSpPr>
        <p:spPr>
          <a:xfrm>
            <a:off x="228600" y="3979758"/>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40" name="Picture 39">
            <a:extLst>
              <a:ext uri="{FF2B5EF4-FFF2-40B4-BE49-F238E27FC236}">
                <a16:creationId xmlns:a16="http://schemas.microsoft.com/office/drawing/2014/main" id="{8D725AE7-38F2-860F-94A0-792E68F6D5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7588" y="4603753"/>
            <a:ext cx="166274" cy="166274"/>
          </a:xfrm>
          <a:prstGeom prst="rect">
            <a:avLst/>
          </a:prstGeom>
        </p:spPr>
      </p:pic>
      <p:pic>
        <p:nvPicPr>
          <p:cNvPr id="41" name="Picture 40">
            <a:extLst>
              <a:ext uri="{FF2B5EF4-FFF2-40B4-BE49-F238E27FC236}">
                <a16:creationId xmlns:a16="http://schemas.microsoft.com/office/drawing/2014/main" id="{8F1E8733-A0A1-EBCD-DF68-F82B2C01BB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42" name="Picture 41">
            <a:extLst>
              <a:ext uri="{FF2B5EF4-FFF2-40B4-BE49-F238E27FC236}">
                <a16:creationId xmlns:a16="http://schemas.microsoft.com/office/drawing/2014/main" id="{A5FF18DD-E771-B7E1-0831-D1E2B03F23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61538" y="4598934"/>
            <a:ext cx="175912" cy="175912"/>
          </a:xfrm>
          <a:prstGeom prst="rect">
            <a:avLst/>
          </a:prstGeom>
        </p:spPr>
      </p:pic>
      <p:pic>
        <p:nvPicPr>
          <p:cNvPr id="43" name="Picture 42">
            <a:extLst>
              <a:ext uri="{FF2B5EF4-FFF2-40B4-BE49-F238E27FC236}">
                <a16:creationId xmlns:a16="http://schemas.microsoft.com/office/drawing/2014/main" id="{A725E9F5-E524-4723-04A7-E89951220D8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273800" y="4312827"/>
            <a:ext cx="193801" cy="193801"/>
          </a:xfrm>
          <a:prstGeom prst="rect">
            <a:avLst/>
          </a:prstGeom>
        </p:spPr>
      </p:pic>
      <p:pic>
        <p:nvPicPr>
          <p:cNvPr id="44" name="Picture 43">
            <a:extLst>
              <a:ext uri="{FF2B5EF4-FFF2-40B4-BE49-F238E27FC236}">
                <a16:creationId xmlns:a16="http://schemas.microsoft.com/office/drawing/2014/main" id="{EC916813-F1BA-84FB-AE47-E10582123C0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0"/>
            <a:ext cx="9144000" cy="3810000"/>
          </a:xfrm>
          <a:prstGeom prst="rect">
            <a:avLst/>
          </a:prstGeom>
        </p:spPr>
      </p:pic>
    </p:spTree>
    <p:extLst>
      <p:ext uri="{BB962C8B-B14F-4D97-AF65-F5344CB8AC3E}">
        <p14:creationId xmlns:p14="http://schemas.microsoft.com/office/powerpoint/2010/main" val="161850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_Text Slide Version 1">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50886" y="971550"/>
            <a:ext cx="8664517" cy="3413968"/>
          </a:xfrm>
        </p:spPr>
        <p:txBody>
          <a:bodyPr/>
          <a:lstStyle>
            <a:lvl1pPr marL="342884" indent="-342884">
              <a:buClr>
                <a:schemeClr val="tx2"/>
              </a:buClr>
              <a:buFont typeface="Wingdings" panose="05000000000000000000" pitchFamily="2" charset="2"/>
              <a:buChar char="§"/>
              <a:defRPr>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itle 2"/>
          <p:cNvSpPr>
            <a:spLocks noGrp="1"/>
          </p:cNvSpPr>
          <p:nvPr>
            <p:ph type="title"/>
          </p:nvPr>
        </p:nvSpPr>
        <p:spPr>
          <a:xfrm>
            <a:off x="228601" y="133351"/>
            <a:ext cx="8686801" cy="457201"/>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06438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Multi Icon 2">
    <p:spTree>
      <p:nvGrpSpPr>
        <p:cNvPr id="1" name=""/>
        <p:cNvGrpSpPr/>
        <p:nvPr/>
      </p:nvGrpSpPr>
      <p:grpSpPr>
        <a:xfrm>
          <a:off x="0" y="0"/>
          <a:ext cx="0" cy="0"/>
          <a:chOff x="0" y="0"/>
          <a:chExt cx="0" cy="0"/>
        </a:xfrm>
      </p:grpSpPr>
      <p:sp>
        <p:nvSpPr>
          <p:cNvPr id="21" name="Picture Placeholder 20"/>
          <p:cNvSpPr>
            <a:spLocks noGrp="1"/>
          </p:cNvSpPr>
          <p:nvPr>
            <p:ph type="pic" sz="quarter" idx="16"/>
          </p:nvPr>
        </p:nvSpPr>
        <p:spPr>
          <a:xfrm>
            <a:off x="457202" y="1253668"/>
            <a:ext cx="3314701" cy="3467101"/>
          </a:xfrm>
          <a:prstGeom prst="diamond">
            <a:avLst/>
          </a:prstGeom>
        </p:spPr>
        <p:txBody>
          <a:bodyPr/>
          <a:lstStyle>
            <a:lvl1pPr marL="0" indent="0">
              <a:buNone/>
              <a:defRPr/>
            </a:lvl1pPr>
          </a:lstStyle>
          <a:p>
            <a:r>
              <a:rPr lang="en-US"/>
              <a:t>Click icon to add picture</a:t>
            </a:r>
            <a:endParaRPr lang="en-CA"/>
          </a:p>
        </p:txBody>
      </p:sp>
      <p:sp>
        <p:nvSpPr>
          <p:cNvPr id="3"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sp>
        <p:nvSpPr>
          <p:cNvPr id="16" name="Content Placeholder 4"/>
          <p:cNvSpPr>
            <a:spLocks noGrp="1"/>
          </p:cNvSpPr>
          <p:nvPr>
            <p:ph sz="quarter" idx="12" hasCustomPrompt="1"/>
          </p:nvPr>
        </p:nvSpPr>
        <p:spPr>
          <a:xfrm>
            <a:off x="6781801" y="18240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13" hasCustomPrompt="1"/>
          </p:nvPr>
        </p:nvSpPr>
        <p:spPr>
          <a:xfrm>
            <a:off x="4419602" y="18240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8" name="Content Placeholder 4"/>
          <p:cNvSpPr>
            <a:spLocks noGrp="1"/>
          </p:cNvSpPr>
          <p:nvPr>
            <p:ph sz="quarter" idx="14" hasCustomPrompt="1"/>
          </p:nvPr>
        </p:nvSpPr>
        <p:spPr>
          <a:xfrm>
            <a:off x="6781801" y="38052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9" name="Content Placeholder 4"/>
          <p:cNvSpPr>
            <a:spLocks noGrp="1"/>
          </p:cNvSpPr>
          <p:nvPr>
            <p:ph sz="quarter" idx="15" hasCustomPrompt="1"/>
          </p:nvPr>
        </p:nvSpPr>
        <p:spPr>
          <a:xfrm>
            <a:off x="4419602" y="3801044"/>
            <a:ext cx="1978029" cy="1056707"/>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4" name="Picture Placeholder 21"/>
          <p:cNvSpPr>
            <a:spLocks noGrp="1"/>
          </p:cNvSpPr>
          <p:nvPr>
            <p:ph type="pic" sz="quarter" idx="11" hasCustomPrompt="1"/>
          </p:nvPr>
        </p:nvSpPr>
        <p:spPr>
          <a:xfrm>
            <a:off x="4419600" y="1047750"/>
            <a:ext cx="609600" cy="609600"/>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17" hasCustomPrompt="1"/>
          </p:nvPr>
        </p:nvSpPr>
        <p:spPr>
          <a:xfrm>
            <a:off x="6792036" y="1047750"/>
            <a:ext cx="609600" cy="609600"/>
          </a:xfrm>
        </p:spPr>
        <p:txBody>
          <a:bodyPr>
            <a:normAutofit/>
          </a:bodyPr>
          <a:lstStyle>
            <a:lvl1pPr marL="0" indent="0">
              <a:buNone/>
              <a:defRPr sz="900"/>
            </a:lvl1pPr>
          </a:lstStyle>
          <a:p>
            <a:r>
              <a:rPr lang="en-US" dirty="0"/>
              <a:t>icon</a:t>
            </a:r>
            <a:endParaRPr lang="en-CA" dirty="0"/>
          </a:p>
        </p:txBody>
      </p:sp>
      <p:sp>
        <p:nvSpPr>
          <p:cNvPr id="26" name="Picture Placeholder 21"/>
          <p:cNvSpPr>
            <a:spLocks noGrp="1"/>
          </p:cNvSpPr>
          <p:nvPr>
            <p:ph type="pic" sz="quarter" idx="18" hasCustomPrompt="1"/>
          </p:nvPr>
        </p:nvSpPr>
        <p:spPr>
          <a:xfrm>
            <a:off x="6781800" y="3028950"/>
            <a:ext cx="609600" cy="609600"/>
          </a:xfrm>
        </p:spPr>
        <p:txBody>
          <a:bodyPr>
            <a:normAutofit/>
          </a:bodyPr>
          <a:lstStyle>
            <a:lvl1pPr marL="0" indent="0">
              <a:buNone/>
              <a:defRPr sz="900"/>
            </a:lvl1pPr>
          </a:lstStyle>
          <a:p>
            <a:r>
              <a:rPr lang="en-US" dirty="0"/>
              <a:t>icon</a:t>
            </a:r>
            <a:endParaRPr lang="en-CA" dirty="0"/>
          </a:p>
        </p:txBody>
      </p:sp>
      <p:sp>
        <p:nvSpPr>
          <p:cNvPr id="27" name="Picture Placeholder 21"/>
          <p:cNvSpPr>
            <a:spLocks noGrp="1"/>
          </p:cNvSpPr>
          <p:nvPr>
            <p:ph type="pic" sz="quarter" idx="19" hasCustomPrompt="1"/>
          </p:nvPr>
        </p:nvSpPr>
        <p:spPr>
          <a:xfrm>
            <a:off x="4419600" y="3028950"/>
            <a:ext cx="609600" cy="609600"/>
          </a:xfrm>
        </p:spPr>
        <p:txBody>
          <a:bodyPr>
            <a:normAutofit/>
          </a:bodyPr>
          <a:lstStyle>
            <a:lvl1pPr marL="0" indent="0">
              <a:buNone/>
              <a:defRPr sz="900"/>
            </a:lvl1pPr>
          </a:lstStyle>
          <a:p>
            <a:r>
              <a:rPr lang="en-US" dirty="0"/>
              <a:t>icon</a:t>
            </a:r>
            <a:endParaRPr lang="en-CA" dirty="0"/>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2" name="Diamond 21"/>
          <p:cNvSpPr/>
          <p:nvPr/>
        </p:nvSpPr>
        <p:spPr>
          <a:xfrm>
            <a:off x="1255485" y="2128149"/>
            <a:ext cx="1718134" cy="1718134"/>
          </a:xfrm>
          <a:prstGeom prst="diamond">
            <a:avLst/>
          </a:prstGeom>
          <a:noFill/>
          <a:ln w="889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9" name="TextBox 28"/>
          <p:cNvSpPr txBox="1"/>
          <p:nvPr/>
        </p:nvSpPr>
        <p:spPr>
          <a:xfrm>
            <a:off x="7277637" y="490364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0" name="Straight Connector 19">
            <a:extLst>
              <a:ext uri="{FF2B5EF4-FFF2-40B4-BE49-F238E27FC236}">
                <a16:creationId xmlns:a16="http://schemas.microsoft.com/office/drawing/2014/main" id="{0B0CC782-0789-8AA2-C500-4A890549ADD6}"/>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Diamond 22">
            <a:extLst>
              <a:ext uri="{FF2B5EF4-FFF2-40B4-BE49-F238E27FC236}">
                <a16:creationId xmlns:a16="http://schemas.microsoft.com/office/drawing/2014/main" id="{A7B2B6D2-67F7-8676-3BE4-F564F70E9112}"/>
              </a:ext>
            </a:extLst>
          </p:cNvPr>
          <p:cNvSpPr/>
          <p:nvPr userDrawn="1"/>
        </p:nvSpPr>
        <p:spPr>
          <a:xfrm>
            <a:off x="1255484" y="2128149"/>
            <a:ext cx="1718134" cy="1718134"/>
          </a:xfrm>
          <a:prstGeom prst="diamond">
            <a:avLst/>
          </a:prstGeom>
          <a:noFill/>
          <a:ln w="889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8" name="TextBox 27">
            <a:extLst>
              <a:ext uri="{FF2B5EF4-FFF2-40B4-BE49-F238E27FC236}">
                <a16:creationId xmlns:a16="http://schemas.microsoft.com/office/drawing/2014/main" id="{B5002F42-4EB9-6C7B-1BC8-AEB35DCEB65B}"/>
              </a:ext>
            </a:extLst>
          </p:cNvPr>
          <p:cNvSpPr txBox="1"/>
          <p:nvPr userDrawn="1"/>
        </p:nvSpPr>
        <p:spPr>
          <a:xfrm>
            <a:off x="7277637" y="490364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36775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eaLnBrk="1" hangingPunct="1">
              <a:defRPr/>
            </a:lvl1pPr>
          </a:lstStyle>
          <a:p>
            <a:pPr>
              <a:defRPr/>
            </a:pPr>
            <a:fld id="{9DBC24ED-FE7C-42C5-9879-AE1BF1D28AE6}" type="datetimeFigureOut">
              <a:rPr lang="en-US" smtClean="0"/>
              <a:pPr>
                <a:defRPr/>
              </a:pPr>
              <a:t>2/6/2025</a:t>
            </a:fld>
            <a:endParaRPr lang="en-US"/>
          </a:p>
        </p:txBody>
      </p:sp>
      <p:sp>
        <p:nvSpPr>
          <p:cNvPr id="5" name="Footer Placeholder 4"/>
          <p:cNvSpPr>
            <a:spLocks noGrp="1"/>
          </p:cNvSpPr>
          <p:nvPr>
            <p:ph type="ftr" sz="quarter" idx="11"/>
          </p:nvPr>
        </p:nvSpPr>
        <p:spPr>
          <a:xfrm>
            <a:off x="0" y="0"/>
            <a:ext cx="0" cy="0"/>
          </a:xfrm>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eaLnBrk="1" hangingPunct="1">
              <a:defRPr/>
            </a:lvl1pPr>
          </a:lstStyle>
          <a:p>
            <a:pPr>
              <a:defRPr/>
            </a:pPr>
            <a:fld id="{C6F3C16E-A54E-4831-A9A0-3AF963E212F0}" type="slidenum">
              <a:rPr lang="en-US" smtClean="0"/>
              <a:pPr>
                <a:defRPr/>
              </a:pPr>
              <a:t>‹#›</a:t>
            </a:fld>
            <a:endParaRPr lang="en-US"/>
          </a:p>
        </p:txBody>
      </p:sp>
    </p:spTree>
    <p:extLst>
      <p:ext uri="{BB962C8B-B14F-4D97-AF65-F5344CB8AC3E}">
        <p14:creationId xmlns:p14="http://schemas.microsoft.com/office/powerpoint/2010/main" val="81842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257B6A-46D2-4131-9A51-10D887A787B4}"/>
              </a:ext>
            </a:extLst>
          </p:cNvPr>
          <p:cNvSpPr>
            <a:spLocks noGrp="1"/>
          </p:cNvSpPr>
          <p:nvPr>
            <p:ph type="sldNum" sz="quarter" idx="10"/>
          </p:nvPr>
        </p:nvSpPr>
        <p:spPr/>
        <p:txBody>
          <a:bodyPr/>
          <a:lstStyle/>
          <a:p>
            <a:fld id="{1F5DFCBF-6DC3-4C9D-BCCF-8EA7A2F4C7BA}" type="slidenum">
              <a:rPr lang="en-CA" smtClean="0"/>
              <a:t>‹#›</a:t>
            </a:fld>
            <a:endParaRPr lang="en-CA"/>
          </a:p>
        </p:txBody>
      </p:sp>
    </p:spTree>
    <p:extLst>
      <p:ext uri="{BB962C8B-B14F-4D97-AF65-F5344CB8AC3E}">
        <p14:creationId xmlns:p14="http://schemas.microsoft.com/office/powerpoint/2010/main" val="411598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149C-A696-47A0-9EA6-A867318181D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9DE0CE73-A2B7-4AF4-B3DF-1508FB1FC0FC}"/>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0DEF2E9-50EE-4618-BCB4-0409AA62095E}"/>
              </a:ext>
            </a:extLst>
          </p:cNvPr>
          <p:cNvSpPr>
            <a:spLocks noGrp="1"/>
          </p:cNvSpPr>
          <p:nvPr>
            <p:ph type="dt" sz="half" idx="10"/>
          </p:nvPr>
        </p:nvSpPr>
        <p:spPr/>
        <p:txBody>
          <a:bodyPr/>
          <a:lstStyle/>
          <a:p>
            <a:fld id="{4D61B104-FA48-4B6D-A397-2CE9DDA5D16C}" type="datetimeFigureOut">
              <a:rPr lang="en-CA" smtClean="0"/>
              <a:t>2025-02-06</a:t>
            </a:fld>
            <a:endParaRPr lang="en-CA"/>
          </a:p>
        </p:txBody>
      </p:sp>
      <p:sp>
        <p:nvSpPr>
          <p:cNvPr id="5" name="Footer Placeholder 4">
            <a:extLst>
              <a:ext uri="{FF2B5EF4-FFF2-40B4-BE49-F238E27FC236}">
                <a16:creationId xmlns:a16="http://schemas.microsoft.com/office/drawing/2014/main" id="{3511C96D-8301-4853-A134-424C39927A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4428BE4-3CF3-46D2-A555-D93E0F507D4C}"/>
              </a:ext>
            </a:extLst>
          </p:cNvPr>
          <p:cNvSpPr>
            <a:spLocks noGrp="1"/>
          </p:cNvSpPr>
          <p:nvPr>
            <p:ph type="sldNum" sz="quarter" idx="12"/>
          </p:nvPr>
        </p:nvSpPr>
        <p:spPr/>
        <p:txBody>
          <a:bodyPr/>
          <a:lstStyle/>
          <a:p>
            <a:fld id="{1F5DFCBF-6DC3-4C9D-BCCF-8EA7A2F4C7BA}" type="slidenum">
              <a:rPr lang="en-CA" smtClean="0"/>
              <a:t>‹#›</a:t>
            </a:fld>
            <a:endParaRPr lang="en-CA"/>
          </a:p>
        </p:txBody>
      </p:sp>
    </p:spTree>
    <p:extLst>
      <p:ext uri="{BB962C8B-B14F-4D97-AF65-F5344CB8AC3E}">
        <p14:creationId xmlns:p14="http://schemas.microsoft.com/office/powerpoint/2010/main" val="70942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eaLnBrk="1" hangingPunct="1">
              <a:defRPr/>
            </a:lvl1pPr>
          </a:lstStyle>
          <a:p>
            <a:pPr>
              <a:defRPr/>
            </a:pPr>
            <a:fld id="{9DBC24ED-FE7C-42C5-9879-AE1BF1D28AE6}" type="datetimeFigureOut">
              <a:rPr lang="en-US"/>
              <a:pPr>
                <a:defRPr/>
              </a:pPr>
              <a:t>2/6/2025</a:t>
            </a:fld>
            <a:endParaRPr lang="en-US"/>
          </a:p>
        </p:txBody>
      </p:sp>
      <p:sp>
        <p:nvSpPr>
          <p:cNvPr id="5" name="Footer Placeholder 4"/>
          <p:cNvSpPr>
            <a:spLocks noGrp="1"/>
          </p:cNvSpPr>
          <p:nvPr>
            <p:ph type="ftr" sz="quarter" idx="11"/>
          </p:nvPr>
        </p:nvSpPr>
        <p:spPr>
          <a:xfrm>
            <a:off x="0" y="0"/>
            <a:ext cx="0" cy="0"/>
          </a:xfrm>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eaLnBrk="1" hangingPunct="1">
              <a:defRPr/>
            </a:lvl1pPr>
          </a:lstStyle>
          <a:p>
            <a:pPr>
              <a:defRPr/>
            </a:pPr>
            <a:fld id="{C6F3C16E-A54E-4831-A9A0-3AF963E212F0}" type="slidenum">
              <a:rPr lang="en-US"/>
              <a:pPr>
                <a:defRPr/>
              </a:pPr>
              <a:t>‹#›</a:t>
            </a:fld>
            <a:endParaRPr lang="en-US"/>
          </a:p>
        </p:txBody>
      </p:sp>
    </p:spTree>
    <p:extLst>
      <p:ext uri="{BB962C8B-B14F-4D97-AF65-F5344CB8AC3E}">
        <p14:creationId xmlns:p14="http://schemas.microsoft.com/office/powerpoint/2010/main" val="444156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5410200" y="2038350"/>
            <a:ext cx="3450864" cy="26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85800" y="1597821"/>
            <a:ext cx="4953000" cy="464788"/>
          </a:xfrm>
          <a:prstGeom prst="rect">
            <a:avLst/>
          </a:prstGeom>
        </p:spPr>
        <p:txBody>
          <a:bodyPr>
            <a:normAutofit/>
          </a:bodyPr>
          <a:lstStyle>
            <a:lvl1pPr algn="l">
              <a:defRPr sz="2800" baseline="0">
                <a:solidFill>
                  <a:srgbClr val="E63C2F"/>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hasCustomPrompt="1"/>
          </p:nvPr>
        </p:nvSpPr>
        <p:spPr>
          <a:xfrm>
            <a:off x="685800" y="2571750"/>
            <a:ext cx="1752600" cy="381000"/>
          </a:xfrm>
          <a:prstGeom prst="rect">
            <a:avLst/>
          </a:prstGeom>
        </p:spPr>
        <p:txBody>
          <a:bodyPr>
            <a:normAutofit/>
          </a:bodyPr>
          <a:lstStyle>
            <a:lvl1pPr marL="0" indent="0" algn="l">
              <a:buNone/>
              <a:defRPr sz="1600">
                <a:solidFill>
                  <a:srgbClr val="7E808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D90B165F-7B8F-49CF-8422-83FA73884A08}" type="datetimeFigureOut">
              <a:rPr lang="en-US" smtClean="0"/>
              <a:t>2/6/2025</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ADC10B0D-13FB-49E6-AB22-9EA691595B22}" type="slidenum">
              <a:rPr lang="en-US" smtClean="0"/>
              <a:t>‹#›</a:t>
            </a:fld>
            <a:endParaRPr lang="en-US"/>
          </a:p>
        </p:txBody>
      </p:sp>
      <p:sp>
        <p:nvSpPr>
          <p:cNvPr id="15" name="Text Placeholder 14"/>
          <p:cNvSpPr>
            <a:spLocks noGrp="1"/>
          </p:cNvSpPr>
          <p:nvPr>
            <p:ph type="body" sz="quarter" idx="13" hasCustomPrompt="1"/>
          </p:nvPr>
        </p:nvSpPr>
        <p:spPr>
          <a:xfrm>
            <a:off x="685800" y="3105151"/>
            <a:ext cx="1752600" cy="357981"/>
          </a:xfrm>
          <a:prstGeom prst="rect">
            <a:avLst/>
          </a:prstGeom>
        </p:spPr>
        <p:txBody>
          <a:bodyPr>
            <a:noAutofit/>
          </a:bodyPr>
          <a:lstStyle>
            <a:lvl1pPr marL="0" indent="0">
              <a:buFontTx/>
              <a:buNone/>
              <a:defRPr sz="1600">
                <a:solidFill>
                  <a:srgbClr val="7E8082"/>
                </a:solidFill>
                <a:latin typeface="+mj-lt"/>
              </a:defRPr>
            </a:lvl1pPr>
          </a:lstStyle>
          <a:p>
            <a:pPr lvl="0"/>
            <a:r>
              <a:rPr lang="en-US"/>
              <a:t>Date</a:t>
            </a:r>
          </a:p>
        </p:txBody>
      </p:sp>
      <p:pic>
        <p:nvPicPr>
          <p:cNvPr id="10" name="Picture 3"/>
          <p:cNvPicPr>
            <a:picLocks noChangeAspect="1"/>
          </p:cNvPicPr>
          <p:nvPr userDrawn="1"/>
        </p:nvPicPr>
        <p:blipFill>
          <a:blip r:embed="rId3" cstate="screen">
            <a:extLst>
              <a:ext uri="{28A0092B-C50C-407E-A947-70E740481C1C}">
                <a14:useLocalDpi xmlns:a14="http://schemas.microsoft.com/office/drawing/2010/main"/>
              </a:ext>
            </a:extLst>
          </a:blip>
          <a:srcRect t="28656"/>
          <a:stretch>
            <a:fillRect/>
          </a:stretch>
        </p:blipFill>
        <p:spPr bwMode="auto">
          <a:xfrm>
            <a:off x="-76200" y="0"/>
            <a:ext cx="5486401"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55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6.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50" Type="http://schemas.openxmlformats.org/officeDocument/2006/relationships/slideLayout" Target="../slideLayouts/slideLayout60.xml"/><Relationship Id="rId55" Type="http://schemas.openxmlformats.org/officeDocument/2006/relationships/slideLayout" Target="../slideLayouts/slideLayout65.xml"/><Relationship Id="rId63" Type="http://schemas.openxmlformats.org/officeDocument/2006/relationships/slideLayout" Target="../slideLayouts/slideLayout7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9" Type="http://schemas.openxmlformats.org/officeDocument/2006/relationships/slideLayout" Target="../slideLayouts/slideLayout39.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53" Type="http://schemas.openxmlformats.org/officeDocument/2006/relationships/slideLayout" Target="../slideLayouts/slideLayout63.xml"/><Relationship Id="rId58" Type="http://schemas.openxmlformats.org/officeDocument/2006/relationships/slideLayout" Target="../slideLayouts/slideLayout68.xml"/><Relationship Id="rId66" Type="http://schemas.openxmlformats.org/officeDocument/2006/relationships/slideLayout" Target="../slideLayouts/slideLayout76.xml"/><Relationship Id="rId5" Type="http://schemas.openxmlformats.org/officeDocument/2006/relationships/slideLayout" Target="../slideLayouts/slideLayout15.xml"/><Relationship Id="rId61" Type="http://schemas.openxmlformats.org/officeDocument/2006/relationships/slideLayout" Target="../slideLayouts/slideLayout71.xml"/><Relationship Id="rId19" Type="http://schemas.openxmlformats.org/officeDocument/2006/relationships/slideLayout" Target="../slideLayouts/slideLayout2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56" Type="http://schemas.openxmlformats.org/officeDocument/2006/relationships/slideLayout" Target="../slideLayouts/slideLayout66.xml"/><Relationship Id="rId64" Type="http://schemas.openxmlformats.org/officeDocument/2006/relationships/slideLayout" Target="../slideLayouts/slideLayout74.xml"/><Relationship Id="rId8" Type="http://schemas.openxmlformats.org/officeDocument/2006/relationships/slideLayout" Target="../slideLayouts/slideLayout18.xml"/><Relationship Id="rId51" Type="http://schemas.openxmlformats.org/officeDocument/2006/relationships/slideLayout" Target="../slideLayouts/slideLayout61.xml"/><Relationship Id="rId3" Type="http://schemas.openxmlformats.org/officeDocument/2006/relationships/slideLayout" Target="../slideLayouts/slideLayout13.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59" Type="http://schemas.openxmlformats.org/officeDocument/2006/relationships/slideLayout" Target="../slideLayouts/slideLayout69.xml"/><Relationship Id="rId67" Type="http://schemas.openxmlformats.org/officeDocument/2006/relationships/theme" Target="../theme/theme2.xml"/><Relationship Id="rId20" Type="http://schemas.openxmlformats.org/officeDocument/2006/relationships/slideLayout" Target="../slideLayouts/slideLayout30.xml"/><Relationship Id="rId41" Type="http://schemas.openxmlformats.org/officeDocument/2006/relationships/slideLayout" Target="../slideLayouts/slideLayout51.xml"/><Relationship Id="rId54" Type="http://schemas.openxmlformats.org/officeDocument/2006/relationships/slideLayout" Target="../slideLayouts/slideLayout64.xml"/><Relationship Id="rId62" Type="http://schemas.openxmlformats.org/officeDocument/2006/relationships/slideLayout" Target="../slideLayouts/slideLayout7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slideLayout" Target="../slideLayouts/slideLayout59.xml"/><Relationship Id="rId57" Type="http://schemas.openxmlformats.org/officeDocument/2006/relationships/slideLayout" Target="../slideLayouts/slideLayout67.xml"/><Relationship Id="rId10" Type="http://schemas.openxmlformats.org/officeDocument/2006/relationships/slideLayout" Target="../slideLayouts/slideLayout20.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52" Type="http://schemas.openxmlformats.org/officeDocument/2006/relationships/slideLayout" Target="../slideLayouts/slideLayout62.xml"/><Relationship Id="rId60" Type="http://schemas.openxmlformats.org/officeDocument/2006/relationships/slideLayout" Target="../slideLayouts/slideLayout70.xml"/><Relationship Id="rId65" Type="http://schemas.openxmlformats.org/officeDocument/2006/relationships/slideLayout" Target="../slideLayouts/slideLayout75.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338" r:id="rId10"/>
  </p:sldLayoutIdLst>
  <p:hf sldNum="0" hdr="0" dt="0"/>
  <p:txStyles>
    <p:titleStyle>
      <a:lvl1pPr algn="l" rtl="0" eaLnBrk="0" fontAlgn="base" hangingPunct="0">
        <a:spcBef>
          <a:spcPct val="0"/>
        </a:spcBef>
        <a:spcAft>
          <a:spcPct val="0"/>
        </a:spcAft>
        <a:defRPr sz="2200" b="1" kern="1200">
          <a:solidFill>
            <a:schemeClr val="bg1"/>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85752"/>
            <a:ext cx="6172200" cy="674689"/>
          </a:xfrm>
          <a:prstGeom prst="rect">
            <a:avLst/>
          </a:prstGeom>
        </p:spPr>
        <p:txBody>
          <a:bodyPr vert="horz" lIns="91440" tIns="45720" rIns="91440" bIns="45720" rtlCol="0" anchor="ctr">
            <a:normAutofit/>
          </a:bodyPr>
          <a:lstStyle/>
          <a:p>
            <a:r>
              <a:rPr lang="en-CA" dirty="0"/>
              <a:t>Presentation Title   |   Section / Slide Title (Grey, 64 64 64)</a:t>
            </a:r>
            <a:endParaRPr lang="en-US" dirty="0"/>
          </a:p>
        </p:txBody>
      </p:sp>
      <p:sp>
        <p:nvSpPr>
          <p:cNvPr id="9" name="Text Placeholder 2"/>
          <p:cNvSpPr>
            <a:spLocks noGrp="1"/>
          </p:cNvSpPr>
          <p:nvPr>
            <p:ph type="body" idx="1"/>
          </p:nvPr>
        </p:nvSpPr>
        <p:spPr>
          <a:xfrm>
            <a:off x="457200" y="1200150"/>
            <a:ext cx="8229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 name="Slide Number Placeholder 1"/>
          <p:cNvSpPr>
            <a:spLocks noGrp="1"/>
          </p:cNvSpPr>
          <p:nvPr>
            <p:ph type="sldNum" sz="quarter" idx="4"/>
          </p:nvPr>
        </p:nvSpPr>
        <p:spPr>
          <a:xfrm>
            <a:off x="7010400" y="4781552"/>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F5DFCBF-6DC3-4C9D-BCCF-8EA7A2F4C7BA}" type="slidenum">
              <a:rPr lang="en-CA" smtClean="0"/>
              <a:t>‹#›</a:t>
            </a:fld>
            <a:endParaRPr lang="en-CA"/>
          </a:p>
        </p:txBody>
      </p:sp>
    </p:spTree>
    <p:extLst>
      <p:ext uri="{BB962C8B-B14F-4D97-AF65-F5344CB8AC3E}">
        <p14:creationId xmlns:p14="http://schemas.microsoft.com/office/powerpoint/2010/main" val="3820176879"/>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 id="2147484284" r:id="rId14"/>
    <p:sldLayoutId id="2147484285" r:id="rId15"/>
    <p:sldLayoutId id="2147484286" r:id="rId16"/>
    <p:sldLayoutId id="2147484287" r:id="rId17"/>
    <p:sldLayoutId id="2147484288" r:id="rId18"/>
    <p:sldLayoutId id="2147484289" r:id="rId19"/>
    <p:sldLayoutId id="2147484290" r:id="rId20"/>
    <p:sldLayoutId id="2147484291" r:id="rId21"/>
    <p:sldLayoutId id="2147484292" r:id="rId22"/>
    <p:sldLayoutId id="2147484293" r:id="rId23"/>
    <p:sldLayoutId id="2147484294" r:id="rId24"/>
    <p:sldLayoutId id="2147484295" r:id="rId25"/>
    <p:sldLayoutId id="2147484296" r:id="rId26"/>
    <p:sldLayoutId id="2147484297" r:id="rId27"/>
    <p:sldLayoutId id="2147484298" r:id="rId28"/>
    <p:sldLayoutId id="2147484299" r:id="rId29"/>
    <p:sldLayoutId id="2147484300" r:id="rId30"/>
    <p:sldLayoutId id="2147484301" r:id="rId31"/>
    <p:sldLayoutId id="2147484302" r:id="rId32"/>
    <p:sldLayoutId id="2147484303" r:id="rId33"/>
    <p:sldLayoutId id="2147484304" r:id="rId34"/>
    <p:sldLayoutId id="2147484305" r:id="rId35"/>
    <p:sldLayoutId id="2147484306" r:id="rId36"/>
    <p:sldLayoutId id="2147484307" r:id="rId37"/>
    <p:sldLayoutId id="2147484308" r:id="rId38"/>
    <p:sldLayoutId id="2147484309" r:id="rId39"/>
    <p:sldLayoutId id="2147484310" r:id="rId40"/>
    <p:sldLayoutId id="2147484311" r:id="rId41"/>
    <p:sldLayoutId id="2147484312" r:id="rId42"/>
    <p:sldLayoutId id="2147484313" r:id="rId43"/>
    <p:sldLayoutId id="2147484314" r:id="rId44"/>
    <p:sldLayoutId id="2147484315" r:id="rId45"/>
    <p:sldLayoutId id="2147484316" r:id="rId46"/>
    <p:sldLayoutId id="2147484317" r:id="rId47"/>
    <p:sldLayoutId id="2147484318" r:id="rId48"/>
    <p:sldLayoutId id="2147484319" r:id="rId49"/>
    <p:sldLayoutId id="2147484320" r:id="rId50"/>
    <p:sldLayoutId id="2147484321" r:id="rId51"/>
    <p:sldLayoutId id="2147484322" r:id="rId52"/>
    <p:sldLayoutId id="2147484323" r:id="rId53"/>
    <p:sldLayoutId id="2147484324" r:id="rId54"/>
    <p:sldLayoutId id="2147484325" r:id="rId55"/>
    <p:sldLayoutId id="2147484326" r:id="rId56"/>
    <p:sldLayoutId id="2147484327" r:id="rId57"/>
    <p:sldLayoutId id="2147484328" r:id="rId58"/>
    <p:sldLayoutId id="2147484329" r:id="rId59"/>
    <p:sldLayoutId id="2147484330" r:id="rId60"/>
    <p:sldLayoutId id="2147484331" r:id="rId61"/>
    <p:sldLayoutId id="2147484332" r:id="rId62"/>
    <p:sldLayoutId id="2147484333" r:id="rId63"/>
    <p:sldLayoutId id="2147484334" r:id="rId64"/>
    <p:sldLayoutId id="2147484335" r:id="rId65"/>
    <p:sldLayoutId id="2147484336" r:id="rId6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5" rtl="0" eaLnBrk="1" latinLnBrk="0" hangingPunct="1">
        <a:spcBef>
          <a:spcPct val="0"/>
        </a:spcBef>
        <a:buNone/>
        <a:defRPr sz="2400" b="1" kern="1200">
          <a:solidFill>
            <a:srgbClr val="BC4E21"/>
          </a:solidFill>
          <a:latin typeface="Arial Narrow" panose="020B0606020202030204" pitchFamily="34" charset="0"/>
          <a:ea typeface="+mj-ea"/>
          <a:cs typeface="+mj-cs"/>
        </a:defRPr>
      </a:lvl1pPr>
    </p:titleStyle>
    <p:bodyStyle>
      <a:lvl1pPr marL="342884" indent="-342884" algn="l" defTabSz="914355" rtl="0" eaLnBrk="1" latinLnBrk="0" hangingPunct="1">
        <a:spcBef>
          <a:spcPct val="20000"/>
        </a:spcBef>
        <a:buClr>
          <a:schemeClr val="tx2"/>
        </a:buClr>
        <a:buFont typeface="Wingdings" panose="05000000000000000000" pitchFamily="2" charset="2"/>
        <a:buChar char="§"/>
        <a:defRPr sz="2000" b="0" kern="1200">
          <a:solidFill>
            <a:srgbClr val="404040"/>
          </a:solidFill>
          <a:latin typeface="Arial Narrow" panose="020B0606020202030204" pitchFamily="34" charset="0"/>
          <a:ea typeface="+mn-ea"/>
          <a:cs typeface="+mn-cs"/>
        </a:defRPr>
      </a:lvl1pPr>
      <a:lvl2pPr marL="742913" marR="0" indent="-285736" algn="l" defTabSz="914355"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800" kern="1200">
          <a:solidFill>
            <a:srgbClr val="404040"/>
          </a:solidFill>
          <a:latin typeface="Arial Narrow" panose="020B0606020202030204" pitchFamily="34" charset="0"/>
          <a:ea typeface="+mn-ea"/>
          <a:cs typeface="+mn-cs"/>
        </a:defRPr>
      </a:lvl2pPr>
      <a:lvl3pPr marL="1142944" indent="-228588" algn="l" defTabSz="914355" rtl="0" eaLnBrk="1" latinLnBrk="0" hangingPunct="1">
        <a:spcBef>
          <a:spcPct val="20000"/>
        </a:spcBef>
        <a:buClr>
          <a:schemeClr val="tx2"/>
        </a:buClr>
        <a:buFont typeface="Wingdings" panose="05000000000000000000" pitchFamily="2" charset="2"/>
        <a:buChar char="§"/>
        <a:defRPr sz="1600" b="0" kern="1200">
          <a:solidFill>
            <a:srgbClr val="404040"/>
          </a:solidFill>
          <a:latin typeface="Arial Narrow" panose="020B0606020202030204" pitchFamily="34" charset="0"/>
          <a:ea typeface="+mn-ea"/>
          <a:cs typeface="+mn-cs"/>
        </a:defRPr>
      </a:lvl3pPr>
      <a:lvl4pPr marL="1542974" marR="0" indent="-285736" algn="l" defTabSz="914355"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400" kern="1200">
          <a:solidFill>
            <a:srgbClr val="404040"/>
          </a:solidFill>
          <a:latin typeface="Arial Narrow" panose="020B0606020202030204" pitchFamily="34" charset="0"/>
          <a:ea typeface="+mn-ea"/>
          <a:cs typeface="+mn-cs"/>
        </a:defRPr>
      </a:lvl4pPr>
      <a:lvl5pPr marL="2057297" indent="-228588" algn="l" defTabSz="914355" rtl="0" eaLnBrk="1" latinLnBrk="0" hangingPunct="1">
        <a:spcBef>
          <a:spcPct val="200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wmf"/></Relationships>
</file>

<file path=ppt/slides/_rels/slide1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vimeo.com/61996234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vimeo.com/485622929?autoplay=1&amp;muted=1&amp;stream_id=Y2xpcHN8MjY5ODM2MTV8aWQ6ZGVzY3xbXQ%3D%3D"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210B2B-35DD-DFE2-CC3A-BF970C72CFC8}"/>
              </a:ext>
            </a:extLst>
          </p:cNvPr>
          <p:cNvSpPr>
            <a:spLocks noGrp="1"/>
          </p:cNvSpPr>
          <p:nvPr>
            <p:ph type="ctrTitle"/>
          </p:nvPr>
        </p:nvSpPr>
        <p:spPr>
          <a:xfrm>
            <a:off x="586410" y="1597821"/>
            <a:ext cx="4953000" cy="464788"/>
          </a:xfrm>
        </p:spPr>
        <p:txBody>
          <a:bodyPr>
            <a:normAutofit fontScale="90000"/>
          </a:bodyPr>
          <a:lstStyle/>
          <a:p>
            <a:r>
              <a:rPr lang="en-US" b="0" dirty="0"/>
              <a:t>Electric Drive</a:t>
            </a:r>
            <a:br>
              <a:rPr lang="en-US" b="0" dirty="0"/>
            </a:br>
            <a:r>
              <a:rPr lang="en-US" b="0" dirty="0"/>
              <a:t>Vertical Mast Lifts</a:t>
            </a:r>
          </a:p>
        </p:txBody>
      </p:sp>
    </p:spTree>
    <p:extLst>
      <p:ext uri="{BB962C8B-B14F-4D97-AF65-F5344CB8AC3E}">
        <p14:creationId xmlns:p14="http://schemas.microsoft.com/office/powerpoint/2010/main" val="2794993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A16CE-4A92-8346-087A-4612622D2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CDFF3-F9F5-4DA1-338C-838FF1AE86A4}"/>
              </a:ext>
            </a:extLst>
          </p:cNvPr>
          <p:cNvSpPr>
            <a:spLocks noGrp="1"/>
          </p:cNvSpPr>
          <p:nvPr>
            <p:ph type="title"/>
          </p:nvPr>
        </p:nvSpPr>
        <p:spPr/>
        <p:txBody>
          <a:bodyPr>
            <a:normAutofit fontScale="90000"/>
          </a:bodyPr>
          <a:lstStyle/>
          <a:p>
            <a:r>
              <a:rPr lang="en-US" dirty="0"/>
              <a:t>Electric Drive</a:t>
            </a:r>
          </a:p>
        </p:txBody>
      </p:sp>
      <p:sp>
        <p:nvSpPr>
          <p:cNvPr id="3" name="Text Placeholder 2">
            <a:extLst>
              <a:ext uri="{FF2B5EF4-FFF2-40B4-BE49-F238E27FC236}">
                <a16:creationId xmlns:a16="http://schemas.microsoft.com/office/drawing/2014/main" id="{D0861714-9950-B1C9-BB08-43DAA3BA4B98}"/>
              </a:ext>
            </a:extLst>
          </p:cNvPr>
          <p:cNvSpPr>
            <a:spLocks noGrp="1"/>
          </p:cNvSpPr>
          <p:nvPr>
            <p:ph type="body" idx="1"/>
          </p:nvPr>
        </p:nvSpPr>
        <p:spPr/>
        <p:txBody>
          <a:bodyPr/>
          <a:lstStyle/>
          <a:p>
            <a:r>
              <a:rPr lang="en-US" dirty="0"/>
              <a:t>More Productivity, Performance and Maneuverability</a:t>
            </a:r>
          </a:p>
        </p:txBody>
      </p:sp>
      <p:pic>
        <p:nvPicPr>
          <p:cNvPr id="7" name="Picture 6">
            <a:extLst>
              <a:ext uri="{FF2B5EF4-FFF2-40B4-BE49-F238E27FC236}">
                <a16:creationId xmlns:a16="http://schemas.microsoft.com/office/drawing/2014/main" id="{C8D30BB1-90D3-8BDF-966A-AD29F0AEA282}"/>
              </a:ext>
            </a:extLst>
          </p:cNvPr>
          <p:cNvPicPr>
            <a:picLocks noChangeAspect="1"/>
          </p:cNvPicPr>
          <p:nvPr/>
        </p:nvPicPr>
        <p:blipFill>
          <a:blip r:embed="rId3"/>
          <a:stretch>
            <a:fillRect/>
          </a:stretch>
        </p:blipFill>
        <p:spPr>
          <a:xfrm>
            <a:off x="6916848" y="1382408"/>
            <a:ext cx="2227152" cy="3707221"/>
          </a:xfrm>
          <a:prstGeom prst="rect">
            <a:avLst/>
          </a:prstGeom>
          <a:effectLst>
            <a:softEdge rad="63500"/>
          </a:effectLst>
        </p:spPr>
      </p:pic>
      <p:sp>
        <p:nvSpPr>
          <p:cNvPr id="4" name="Content Placeholder 3">
            <a:extLst>
              <a:ext uri="{FF2B5EF4-FFF2-40B4-BE49-F238E27FC236}">
                <a16:creationId xmlns:a16="http://schemas.microsoft.com/office/drawing/2014/main" id="{AD8C72FF-2AF1-3694-8440-114023F2A360}"/>
              </a:ext>
            </a:extLst>
          </p:cNvPr>
          <p:cNvSpPr>
            <a:spLocks noGrp="1"/>
          </p:cNvSpPr>
          <p:nvPr>
            <p:ph sz="half" idx="2"/>
          </p:nvPr>
        </p:nvSpPr>
        <p:spPr>
          <a:xfrm>
            <a:off x="585215" y="1625326"/>
            <a:ext cx="7946136" cy="1636544"/>
          </a:xfrm>
        </p:spPr>
        <p:txBody>
          <a:bodyPr/>
          <a:lstStyle/>
          <a:p>
            <a:r>
              <a:rPr lang="en-US" sz="1400" dirty="0"/>
              <a:t>90°front wheel steering provides zero turning radius and excellent</a:t>
            </a:r>
            <a:br>
              <a:rPr lang="en-US" sz="1400" dirty="0"/>
            </a:br>
            <a:r>
              <a:rPr lang="en-US" sz="1400" dirty="0"/>
              <a:t>performance and around job site maneuverability.</a:t>
            </a:r>
          </a:p>
          <a:p>
            <a:r>
              <a:rPr lang="en-US" sz="1400" dirty="0"/>
              <a:t>25% gradeability and consistent torque.</a:t>
            </a:r>
          </a:p>
          <a:p>
            <a:r>
              <a:rPr lang="en-US" sz="1400" dirty="0"/>
              <a:t>35% improvement in drive efficiency.</a:t>
            </a:r>
          </a:p>
          <a:p>
            <a:r>
              <a:rPr lang="en-US" sz="1400" dirty="0"/>
              <a:t>Reduced charging and power consumption.</a:t>
            </a:r>
          </a:p>
          <a:p>
            <a:r>
              <a:rPr lang="en-US" sz="1400" dirty="0"/>
              <a:t>Low GVW and wide non-marking </a:t>
            </a:r>
            <a:r>
              <a:rPr lang="en-US" sz="1400" dirty="0" err="1"/>
              <a:t>tyres</a:t>
            </a:r>
            <a:r>
              <a:rPr lang="en-US" sz="1400" dirty="0"/>
              <a:t> provide low</a:t>
            </a:r>
            <a:br>
              <a:rPr lang="en-US" sz="1400" dirty="0"/>
            </a:br>
            <a:r>
              <a:rPr lang="en-US" sz="1400" dirty="0"/>
              <a:t>ground pressures and help protect finished flooring.</a:t>
            </a:r>
          </a:p>
          <a:p>
            <a:r>
              <a:rPr lang="en-US" sz="1400" dirty="0"/>
              <a:t>Electrically-released brakes, lift/tie down points, makes loading</a:t>
            </a:r>
            <a:br>
              <a:rPr lang="en-US" sz="1400" dirty="0"/>
            </a:br>
            <a:r>
              <a:rPr lang="en-US" sz="1400" dirty="0"/>
              <a:t>and transportation safe and easy.</a:t>
            </a:r>
          </a:p>
          <a:p>
            <a:r>
              <a:rPr lang="en-US" sz="1400" dirty="0"/>
              <a:t>Compact size and low weight allow passage through a standard</a:t>
            </a:r>
            <a:br>
              <a:rPr lang="en-US" sz="1400" dirty="0"/>
            </a:br>
            <a:r>
              <a:rPr lang="en-US" sz="1400" dirty="0"/>
              <a:t>doorway and carriage in a passenger elevator.</a:t>
            </a:r>
          </a:p>
          <a:p>
            <a:r>
              <a:rPr lang="en-US" sz="1400" dirty="0"/>
              <a:t>Simple, maintenance-free, fixed pothole protection system, no</a:t>
            </a:r>
            <a:br>
              <a:rPr lang="en-US" sz="1400" dirty="0"/>
            </a:br>
            <a:r>
              <a:rPr lang="en-US" sz="1400" dirty="0"/>
              <a:t>moving parts, allows drive over site debris by improved ground clearance. </a:t>
            </a:r>
          </a:p>
          <a:p>
            <a:r>
              <a:rPr lang="en-US" sz="1400" dirty="0"/>
              <a:t>Forklift pockets located at the rear with tie down and lift points provided.</a:t>
            </a:r>
          </a:p>
        </p:txBody>
      </p:sp>
    </p:spTree>
    <p:extLst>
      <p:ext uri="{BB962C8B-B14F-4D97-AF65-F5344CB8AC3E}">
        <p14:creationId xmlns:p14="http://schemas.microsoft.com/office/powerpoint/2010/main" val="3748937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DA133-3DAF-3467-9CF9-CF4C9CAD99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E16292-573D-F067-D536-2F913EE3A056}"/>
              </a:ext>
            </a:extLst>
          </p:cNvPr>
          <p:cNvSpPr>
            <a:spLocks noGrp="1"/>
          </p:cNvSpPr>
          <p:nvPr>
            <p:ph type="title"/>
          </p:nvPr>
        </p:nvSpPr>
        <p:spPr/>
        <p:txBody>
          <a:bodyPr>
            <a:normAutofit fontScale="90000"/>
          </a:bodyPr>
          <a:lstStyle/>
          <a:p>
            <a:r>
              <a:rPr lang="en-US" dirty="0"/>
              <a:t>New Mast Design</a:t>
            </a:r>
          </a:p>
        </p:txBody>
      </p:sp>
      <p:sp>
        <p:nvSpPr>
          <p:cNvPr id="3" name="Text Placeholder 2">
            <a:extLst>
              <a:ext uri="{FF2B5EF4-FFF2-40B4-BE49-F238E27FC236}">
                <a16:creationId xmlns:a16="http://schemas.microsoft.com/office/drawing/2014/main" id="{DD1F8ADC-176F-43B9-B5AE-AEC95AAA9F16}"/>
              </a:ext>
            </a:extLst>
          </p:cNvPr>
          <p:cNvSpPr>
            <a:spLocks noGrp="1"/>
          </p:cNvSpPr>
          <p:nvPr>
            <p:ph type="body" idx="1"/>
          </p:nvPr>
        </p:nvSpPr>
        <p:spPr/>
        <p:txBody>
          <a:bodyPr/>
          <a:lstStyle/>
          <a:p>
            <a:r>
              <a:rPr lang="en-US" dirty="0"/>
              <a:t>Free from chains, sheaves, or bushings to reduce maintenance</a:t>
            </a:r>
          </a:p>
        </p:txBody>
      </p:sp>
      <p:pic>
        <p:nvPicPr>
          <p:cNvPr id="4" name="Picture 3">
            <a:extLst>
              <a:ext uri="{FF2B5EF4-FFF2-40B4-BE49-F238E27FC236}">
                <a16:creationId xmlns:a16="http://schemas.microsoft.com/office/drawing/2014/main" id="{B58B7E73-5C53-7504-0CCE-32FF19078983}"/>
              </a:ext>
            </a:extLst>
          </p:cNvPr>
          <p:cNvPicPr>
            <a:picLocks noChangeAspect="1"/>
          </p:cNvPicPr>
          <p:nvPr/>
        </p:nvPicPr>
        <p:blipFill>
          <a:blip r:embed="rId3"/>
          <a:stretch>
            <a:fillRect/>
          </a:stretch>
        </p:blipFill>
        <p:spPr>
          <a:xfrm>
            <a:off x="7285273" y="135802"/>
            <a:ext cx="1858727" cy="4923499"/>
          </a:xfrm>
          <a:prstGeom prst="rect">
            <a:avLst/>
          </a:prstGeom>
          <a:effectLst>
            <a:softEdge rad="88900"/>
          </a:effectLst>
        </p:spPr>
      </p:pic>
      <p:pic>
        <p:nvPicPr>
          <p:cNvPr id="5" name="Picture 4">
            <a:extLst>
              <a:ext uri="{FF2B5EF4-FFF2-40B4-BE49-F238E27FC236}">
                <a16:creationId xmlns:a16="http://schemas.microsoft.com/office/drawing/2014/main" id="{AD63808C-666B-3343-190E-122208958890}"/>
              </a:ext>
            </a:extLst>
          </p:cNvPr>
          <p:cNvPicPr>
            <a:picLocks noChangeAspect="1"/>
          </p:cNvPicPr>
          <p:nvPr/>
        </p:nvPicPr>
        <p:blipFill>
          <a:blip r:embed="rId4"/>
          <a:stretch>
            <a:fillRect/>
          </a:stretch>
        </p:blipFill>
        <p:spPr>
          <a:xfrm rot="5400000">
            <a:off x="5549006" y="3160432"/>
            <a:ext cx="1890935" cy="1418622"/>
          </a:xfrm>
          <a:prstGeom prst="rect">
            <a:avLst/>
          </a:prstGeom>
          <a:ln>
            <a:noFill/>
          </a:ln>
          <a:effectLst>
            <a:outerShdw blurRad="292100" dist="139700" dir="2700000" algn="tl" rotWithShape="0">
              <a:srgbClr val="333333">
                <a:alpha val="65000"/>
              </a:srgbClr>
            </a:outerShdw>
            <a:softEdge rad="63500"/>
          </a:effectLst>
        </p:spPr>
      </p:pic>
      <p:sp>
        <p:nvSpPr>
          <p:cNvPr id="8" name="TextBox 7">
            <a:extLst>
              <a:ext uri="{FF2B5EF4-FFF2-40B4-BE49-F238E27FC236}">
                <a16:creationId xmlns:a16="http://schemas.microsoft.com/office/drawing/2014/main" id="{66D41504-FD3C-1AE8-DB9C-1E29056ED80C}"/>
              </a:ext>
            </a:extLst>
          </p:cNvPr>
          <p:cNvSpPr txBox="1"/>
          <p:nvPr/>
        </p:nvSpPr>
        <p:spPr>
          <a:xfrm>
            <a:off x="585213" y="1757264"/>
            <a:ext cx="5199949" cy="3170099"/>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en-US" sz="1600" dirty="0">
                <a:latin typeface="Arial" panose="020B0604020202020204" pitchFamily="34" charset="0"/>
                <a:cs typeface="Arial" panose="020B0604020202020204" pitchFamily="34" charset="0"/>
              </a:rPr>
              <a:t>Multi-stage lifting cylinder eliminates chains, sheaves and bushings….</a:t>
            </a:r>
          </a:p>
          <a:p>
            <a:pPr marL="742950" lvl="1" indent="-285750">
              <a:buClr>
                <a:srgbClr val="FF0000"/>
              </a:buClr>
              <a:buFont typeface="Wingdings" panose="05000000000000000000" pitchFamily="2" charset="2"/>
              <a:buChar char="§"/>
            </a:pPr>
            <a:r>
              <a:rPr lang="en-US" sz="1400" dirty="0">
                <a:latin typeface="Arial" panose="020B0604020202020204" pitchFamily="34" charset="0"/>
                <a:cs typeface="Arial" panose="020B0604020202020204" pitchFamily="34" charset="0"/>
              </a:rPr>
              <a:t>SJ12E – 4 section mast with 3 stage lift cylinder</a:t>
            </a:r>
          </a:p>
          <a:p>
            <a:pPr marL="742950" lvl="1" indent="-285750">
              <a:buClr>
                <a:srgbClr val="FF0000"/>
              </a:buClr>
              <a:buFont typeface="Wingdings" panose="05000000000000000000" pitchFamily="2" charset="2"/>
              <a:buChar char="§"/>
            </a:pPr>
            <a:r>
              <a:rPr lang="en-US" sz="1400" dirty="0">
                <a:latin typeface="Arial" panose="020B0604020202020204" pitchFamily="34" charset="0"/>
                <a:cs typeface="Arial" panose="020B0604020202020204" pitchFamily="34" charset="0"/>
              </a:rPr>
              <a:t>SJ16E and SJ20E – 5 section mast with 4 stage lift cylinder.</a:t>
            </a:r>
          </a:p>
          <a:p>
            <a:pPr marL="742950" lvl="1" indent="-285750">
              <a:buClr>
                <a:srgbClr val="FF0000"/>
              </a:buClr>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
            </a:pPr>
            <a:r>
              <a:rPr lang="en-US" sz="1600" dirty="0">
                <a:latin typeface="Arial" panose="020B0604020202020204" pitchFamily="34" charset="0"/>
                <a:cs typeface="Arial" panose="020B0604020202020204" pitchFamily="34" charset="0"/>
              </a:rPr>
              <a:t>Rigid design allows operator comfort at height through improved mast overlap.</a:t>
            </a:r>
          </a:p>
          <a:p>
            <a:pPr>
              <a:buClr>
                <a:srgbClr val="FF0000"/>
              </a:buClr>
            </a:pPr>
            <a:endParaRPr lang="en-US" sz="1600" dirty="0">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
            </a:pPr>
            <a:r>
              <a:rPr lang="en-US" sz="1600" dirty="0">
                <a:latin typeface="Arial" panose="020B0604020202020204" pitchFamily="34" charset="0"/>
                <a:cs typeface="Arial" panose="020B0604020202020204" pitchFamily="34" charset="0"/>
              </a:rPr>
              <a:t>Closed from debris ingress.</a:t>
            </a:r>
          </a:p>
          <a:p>
            <a:pPr>
              <a:buClr>
                <a:srgbClr val="FF0000"/>
              </a:buClr>
            </a:pPr>
            <a:endParaRPr lang="en-US" sz="1600" dirty="0">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
            </a:pPr>
            <a:r>
              <a:rPr lang="en-US" sz="1600" dirty="0">
                <a:latin typeface="Arial" panose="020B0604020202020204" pitchFamily="34" charset="0"/>
                <a:cs typeface="Arial" panose="020B0604020202020204" pitchFamily="34" charset="0"/>
              </a:rPr>
              <a:t>Top of mast now in line with platform rails, which benefits overhead working on drop ceilings.</a:t>
            </a:r>
          </a:p>
        </p:txBody>
      </p:sp>
    </p:spTree>
    <p:extLst>
      <p:ext uri="{BB962C8B-B14F-4D97-AF65-F5344CB8AC3E}">
        <p14:creationId xmlns:p14="http://schemas.microsoft.com/office/powerpoint/2010/main" val="3547753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2F14B-588B-F350-1137-E695607EB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51968-90D5-2B83-EB65-B676DEB00E27}"/>
              </a:ext>
            </a:extLst>
          </p:cNvPr>
          <p:cNvSpPr>
            <a:spLocks noGrp="1"/>
          </p:cNvSpPr>
          <p:nvPr>
            <p:ph type="title"/>
          </p:nvPr>
        </p:nvSpPr>
        <p:spPr>
          <a:xfrm>
            <a:off x="585215" y="1088794"/>
            <a:ext cx="7946136" cy="400050"/>
          </a:xfrm>
        </p:spPr>
        <p:txBody>
          <a:bodyPr>
            <a:normAutofit fontScale="90000"/>
          </a:bodyPr>
          <a:lstStyle/>
          <a:p>
            <a:r>
              <a:rPr lang="en-US" dirty="0"/>
              <a:t>Traversing Platform</a:t>
            </a:r>
          </a:p>
        </p:txBody>
      </p:sp>
      <p:sp>
        <p:nvSpPr>
          <p:cNvPr id="3" name="Text Placeholder 2">
            <a:extLst>
              <a:ext uri="{FF2B5EF4-FFF2-40B4-BE49-F238E27FC236}">
                <a16:creationId xmlns:a16="http://schemas.microsoft.com/office/drawing/2014/main" id="{625CE2FA-BFB0-2535-1B24-A69BCA2D3C92}"/>
              </a:ext>
            </a:extLst>
          </p:cNvPr>
          <p:cNvSpPr>
            <a:spLocks noGrp="1"/>
          </p:cNvSpPr>
          <p:nvPr>
            <p:ph type="body" idx="1"/>
          </p:nvPr>
        </p:nvSpPr>
        <p:spPr>
          <a:xfrm>
            <a:off x="585215" y="1897980"/>
            <a:ext cx="7946136" cy="242918"/>
          </a:xfrm>
        </p:spPr>
        <p:txBody>
          <a:bodyPr/>
          <a:lstStyle/>
          <a:p>
            <a:r>
              <a:rPr lang="en-US" dirty="0"/>
              <a:t>More Productivity, Performance and Maneuverability</a:t>
            </a:r>
          </a:p>
        </p:txBody>
      </p:sp>
      <p:sp>
        <p:nvSpPr>
          <p:cNvPr id="4" name="Content Placeholder 3">
            <a:extLst>
              <a:ext uri="{FF2B5EF4-FFF2-40B4-BE49-F238E27FC236}">
                <a16:creationId xmlns:a16="http://schemas.microsoft.com/office/drawing/2014/main" id="{F4F00BF1-C137-7171-CD64-92D7598E8640}"/>
              </a:ext>
            </a:extLst>
          </p:cNvPr>
          <p:cNvSpPr>
            <a:spLocks noGrp="1"/>
          </p:cNvSpPr>
          <p:nvPr>
            <p:ph sz="half" idx="2"/>
          </p:nvPr>
        </p:nvSpPr>
        <p:spPr>
          <a:xfrm>
            <a:off x="585215" y="2345287"/>
            <a:ext cx="7946136" cy="1636544"/>
          </a:xfrm>
        </p:spPr>
        <p:txBody>
          <a:bodyPr/>
          <a:lstStyle/>
          <a:p>
            <a:r>
              <a:rPr lang="en-US" dirty="0"/>
              <a:t>Robust all steel platform which incorporates</a:t>
            </a:r>
            <a:br>
              <a:rPr lang="en-US" dirty="0"/>
            </a:br>
            <a:r>
              <a:rPr lang="en-US" dirty="0"/>
              <a:t>a manually operated traversing deck feature</a:t>
            </a:r>
            <a:br>
              <a:rPr lang="en-US" dirty="0"/>
            </a:br>
            <a:r>
              <a:rPr lang="en-US" dirty="0"/>
              <a:t>which provides 16in (41cm) of up-and-over</a:t>
            </a:r>
            <a:br>
              <a:rPr lang="en-US" dirty="0"/>
            </a:br>
            <a:r>
              <a:rPr lang="en-US" dirty="0"/>
              <a:t>capability.</a:t>
            </a:r>
            <a:br>
              <a:rPr lang="en-US" dirty="0"/>
            </a:br>
            <a:endParaRPr lang="en-US" dirty="0"/>
          </a:p>
          <a:p>
            <a:r>
              <a:rPr lang="en-US" dirty="0"/>
              <a:t>Released with a simple to use foot pedal,</a:t>
            </a:r>
            <a:br>
              <a:rPr lang="en-US" dirty="0"/>
            </a:br>
            <a:r>
              <a:rPr lang="en-US" dirty="0"/>
              <a:t>which can be locked in various positions. </a:t>
            </a:r>
          </a:p>
        </p:txBody>
      </p:sp>
      <p:pic>
        <p:nvPicPr>
          <p:cNvPr id="5" name="Picture 4">
            <a:extLst>
              <a:ext uri="{FF2B5EF4-FFF2-40B4-BE49-F238E27FC236}">
                <a16:creationId xmlns:a16="http://schemas.microsoft.com/office/drawing/2014/main" id="{8CAFF79E-9DA1-29EC-B2A4-CCA9528819BF}"/>
              </a:ext>
            </a:extLst>
          </p:cNvPr>
          <p:cNvPicPr>
            <a:picLocks noChangeAspect="1"/>
          </p:cNvPicPr>
          <p:nvPr/>
        </p:nvPicPr>
        <p:blipFill>
          <a:blip r:embed="rId3"/>
          <a:stretch>
            <a:fillRect/>
          </a:stretch>
        </p:blipFill>
        <p:spPr>
          <a:xfrm>
            <a:off x="6056768" y="3163559"/>
            <a:ext cx="3087232" cy="1957006"/>
          </a:xfrm>
          <a:prstGeom prst="rect">
            <a:avLst/>
          </a:prstGeom>
          <a:effectLst>
            <a:softEdge rad="88900"/>
          </a:effectLst>
        </p:spPr>
      </p:pic>
    </p:spTree>
    <p:extLst>
      <p:ext uri="{BB962C8B-B14F-4D97-AF65-F5344CB8AC3E}">
        <p14:creationId xmlns:p14="http://schemas.microsoft.com/office/powerpoint/2010/main" val="1297498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96F80-AA53-0CC6-668C-96C99ACF17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7DFBD5-4B14-193C-1051-FFA424339347}"/>
              </a:ext>
            </a:extLst>
          </p:cNvPr>
          <p:cNvSpPr>
            <a:spLocks noGrp="1"/>
          </p:cNvSpPr>
          <p:nvPr>
            <p:ph type="title"/>
          </p:nvPr>
        </p:nvSpPr>
        <p:spPr/>
        <p:txBody>
          <a:bodyPr>
            <a:normAutofit fontScale="90000"/>
          </a:bodyPr>
          <a:lstStyle/>
          <a:p>
            <a:r>
              <a:rPr lang="en-US" dirty="0"/>
              <a:t>Traversing Platform</a:t>
            </a:r>
          </a:p>
        </p:txBody>
      </p:sp>
      <p:sp>
        <p:nvSpPr>
          <p:cNvPr id="3" name="Text Placeholder 2">
            <a:extLst>
              <a:ext uri="{FF2B5EF4-FFF2-40B4-BE49-F238E27FC236}">
                <a16:creationId xmlns:a16="http://schemas.microsoft.com/office/drawing/2014/main" id="{F3BDD53C-EB07-B436-5450-362E11CFEE40}"/>
              </a:ext>
            </a:extLst>
          </p:cNvPr>
          <p:cNvSpPr>
            <a:spLocks noGrp="1"/>
          </p:cNvSpPr>
          <p:nvPr>
            <p:ph type="body" idx="1"/>
          </p:nvPr>
        </p:nvSpPr>
        <p:spPr/>
        <p:txBody>
          <a:bodyPr/>
          <a:lstStyle/>
          <a:p>
            <a:r>
              <a:rPr lang="en-US" dirty="0"/>
              <a:t>More Productivity, Performance and Maneuverability</a:t>
            </a:r>
          </a:p>
        </p:txBody>
      </p:sp>
      <p:sp>
        <p:nvSpPr>
          <p:cNvPr id="4" name="Content Placeholder 3">
            <a:extLst>
              <a:ext uri="{FF2B5EF4-FFF2-40B4-BE49-F238E27FC236}">
                <a16:creationId xmlns:a16="http://schemas.microsoft.com/office/drawing/2014/main" id="{4E9827DA-B69F-6D74-5CF2-6A988F3A520E}"/>
              </a:ext>
            </a:extLst>
          </p:cNvPr>
          <p:cNvSpPr>
            <a:spLocks noGrp="1"/>
          </p:cNvSpPr>
          <p:nvPr>
            <p:ph sz="half" idx="2"/>
          </p:nvPr>
        </p:nvSpPr>
        <p:spPr>
          <a:xfrm>
            <a:off x="585215" y="1789947"/>
            <a:ext cx="7946136" cy="1636544"/>
          </a:xfrm>
        </p:spPr>
        <p:txBody>
          <a:bodyPr/>
          <a:lstStyle/>
          <a:p>
            <a:r>
              <a:rPr lang="en-US" dirty="0"/>
              <a:t>Easily replaceable mesh flooring gives operators the freedom to see ground level without looking over the side of the machine.</a:t>
            </a:r>
          </a:p>
          <a:p>
            <a:r>
              <a:rPr lang="en-US" dirty="0"/>
              <a:t>When moved forward into service position, provides full access to base service hatch.</a:t>
            </a:r>
          </a:p>
          <a:p>
            <a:r>
              <a:rPr lang="en-US" dirty="0"/>
              <a:t>Self-closing full-height gate.</a:t>
            </a:r>
          </a:p>
          <a:p>
            <a:r>
              <a:rPr lang="en-US" dirty="0"/>
              <a:t>Power to the platform provides a power source for</a:t>
            </a:r>
            <a:br>
              <a:rPr lang="en-US" dirty="0"/>
            </a:br>
            <a:r>
              <a:rPr lang="en-US" dirty="0"/>
              <a:t>tools and eliminates hanging cords.</a:t>
            </a:r>
          </a:p>
          <a:p>
            <a:r>
              <a:rPr lang="en-US" dirty="0"/>
              <a:t>Lanyard attachment points are provided around</a:t>
            </a:r>
            <a:br>
              <a:rPr lang="en-US" dirty="0"/>
            </a:br>
            <a:r>
              <a:rPr lang="en-US" dirty="0"/>
              <a:t>the platform.</a:t>
            </a:r>
          </a:p>
          <a:p>
            <a:r>
              <a:rPr lang="en-US" dirty="0"/>
              <a:t>Load sensing system.</a:t>
            </a:r>
          </a:p>
        </p:txBody>
      </p:sp>
      <p:pic>
        <p:nvPicPr>
          <p:cNvPr id="5" name="Picture 4">
            <a:extLst>
              <a:ext uri="{FF2B5EF4-FFF2-40B4-BE49-F238E27FC236}">
                <a16:creationId xmlns:a16="http://schemas.microsoft.com/office/drawing/2014/main" id="{ED5021D6-EAAF-2523-4077-08D774DDFFCB}"/>
              </a:ext>
            </a:extLst>
          </p:cNvPr>
          <p:cNvPicPr>
            <a:picLocks noChangeAspect="1"/>
          </p:cNvPicPr>
          <p:nvPr/>
        </p:nvPicPr>
        <p:blipFill>
          <a:blip r:embed="rId3"/>
          <a:stretch>
            <a:fillRect/>
          </a:stretch>
        </p:blipFill>
        <p:spPr>
          <a:xfrm>
            <a:off x="6056768" y="3163559"/>
            <a:ext cx="3087232" cy="1957006"/>
          </a:xfrm>
          <a:prstGeom prst="rect">
            <a:avLst/>
          </a:prstGeom>
          <a:effectLst>
            <a:softEdge rad="88900"/>
          </a:effectLst>
        </p:spPr>
      </p:pic>
    </p:spTree>
    <p:extLst>
      <p:ext uri="{BB962C8B-B14F-4D97-AF65-F5344CB8AC3E}">
        <p14:creationId xmlns:p14="http://schemas.microsoft.com/office/powerpoint/2010/main" val="423545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1980D-996D-A683-2A5D-A715DE657C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8D63B9-F012-CAA0-2AED-25DD22433BE9}"/>
              </a:ext>
            </a:extLst>
          </p:cNvPr>
          <p:cNvSpPr>
            <a:spLocks noGrp="1"/>
          </p:cNvSpPr>
          <p:nvPr>
            <p:ph type="title"/>
          </p:nvPr>
        </p:nvSpPr>
        <p:spPr>
          <a:xfrm>
            <a:off x="585215" y="977984"/>
            <a:ext cx="7946136" cy="400050"/>
          </a:xfrm>
        </p:spPr>
        <p:txBody>
          <a:bodyPr>
            <a:normAutofit fontScale="90000"/>
          </a:bodyPr>
          <a:lstStyle/>
          <a:p>
            <a:r>
              <a:rPr lang="en-US" dirty="0"/>
              <a:t>Onboard Diagnostics</a:t>
            </a:r>
          </a:p>
        </p:txBody>
      </p:sp>
      <p:sp>
        <p:nvSpPr>
          <p:cNvPr id="3" name="Text Placeholder 2">
            <a:extLst>
              <a:ext uri="{FF2B5EF4-FFF2-40B4-BE49-F238E27FC236}">
                <a16:creationId xmlns:a16="http://schemas.microsoft.com/office/drawing/2014/main" id="{1108D3AF-215D-2E11-08ED-166B07D62823}"/>
              </a:ext>
            </a:extLst>
          </p:cNvPr>
          <p:cNvSpPr>
            <a:spLocks noGrp="1"/>
          </p:cNvSpPr>
          <p:nvPr>
            <p:ph type="body" idx="1"/>
          </p:nvPr>
        </p:nvSpPr>
        <p:spPr>
          <a:xfrm>
            <a:off x="585215" y="1613840"/>
            <a:ext cx="7946136" cy="242918"/>
          </a:xfrm>
        </p:spPr>
        <p:txBody>
          <a:bodyPr/>
          <a:lstStyle/>
          <a:p>
            <a:r>
              <a:rPr lang="en-US" dirty="0"/>
              <a:t>Skycoded </a:t>
            </a:r>
            <a:r>
              <a:rPr lang="en-US" baseline="30000" dirty="0"/>
              <a:t>TM</a:t>
            </a:r>
          </a:p>
        </p:txBody>
      </p:sp>
      <p:sp>
        <p:nvSpPr>
          <p:cNvPr id="8" name="Content Placeholder 3">
            <a:extLst>
              <a:ext uri="{FF2B5EF4-FFF2-40B4-BE49-F238E27FC236}">
                <a16:creationId xmlns:a16="http://schemas.microsoft.com/office/drawing/2014/main" id="{FAA56C00-471B-64C5-2039-4737E6EAF730}"/>
              </a:ext>
            </a:extLst>
          </p:cNvPr>
          <p:cNvSpPr>
            <a:spLocks noGrp="1"/>
          </p:cNvSpPr>
          <p:nvPr>
            <p:ph sz="half" idx="2"/>
          </p:nvPr>
        </p:nvSpPr>
        <p:spPr>
          <a:xfrm>
            <a:off x="509416" y="1848357"/>
            <a:ext cx="7946136" cy="1636544"/>
          </a:xfrm>
        </p:spPr>
        <p:txBody>
          <a:bodyPr/>
          <a:lstStyle/>
          <a:p>
            <a:r>
              <a:rPr lang="en-US" dirty="0" err="1"/>
              <a:t>Skyjack’s</a:t>
            </a:r>
            <a:r>
              <a:rPr lang="en-US" dirty="0"/>
              <a:t> standard color-coded and numbered wiring</a:t>
            </a:r>
            <a:br>
              <a:rPr lang="en-US" dirty="0"/>
            </a:br>
            <a:r>
              <a:rPr lang="en-US" dirty="0"/>
              <a:t>system. Onboard diagnostics allows operators or service</a:t>
            </a:r>
            <a:br>
              <a:rPr lang="en-US" dirty="0"/>
            </a:br>
            <a:r>
              <a:rPr lang="en-US" dirty="0"/>
              <a:t>technicians to see real-time, easy-to understand faults in</a:t>
            </a:r>
            <a:br>
              <a:rPr lang="en-US" dirty="0"/>
            </a:br>
            <a:r>
              <a:rPr lang="en-US" dirty="0"/>
              <a:t>plain, simple language readouts. No plug-in calibration</a:t>
            </a:r>
            <a:br>
              <a:rPr lang="en-US" dirty="0"/>
            </a:br>
            <a:r>
              <a:rPr lang="en-US" dirty="0"/>
              <a:t>is necessary for day-to-day troubleshooting, </a:t>
            </a:r>
            <a:br>
              <a:rPr lang="en-US" dirty="0"/>
            </a:br>
            <a:r>
              <a:rPr lang="en-US" dirty="0"/>
              <a:t>including load sensing information. </a:t>
            </a:r>
          </a:p>
          <a:p>
            <a:endParaRPr lang="en-US" dirty="0"/>
          </a:p>
          <a:p>
            <a:r>
              <a:rPr lang="en-US" sz="1600" dirty="0"/>
              <a:t>Mounted in rear wheel well, offset inside for protection</a:t>
            </a:r>
            <a:br>
              <a:rPr lang="en-US" sz="1600" dirty="0"/>
            </a:br>
            <a:r>
              <a:rPr lang="en-US" sz="1600" dirty="0"/>
              <a:t>against debris.</a:t>
            </a:r>
          </a:p>
          <a:p>
            <a:endParaRPr lang="en-US" sz="1600" dirty="0"/>
          </a:p>
          <a:p>
            <a:r>
              <a:rPr lang="en-US" sz="1600" dirty="0"/>
              <a:t>CAN based fully integrated controls with smart charger </a:t>
            </a:r>
            <a:br>
              <a:rPr lang="en-US" sz="1600" dirty="0"/>
            </a:br>
            <a:r>
              <a:rPr lang="en-US" sz="1600" dirty="0"/>
              <a:t>provides increased data points (telematics ready).</a:t>
            </a:r>
          </a:p>
          <a:p>
            <a:endParaRPr lang="en-US" dirty="0"/>
          </a:p>
        </p:txBody>
      </p:sp>
      <p:pic>
        <p:nvPicPr>
          <p:cNvPr id="4" name="0781F286-683F-4E85-B87B-6B41455825F6">
            <a:extLst>
              <a:ext uri="{FF2B5EF4-FFF2-40B4-BE49-F238E27FC236}">
                <a16:creationId xmlns:a16="http://schemas.microsoft.com/office/drawing/2014/main" id="{BACFD4C1-4AE7-77F4-3D7C-10B11A0F8A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3621" y="2765145"/>
            <a:ext cx="1705721" cy="2274294"/>
          </a:xfrm>
          <a:prstGeom prst="rect">
            <a:avLst/>
          </a:prstGeom>
          <a:noFill/>
          <a:ln>
            <a:noFill/>
          </a:ln>
          <a:effectLst>
            <a:softEdge rad="63500"/>
          </a:effectLst>
        </p:spPr>
      </p:pic>
      <p:pic>
        <p:nvPicPr>
          <p:cNvPr id="5" name="Picture 4">
            <a:extLst>
              <a:ext uri="{FF2B5EF4-FFF2-40B4-BE49-F238E27FC236}">
                <a16:creationId xmlns:a16="http://schemas.microsoft.com/office/drawing/2014/main" id="{8C1DF0A2-F177-2F05-6725-D26DDB360C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95417" y="1267536"/>
            <a:ext cx="2316420" cy="1737316"/>
          </a:xfrm>
          <a:prstGeom prst="rect">
            <a:avLst/>
          </a:prstGeom>
          <a:ln>
            <a:noFill/>
          </a:ln>
          <a:effectLst>
            <a:softEdge rad="112500"/>
          </a:effectLst>
        </p:spPr>
      </p:pic>
    </p:spTree>
    <p:extLst>
      <p:ext uri="{BB962C8B-B14F-4D97-AF65-F5344CB8AC3E}">
        <p14:creationId xmlns:p14="http://schemas.microsoft.com/office/powerpoint/2010/main" val="822090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6C404-13F4-D8A1-F179-20666A513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632E12-1DBF-DA13-2A50-88520299C8D7}"/>
              </a:ext>
            </a:extLst>
          </p:cNvPr>
          <p:cNvSpPr>
            <a:spLocks noGrp="1"/>
          </p:cNvSpPr>
          <p:nvPr>
            <p:ph type="title"/>
          </p:nvPr>
        </p:nvSpPr>
        <p:spPr/>
        <p:txBody>
          <a:bodyPr>
            <a:normAutofit fontScale="90000"/>
          </a:bodyPr>
          <a:lstStyle/>
          <a:p>
            <a:r>
              <a:rPr lang="en-US" dirty="0"/>
              <a:t>Simple Robust Controls</a:t>
            </a:r>
          </a:p>
        </p:txBody>
      </p:sp>
      <p:sp>
        <p:nvSpPr>
          <p:cNvPr id="3" name="Text Placeholder 2">
            <a:extLst>
              <a:ext uri="{FF2B5EF4-FFF2-40B4-BE49-F238E27FC236}">
                <a16:creationId xmlns:a16="http://schemas.microsoft.com/office/drawing/2014/main" id="{7CF65F48-90C7-FBCF-152D-49E6F3B3C162}"/>
              </a:ext>
            </a:extLst>
          </p:cNvPr>
          <p:cNvSpPr>
            <a:spLocks noGrp="1"/>
          </p:cNvSpPr>
          <p:nvPr>
            <p:ph type="body" idx="1"/>
          </p:nvPr>
        </p:nvSpPr>
        <p:spPr>
          <a:xfrm>
            <a:off x="585215" y="1668158"/>
            <a:ext cx="7946136" cy="242918"/>
          </a:xfrm>
        </p:spPr>
        <p:txBody>
          <a:bodyPr/>
          <a:lstStyle/>
          <a:p>
            <a:r>
              <a:rPr lang="en-US" dirty="0"/>
              <a:t>Removable, high strength, impact resistant upper control box with integrated shroud</a:t>
            </a:r>
          </a:p>
        </p:txBody>
      </p:sp>
      <p:sp>
        <p:nvSpPr>
          <p:cNvPr id="6" name="TextBox 5">
            <a:extLst>
              <a:ext uri="{FF2B5EF4-FFF2-40B4-BE49-F238E27FC236}">
                <a16:creationId xmlns:a16="http://schemas.microsoft.com/office/drawing/2014/main" id="{ACE244AC-2602-4B46-7629-4392FA79C416}"/>
              </a:ext>
            </a:extLst>
          </p:cNvPr>
          <p:cNvSpPr txBox="1"/>
          <p:nvPr/>
        </p:nvSpPr>
        <p:spPr>
          <a:xfrm>
            <a:off x="585215" y="2116990"/>
            <a:ext cx="5459238" cy="2308324"/>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en-US" sz="1600" dirty="0">
                <a:latin typeface="Arial" panose="020B0604020202020204" pitchFamily="34" charset="0"/>
                <a:cs typeface="Arial" panose="020B0604020202020204" pitchFamily="34" charset="0"/>
              </a:rPr>
              <a:t>Integrated shroud with full proportional joystick safety-enable trigger, thumb steer, selector switches, battery level gauge, horn, and emergency stop .</a:t>
            </a:r>
          </a:p>
          <a:p>
            <a:pPr marL="285750" indent="-285750">
              <a:buClr>
                <a:srgbClr val="FF0000"/>
              </a:buClr>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
            </a:pPr>
            <a:r>
              <a:rPr lang="en-US" sz="1600" dirty="0">
                <a:latin typeface="Arial" panose="020B0604020202020204" pitchFamily="34" charset="0"/>
                <a:cs typeface="Arial" panose="020B0604020202020204" pitchFamily="34" charset="0"/>
              </a:rPr>
              <a:t>6ft (1.82m) control cable for ease of walking through entrances or doorways and loading onto trucks.</a:t>
            </a:r>
          </a:p>
          <a:p>
            <a:pPr marL="285750" indent="-285750">
              <a:buClr>
                <a:srgbClr val="FF0000"/>
              </a:buClr>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
            </a:pPr>
            <a:r>
              <a:rPr lang="en-US" sz="1600" dirty="0">
                <a:latin typeface="Arial" panose="020B0604020202020204" pitchFamily="34" charset="0"/>
                <a:cs typeface="Arial" panose="020B0604020202020204" pitchFamily="34" charset="0"/>
              </a:rPr>
              <a:t>Interchangeable control box between models (SJ12 E/SJ16 E/SJ20 E).</a:t>
            </a:r>
          </a:p>
        </p:txBody>
      </p:sp>
      <p:pic>
        <p:nvPicPr>
          <p:cNvPr id="7" name="Picture 6">
            <a:extLst>
              <a:ext uri="{FF2B5EF4-FFF2-40B4-BE49-F238E27FC236}">
                <a16:creationId xmlns:a16="http://schemas.microsoft.com/office/drawing/2014/main" id="{FC676039-7592-1FA3-D806-048AFF1B6C95}"/>
              </a:ext>
            </a:extLst>
          </p:cNvPr>
          <p:cNvPicPr>
            <a:picLocks noChangeAspect="1"/>
          </p:cNvPicPr>
          <p:nvPr/>
        </p:nvPicPr>
        <p:blipFill>
          <a:blip r:embed="rId3"/>
          <a:stretch>
            <a:fillRect/>
          </a:stretch>
        </p:blipFill>
        <p:spPr>
          <a:xfrm>
            <a:off x="6766560" y="1745254"/>
            <a:ext cx="2084832" cy="3341290"/>
          </a:xfrm>
          <a:prstGeom prst="rect">
            <a:avLst/>
          </a:prstGeom>
          <a:effectLst>
            <a:softEdge rad="317500"/>
          </a:effectLst>
        </p:spPr>
      </p:pic>
    </p:spTree>
    <p:extLst>
      <p:ext uri="{BB962C8B-B14F-4D97-AF65-F5344CB8AC3E}">
        <p14:creationId xmlns:p14="http://schemas.microsoft.com/office/powerpoint/2010/main" val="1954592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461F3-9BEB-1F70-C7E9-AB47A73F1F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268052-8DDC-F35E-429C-8357F0DD0376}"/>
              </a:ext>
            </a:extLst>
          </p:cNvPr>
          <p:cNvSpPr>
            <a:spLocks noGrp="1"/>
          </p:cNvSpPr>
          <p:nvPr>
            <p:ph type="title"/>
          </p:nvPr>
        </p:nvSpPr>
        <p:spPr/>
        <p:txBody>
          <a:bodyPr>
            <a:normAutofit fontScale="90000"/>
          </a:bodyPr>
          <a:lstStyle/>
          <a:p>
            <a:r>
              <a:rPr lang="en-US" dirty="0"/>
              <a:t>Parts Commonality and Maintenance Accessibility</a:t>
            </a:r>
          </a:p>
        </p:txBody>
      </p:sp>
      <p:sp>
        <p:nvSpPr>
          <p:cNvPr id="4" name="Content Placeholder 3">
            <a:extLst>
              <a:ext uri="{FF2B5EF4-FFF2-40B4-BE49-F238E27FC236}">
                <a16:creationId xmlns:a16="http://schemas.microsoft.com/office/drawing/2014/main" id="{A92E3A3F-2112-EF56-0525-0BB6C152CD78}"/>
              </a:ext>
            </a:extLst>
          </p:cNvPr>
          <p:cNvSpPr>
            <a:spLocks noGrp="1"/>
          </p:cNvSpPr>
          <p:nvPr>
            <p:ph sz="half" idx="2"/>
          </p:nvPr>
        </p:nvSpPr>
        <p:spPr>
          <a:xfrm>
            <a:off x="585215" y="1331366"/>
            <a:ext cx="7946136" cy="2396477"/>
          </a:xfrm>
        </p:spPr>
        <p:txBody>
          <a:bodyPr/>
          <a:lstStyle/>
          <a:p>
            <a:r>
              <a:rPr lang="en-US" sz="1800" dirty="0"/>
              <a:t>All components are located inside the base, the “flip up” maintenance hatch provides easy, unrestricted access to all major components </a:t>
            </a:r>
            <a:br>
              <a:rPr lang="en-US" sz="1800" dirty="0"/>
            </a:br>
            <a:r>
              <a:rPr lang="en-US" sz="1800" dirty="0"/>
              <a:t>and batteries…</a:t>
            </a:r>
          </a:p>
          <a:p>
            <a:pPr lvl="1"/>
            <a:r>
              <a:rPr lang="en-US" dirty="0"/>
              <a:t>Flip up access lid for main service components</a:t>
            </a:r>
          </a:p>
          <a:p>
            <a:pPr lvl="1"/>
            <a:r>
              <a:rPr lang="en-US" dirty="0"/>
              <a:t>Bucher pump/motor combo mounted inside with access</a:t>
            </a:r>
            <a:br>
              <a:rPr lang="en-US" dirty="0"/>
            </a:br>
            <a:r>
              <a:rPr lang="en-US" dirty="0"/>
              <a:t>to all valves and service parts.</a:t>
            </a:r>
          </a:p>
          <a:p>
            <a:pPr lvl="1"/>
            <a:r>
              <a:rPr lang="en-US" dirty="0"/>
              <a:t>Delta-Q 650W universal smart charger mounted inside</a:t>
            </a:r>
            <a:br>
              <a:rPr lang="en-US" dirty="0"/>
            </a:br>
            <a:r>
              <a:rPr lang="en-US" dirty="0"/>
              <a:t>rear of machine.</a:t>
            </a:r>
          </a:p>
          <a:p>
            <a:pPr lvl="1"/>
            <a:r>
              <a:rPr lang="en-US" dirty="0"/>
              <a:t>LED lights can be seen from rear of base.</a:t>
            </a:r>
          </a:p>
          <a:p>
            <a:pPr lvl="1"/>
            <a:r>
              <a:rPr lang="en-US" dirty="0"/>
              <a:t>Main manifold with spin off oil filter for ease of service.</a:t>
            </a:r>
          </a:p>
          <a:p>
            <a:pPr lvl="1"/>
            <a:r>
              <a:rPr lang="en-US" dirty="0"/>
              <a:t>2 x 12V battery configuration standard…</a:t>
            </a:r>
          </a:p>
          <a:p>
            <a:pPr lvl="2"/>
            <a:r>
              <a:rPr lang="en-US" sz="1400" dirty="0"/>
              <a:t>4 x 6V as an option (4 x 6V standard for CE and AS).</a:t>
            </a:r>
          </a:p>
        </p:txBody>
      </p:sp>
      <p:pic>
        <p:nvPicPr>
          <p:cNvPr id="3" name="Picture 2">
            <a:extLst>
              <a:ext uri="{FF2B5EF4-FFF2-40B4-BE49-F238E27FC236}">
                <a16:creationId xmlns:a16="http://schemas.microsoft.com/office/drawing/2014/main" id="{FD3960BC-B034-305F-901E-EFD788C6F9F5}"/>
              </a:ext>
            </a:extLst>
          </p:cNvPr>
          <p:cNvPicPr>
            <a:picLocks noChangeAspect="1"/>
          </p:cNvPicPr>
          <p:nvPr/>
        </p:nvPicPr>
        <p:blipFill>
          <a:blip r:embed="rId3">
            <a:extLst>
              <a:ext uri="{28A0092B-C50C-407E-A947-70E740481C1C}">
                <a14:useLocalDpi xmlns:a14="http://schemas.microsoft.com/office/drawing/2010/main" val="0"/>
              </a:ext>
            </a:extLst>
          </a:blip>
          <a:srcRect l="24894"/>
          <a:stretch/>
        </p:blipFill>
        <p:spPr>
          <a:xfrm>
            <a:off x="5962178" y="2260840"/>
            <a:ext cx="3335731" cy="2882660"/>
          </a:xfrm>
          <a:prstGeom prst="rect">
            <a:avLst/>
          </a:prstGeom>
          <a:effectLst>
            <a:softEdge rad="63500"/>
          </a:effectLst>
        </p:spPr>
      </p:pic>
    </p:spTree>
    <p:extLst>
      <p:ext uri="{BB962C8B-B14F-4D97-AF65-F5344CB8AC3E}">
        <p14:creationId xmlns:p14="http://schemas.microsoft.com/office/powerpoint/2010/main" val="622789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537B-6349-571C-715B-F6A9EF09FE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A6273-8649-ACC4-74D4-B59462E657F8}"/>
              </a:ext>
            </a:extLst>
          </p:cNvPr>
          <p:cNvSpPr>
            <a:spLocks noGrp="1"/>
          </p:cNvSpPr>
          <p:nvPr>
            <p:ph type="title"/>
          </p:nvPr>
        </p:nvSpPr>
        <p:spPr>
          <a:xfrm>
            <a:off x="598932" y="1234233"/>
            <a:ext cx="7946136" cy="400050"/>
          </a:xfrm>
        </p:spPr>
        <p:txBody>
          <a:bodyPr>
            <a:normAutofit fontScale="90000"/>
          </a:bodyPr>
          <a:lstStyle/>
          <a:p>
            <a:r>
              <a:rPr lang="en-US" dirty="0"/>
              <a:t>Pothole Protection</a:t>
            </a:r>
          </a:p>
        </p:txBody>
      </p:sp>
      <p:sp>
        <p:nvSpPr>
          <p:cNvPr id="4" name="Content Placeholder 3">
            <a:extLst>
              <a:ext uri="{FF2B5EF4-FFF2-40B4-BE49-F238E27FC236}">
                <a16:creationId xmlns:a16="http://schemas.microsoft.com/office/drawing/2014/main" id="{C45B17A0-8539-335C-1F88-C93328A62791}"/>
              </a:ext>
            </a:extLst>
          </p:cNvPr>
          <p:cNvSpPr>
            <a:spLocks noGrp="1"/>
          </p:cNvSpPr>
          <p:nvPr>
            <p:ph sz="half" idx="2"/>
          </p:nvPr>
        </p:nvSpPr>
        <p:spPr>
          <a:xfrm>
            <a:off x="585215" y="1785639"/>
            <a:ext cx="7946136" cy="2396477"/>
          </a:xfrm>
        </p:spPr>
        <p:txBody>
          <a:bodyPr/>
          <a:lstStyle/>
          <a:p>
            <a:pPr>
              <a:buClr>
                <a:srgbClr val="FF0000"/>
              </a:buClr>
              <a:buFont typeface="Wingdings" panose="05000000000000000000" pitchFamily="2" charset="2"/>
              <a:buChar char="§"/>
            </a:pPr>
            <a:r>
              <a:rPr lang="en-US" sz="1800" dirty="0"/>
              <a:t>Fixed pothole protection system.</a:t>
            </a:r>
          </a:p>
          <a:p>
            <a:pPr>
              <a:buClr>
                <a:srgbClr val="FF0000"/>
              </a:buClr>
              <a:buFont typeface="Wingdings" panose="05000000000000000000" pitchFamily="2" charset="2"/>
              <a:buChar char="§"/>
            </a:pPr>
            <a:r>
              <a:rPr lang="en-US" sz="1800" dirty="0"/>
              <a:t>Designed to go over cables without issues of “catching up”.</a:t>
            </a:r>
          </a:p>
          <a:p>
            <a:pPr>
              <a:buClr>
                <a:srgbClr val="FF0000"/>
              </a:buClr>
              <a:buFont typeface="Wingdings" panose="05000000000000000000" pitchFamily="2" charset="2"/>
              <a:buChar char="§"/>
            </a:pPr>
            <a:r>
              <a:rPr lang="en-US" sz="1800" dirty="0"/>
              <a:t>Freedom to forklift from the side like other models.</a:t>
            </a:r>
          </a:p>
          <a:p>
            <a:pPr lvl="1">
              <a:buClr>
                <a:srgbClr val="FF0000"/>
              </a:buClr>
              <a:buFont typeface="Wingdings" panose="05000000000000000000" pitchFamily="2" charset="2"/>
              <a:buChar char="§"/>
            </a:pPr>
            <a:r>
              <a:rPr lang="en-US" sz="1600" dirty="0"/>
              <a:t>Welded plates act as catch system incase of </a:t>
            </a:r>
            <a:br>
              <a:rPr lang="en-US" sz="1600" dirty="0"/>
            </a:br>
            <a:r>
              <a:rPr lang="en-US" sz="1600" dirty="0"/>
              <a:t>slippage when loading/ offloading.</a:t>
            </a:r>
          </a:p>
          <a:p>
            <a:pPr lvl="1">
              <a:buClr>
                <a:srgbClr val="FF0000"/>
              </a:buClr>
            </a:pPr>
            <a:r>
              <a:rPr lang="en-US" sz="1600" dirty="0"/>
              <a:t>Lowest clearance is 1" and 3.5“ highest point.</a:t>
            </a:r>
          </a:p>
        </p:txBody>
      </p:sp>
      <p:pic>
        <p:nvPicPr>
          <p:cNvPr id="5" name="Picture 4">
            <a:extLst>
              <a:ext uri="{FF2B5EF4-FFF2-40B4-BE49-F238E27FC236}">
                <a16:creationId xmlns:a16="http://schemas.microsoft.com/office/drawing/2014/main" id="{28D79808-25EE-8326-1C84-ED52880B05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6768" y="2836298"/>
            <a:ext cx="2987935" cy="2240952"/>
          </a:xfrm>
          <a:prstGeom prst="rect">
            <a:avLst/>
          </a:prstGeom>
          <a:ln>
            <a:noFill/>
          </a:ln>
          <a:effectLst>
            <a:softEdge rad="112500"/>
          </a:effectLst>
        </p:spPr>
      </p:pic>
    </p:spTree>
    <p:extLst>
      <p:ext uri="{BB962C8B-B14F-4D97-AF65-F5344CB8AC3E}">
        <p14:creationId xmlns:p14="http://schemas.microsoft.com/office/powerpoint/2010/main" val="3583394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3CB38-0119-EE33-FBDB-6DF497433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D65359-3E97-ADD3-0CF0-09D1AB90EE0A}"/>
              </a:ext>
            </a:extLst>
          </p:cNvPr>
          <p:cNvSpPr>
            <a:spLocks noGrp="1"/>
          </p:cNvSpPr>
          <p:nvPr>
            <p:ph type="title"/>
          </p:nvPr>
        </p:nvSpPr>
        <p:spPr>
          <a:xfrm>
            <a:off x="598932" y="1234233"/>
            <a:ext cx="7946136" cy="400050"/>
          </a:xfrm>
        </p:spPr>
        <p:txBody>
          <a:bodyPr>
            <a:normAutofit fontScale="90000"/>
          </a:bodyPr>
          <a:lstStyle/>
          <a:p>
            <a:r>
              <a:rPr lang="en-US" dirty="0"/>
              <a:t>Wind Rating</a:t>
            </a:r>
          </a:p>
        </p:txBody>
      </p:sp>
      <p:pic>
        <p:nvPicPr>
          <p:cNvPr id="3" name="Picture 2">
            <a:extLst>
              <a:ext uri="{FF2B5EF4-FFF2-40B4-BE49-F238E27FC236}">
                <a16:creationId xmlns:a16="http://schemas.microsoft.com/office/drawing/2014/main" id="{4962B70F-26C6-339B-DB00-6A494B1C040A}"/>
              </a:ext>
            </a:extLst>
          </p:cNvPr>
          <p:cNvPicPr>
            <a:picLocks noChangeAspect="1"/>
          </p:cNvPicPr>
          <p:nvPr/>
        </p:nvPicPr>
        <p:blipFill>
          <a:blip r:embed="rId3"/>
          <a:stretch>
            <a:fillRect/>
          </a:stretch>
        </p:blipFill>
        <p:spPr>
          <a:xfrm>
            <a:off x="6148928" y="729696"/>
            <a:ext cx="1824339" cy="4219518"/>
          </a:xfrm>
          <a:prstGeom prst="rect">
            <a:avLst/>
          </a:prstGeom>
          <a:effectLst>
            <a:softEdge rad="101600"/>
          </a:effectLst>
        </p:spPr>
      </p:pic>
      <p:grpSp>
        <p:nvGrpSpPr>
          <p:cNvPr id="26" name="Group 25">
            <a:extLst>
              <a:ext uri="{FF2B5EF4-FFF2-40B4-BE49-F238E27FC236}">
                <a16:creationId xmlns:a16="http://schemas.microsoft.com/office/drawing/2014/main" id="{29FE9AD1-D8AB-1A2A-18AC-8ABAB776161E}"/>
              </a:ext>
            </a:extLst>
          </p:cNvPr>
          <p:cNvGrpSpPr/>
          <p:nvPr/>
        </p:nvGrpSpPr>
        <p:grpSpPr>
          <a:xfrm>
            <a:off x="8015486" y="536021"/>
            <a:ext cx="898914" cy="4086225"/>
            <a:chOff x="8015486" y="536021"/>
            <a:chExt cx="898914" cy="4086225"/>
          </a:xfrm>
        </p:grpSpPr>
        <p:pic>
          <p:nvPicPr>
            <p:cNvPr id="6" name="Picture 52" descr="MCNA00382_0000[1]">
              <a:extLst>
                <a:ext uri="{FF2B5EF4-FFF2-40B4-BE49-F238E27FC236}">
                  <a16:creationId xmlns:a16="http://schemas.microsoft.com/office/drawing/2014/main" id="{40B9DDDF-84A2-A83B-6BC3-ECC14D95BA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099" y="1134509"/>
              <a:ext cx="35877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BC480EE8-C645-3FFF-C3EC-1907553D5E86}"/>
                </a:ext>
              </a:extLst>
            </p:cNvPr>
            <p:cNvCxnSpPr/>
            <p:nvPr/>
          </p:nvCxnSpPr>
          <p:spPr>
            <a:xfrm flipH="1">
              <a:off x="8607624" y="2037796"/>
              <a:ext cx="11112" cy="2584450"/>
            </a:xfrm>
            <a:prstGeom prst="straightConnector1">
              <a:avLst/>
            </a:prstGeom>
            <a:ln w="12700">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2900555-FC82-D2E4-60A0-1EE3838B484A}"/>
                </a:ext>
              </a:extLst>
            </p:cNvPr>
            <p:cNvSpPr/>
            <p:nvPr/>
          </p:nvSpPr>
          <p:spPr>
            <a:xfrm rot="16200000">
              <a:off x="7456434" y="3064643"/>
              <a:ext cx="2019803" cy="369332"/>
            </a:xfrm>
            <a:prstGeom prst="rect">
              <a:avLst/>
            </a:prstGeom>
            <a:ln>
              <a:noFill/>
            </a:ln>
          </p:spPr>
          <p:txBody>
            <a:bodyPr wrap="square">
              <a:spAutoFit/>
            </a:bodyPr>
            <a:lstStyle/>
            <a:p>
              <a:pPr algn="ctr" eaLnBrk="1" hangingPunct="1">
                <a:defRPr/>
              </a:pPr>
              <a:r>
                <a:rPr lang="en-GB" altLang="en-US" sz="1400" b="1" dirty="0">
                  <a:solidFill>
                    <a:schemeClr val="bg1">
                      <a:lumMod val="50000"/>
                    </a:schemeClr>
                  </a:solidFill>
                  <a:latin typeface="+mn-lt"/>
                  <a:cs typeface="Arial" charset="0"/>
                </a:rPr>
                <a:t>SJ16E - 12’ -  3.65 m</a:t>
              </a:r>
              <a:r>
                <a:rPr lang="en-GB" altLang="en-US" dirty="0">
                  <a:solidFill>
                    <a:schemeClr val="bg1">
                      <a:lumMod val="50000"/>
                    </a:schemeClr>
                  </a:solidFill>
                  <a:latin typeface="Arial" charset="0"/>
                  <a:cs typeface="Arial" charset="0"/>
                </a:rPr>
                <a:t> </a:t>
              </a:r>
              <a:endParaRPr lang="en-GB" dirty="0">
                <a:solidFill>
                  <a:schemeClr val="bg1">
                    <a:lumMod val="50000"/>
                  </a:schemeClr>
                </a:solidFill>
              </a:endParaRPr>
            </a:p>
          </p:txBody>
        </p:sp>
        <p:cxnSp>
          <p:nvCxnSpPr>
            <p:cNvPr id="9" name="Straight Connector 8">
              <a:extLst>
                <a:ext uri="{FF2B5EF4-FFF2-40B4-BE49-F238E27FC236}">
                  <a16:creationId xmlns:a16="http://schemas.microsoft.com/office/drawing/2014/main" id="{DFA3B031-8253-5049-C362-12C91AB3CD49}"/>
                </a:ext>
              </a:extLst>
            </p:cNvPr>
            <p:cNvCxnSpPr/>
            <p:nvPr/>
          </p:nvCxnSpPr>
          <p:spPr>
            <a:xfrm>
              <a:off x="8015486" y="2015571"/>
              <a:ext cx="758825"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2D6431-CEB6-DBFB-9ECC-14891648636E}"/>
                </a:ext>
              </a:extLst>
            </p:cNvPr>
            <p:cNvCxnSpPr/>
            <p:nvPr/>
          </p:nvCxnSpPr>
          <p:spPr>
            <a:xfrm>
              <a:off x="8015486" y="4622246"/>
              <a:ext cx="758825"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6C40EFD-3A68-774F-EB89-873848852A27}"/>
                </a:ext>
              </a:extLst>
            </p:cNvPr>
            <p:cNvSpPr/>
            <p:nvPr/>
          </p:nvSpPr>
          <p:spPr>
            <a:xfrm>
              <a:off x="8298061" y="1042434"/>
              <a:ext cx="584200" cy="574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cxnSp>
          <p:nvCxnSpPr>
            <p:cNvPr id="12" name="Straight Connector 11">
              <a:extLst>
                <a:ext uri="{FF2B5EF4-FFF2-40B4-BE49-F238E27FC236}">
                  <a16:creationId xmlns:a16="http://schemas.microsoft.com/office/drawing/2014/main" id="{BECE6DCA-42D5-8F4D-5489-08FB2C35001A}"/>
                </a:ext>
              </a:extLst>
            </p:cNvPr>
            <p:cNvCxnSpPr/>
            <p:nvPr/>
          </p:nvCxnSpPr>
          <p:spPr>
            <a:xfrm>
              <a:off x="8383786" y="1139271"/>
              <a:ext cx="439738" cy="390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D2FD967-310B-5DD4-1887-4217D016CE1B}"/>
                </a:ext>
              </a:extLst>
            </p:cNvPr>
            <p:cNvCxnSpPr/>
            <p:nvPr/>
          </p:nvCxnSpPr>
          <p:spPr>
            <a:xfrm flipV="1">
              <a:off x="8590161" y="729696"/>
              <a:ext cx="0" cy="312738"/>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D2065BC-A1F0-67A0-B852-3A9DE3617C89}"/>
                </a:ext>
              </a:extLst>
            </p:cNvPr>
            <p:cNvCxnSpPr/>
            <p:nvPr/>
          </p:nvCxnSpPr>
          <p:spPr>
            <a:xfrm>
              <a:off x="8604449" y="1617109"/>
              <a:ext cx="17462" cy="407987"/>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5AB42F4-4AB8-B31E-1271-01F2DE1BB668}"/>
                </a:ext>
              </a:extLst>
            </p:cNvPr>
            <p:cNvCxnSpPr/>
            <p:nvPr/>
          </p:nvCxnSpPr>
          <p:spPr>
            <a:xfrm flipV="1">
              <a:off x="8590161" y="536021"/>
              <a:ext cx="0" cy="319088"/>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AEAD96E-55D0-0E11-3A4E-7D00CCC8AA24}"/>
                </a:ext>
              </a:extLst>
            </p:cNvPr>
            <p:cNvSpPr/>
            <p:nvPr/>
          </p:nvSpPr>
          <p:spPr>
            <a:xfrm rot="16200000">
              <a:off x="7719833" y="3064644"/>
              <a:ext cx="2019802" cy="369332"/>
            </a:xfrm>
            <a:prstGeom prst="rect">
              <a:avLst/>
            </a:prstGeom>
            <a:ln>
              <a:noFill/>
            </a:ln>
          </p:spPr>
          <p:txBody>
            <a:bodyPr wrap="square">
              <a:spAutoFit/>
            </a:bodyPr>
            <a:lstStyle/>
            <a:p>
              <a:pPr algn="ctr" eaLnBrk="1" hangingPunct="1">
                <a:defRPr/>
              </a:pPr>
              <a:r>
                <a:rPr lang="en-GB" altLang="en-US" sz="1400" b="1" dirty="0">
                  <a:solidFill>
                    <a:schemeClr val="bg1">
                      <a:lumMod val="50000"/>
                    </a:schemeClr>
                  </a:solidFill>
                  <a:latin typeface="+mn-lt"/>
                  <a:cs typeface="Arial" charset="0"/>
                </a:rPr>
                <a:t>SJ20E – 13’ -  3.96 m</a:t>
              </a:r>
              <a:r>
                <a:rPr lang="en-GB" altLang="en-US" dirty="0">
                  <a:solidFill>
                    <a:schemeClr val="bg1">
                      <a:lumMod val="50000"/>
                    </a:schemeClr>
                  </a:solidFill>
                  <a:latin typeface="Arial" charset="0"/>
                  <a:cs typeface="Arial" charset="0"/>
                </a:rPr>
                <a:t> </a:t>
              </a:r>
              <a:endParaRPr lang="en-GB" dirty="0">
                <a:solidFill>
                  <a:schemeClr val="bg1">
                    <a:lumMod val="50000"/>
                  </a:schemeClr>
                </a:solidFill>
              </a:endParaRPr>
            </a:p>
          </p:txBody>
        </p:sp>
      </p:grpSp>
      <p:sp>
        <p:nvSpPr>
          <p:cNvPr id="18" name="Content Placeholder 17">
            <a:extLst>
              <a:ext uri="{FF2B5EF4-FFF2-40B4-BE49-F238E27FC236}">
                <a16:creationId xmlns:a16="http://schemas.microsoft.com/office/drawing/2014/main" id="{F55471A7-AC09-D9AC-F2B9-9B503B4BB39C}"/>
              </a:ext>
            </a:extLst>
          </p:cNvPr>
          <p:cNvSpPr>
            <a:spLocks noGrp="1"/>
          </p:cNvSpPr>
          <p:nvPr>
            <p:ph sz="half" idx="2"/>
          </p:nvPr>
        </p:nvSpPr>
        <p:spPr/>
        <p:txBody>
          <a:bodyPr/>
          <a:lstStyle/>
          <a:p>
            <a:r>
              <a:rPr lang="en-US" dirty="0"/>
              <a:t>SJ12 E fully wind rated (12.5m/s).</a:t>
            </a:r>
          </a:p>
          <a:p>
            <a:endParaRPr lang="en-US" dirty="0"/>
          </a:p>
          <a:p>
            <a:r>
              <a:rPr lang="en-US" dirty="0"/>
              <a:t>SJ16E and SJ 20E have a selectable wind rating option</a:t>
            </a:r>
            <a:br>
              <a:rPr lang="en-US" dirty="0"/>
            </a:br>
            <a:r>
              <a:rPr lang="en-US" dirty="0"/>
              <a:t>which limits operational height when selected...</a:t>
            </a:r>
          </a:p>
          <a:p>
            <a:pPr lvl="1"/>
            <a:r>
              <a:rPr lang="en-US" dirty="0"/>
              <a:t>SJ16E (12 ft/3.66m).</a:t>
            </a:r>
          </a:p>
          <a:p>
            <a:pPr lvl="1"/>
            <a:r>
              <a:rPr lang="en-US" dirty="0"/>
              <a:t>SJ20E (13 ft/3.96m).</a:t>
            </a:r>
          </a:p>
        </p:txBody>
      </p:sp>
      <p:pic>
        <p:nvPicPr>
          <p:cNvPr id="21" name="Picture 1">
            <a:extLst>
              <a:ext uri="{FF2B5EF4-FFF2-40B4-BE49-F238E27FC236}">
                <a16:creationId xmlns:a16="http://schemas.microsoft.com/office/drawing/2014/main" id="{CDE293E1-E7AB-92AB-7854-7CE1A106F9D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53351" y="4066462"/>
            <a:ext cx="1686434" cy="8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249744BA-0F4A-40E7-72BD-F6925A1E03BB}"/>
              </a:ext>
            </a:extLst>
          </p:cNvPr>
          <p:cNvGrpSpPr/>
          <p:nvPr/>
        </p:nvGrpSpPr>
        <p:grpSpPr>
          <a:xfrm>
            <a:off x="229600" y="4066463"/>
            <a:ext cx="4216893" cy="742732"/>
            <a:chOff x="5162411" y="72462"/>
            <a:chExt cx="3873779" cy="697811"/>
          </a:xfrm>
        </p:grpSpPr>
        <p:pic>
          <p:nvPicPr>
            <p:cNvPr id="24" name="Picture 23">
              <a:extLst>
                <a:ext uri="{FF2B5EF4-FFF2-40B4-BE49-F238E27FC236}">
                  <a16:creationId xmlns:a16="http://schemas.microsoft.com/office/drawing/2014/main" id="{A7BD63A4-27B8-6C38-9734-EB339BADAFE9}"/>
                </a:ext>
              </a:extLst>
            </p:cNvPr>
            <p:cNvPicPr>
              <a:picLocks noChangeAspect="1"/>
            </p:cNvPicPr>
            <p:nvPr/>
          </p:nvPicPr>
          <p:blipFill rotWithShape="1">
            <a:blip r:embed="rId6"/>
            <a:srcRect l="58194" t="79664" r="20836" b="10428"/>
            <a:stretch/>
          </p:blipFill>
          <p:spPr>
            <a:xfrm>
              <a:off x="5162411" y="255487"/>
              <a:ext cx="3873779" cy="514786"/>
            </a:xfrm>
            <a:prstGeom prst="rect">
              <a:avLst/>
            </a:prstGeom>
            <a:ln>
              <a:solidFill>
                <a:schemeClr val="bg1"/>
              </a:solidFill>
            </a:ln>
          </p:spPr>
        </p:pic>
        <p:pic>
          <p:nvPicPr>
            <p:cNvPr id="25" name="Picture 24">
              <a:extLst>
                <a:ext uri="{FF2B5EF4-FFF2-40B4-BE49-F238E27FC236}">
                  <a16:creationId xmlns:a16="http://schemas.microsoft.com/office/drawing/2014/main" id="{9D6A2C95-A047-59EB-3127-2E309456FD4A}"/>
                </a:ext>
              </a:extLst>
            </p:cNvPr>
            <p:cNvPicPr>
              <a:picLocks noChangeAspect="1"/>
            </p:cNvPicPr>
            <p:nvPr/>
          </p:nvPicPr>
          <p:blipFill rotWithShape="1">
            <a:blip r:embed="rId6"/>
            <a:srcRect l="58194" t="15118" r="20836" b="81843"/>
            <a:stretch/>
          </p:blipFill>
          <p:spPr>
            <a:xfrm>
              <a:off x="5162411" y="72462"/>
              <a:ext cx="3873779" cy="157870"/>
            </a:xfrm>
            <a:prstGeom prst="rect">
              <a:avLst/>
            </a:prstGeom>
            <a:ln>
              <a:solidFill>
                <a:schemeClr val="bg1"/>
              </a:solidFill>
            </a:ln>
          </p:spPr>
        </p:pic>
      </p:grpSp>
    </p:spTree>
    <p:extLst>
      <p:ext uri="{BB962C8B-B14F-4D97-AF65-F5344CB8AC3E}">
        <p14:creationId xmlns:p14="http://schemas.microsoft.com/office/powerpoint/2010/main" val="280058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1DAE4-742E-4ADD-852B-047C6CA4E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293E89-34A3-0736-1943-21E448AE61BA}"/>
              </a:ext>
            </a:extLst>
          </p:cNvPr>
          <p:cNvSpPr>
            <a:spLocks noGrp="1"/>
          </p:cNvSpPr>
          <p:nvPr>
            <p:ph type="title"/>
          </p:nvPr>
        </p:nvSpPr>
        <p:spPr>
          <a:xfrm>
            <a:off x="598932" y="1234233"/>
            <a:ext cx="7946136" cy="400050"/>
          </a:xfrm>
        </p:spPr>
        <p:txBody>
          <a:bodyPr>
            <a:normAutofit fontScale="90000"/>
          </a:bodyPr>
          <a:lstStyle/>
          <a:p>
            <a:r>
              <a:rPr lang="en-US" dirty="0"/>
              <a:t>Load Sensing</a:t>
            </a:r>
          </a:p>
        </p:txBody>
      </p:sp>
      <p:sp>
        <p:nvSpPr>
          <p:cNvPr id="18" name="Content Placeholder 17">
            <a:extLst>
              <a:ext uri="{FF2B5EF4-FFF2-40B4-BE49-F238E27FC236}">
                <a16:creationId xmlns:a16="http://schemas.microsoft.com/office/drawing/2014/main" id="{C33C1161-DADD-FA88-60EF-E04BFCEAEC2E}"/>
              </a:ext>
            </a:extLst>
          </p:cNvPr>
          <p:cNvSpPr>
            <a:spLocks noGrp="1"/>
          </p:cNvSpPr>
          <p:nvPr>
            <p:ph sz="half" idx="2"/>
          </p:nvPr>
        </p:nvSpPr>
        <p:spPr/>
        <p:txBody>
          <a:bodyPr/>
          <a:lstStyle/>
          <a:p>
            <a:r>
              <a:rPr lang="en-US" dirty="0"/>
              <a:t>Standard Dual Load cell..</a:t>
            </a:r>
          </a:p>
          <a:p>
            <a:pPr lvl="1"/>
            <a:r>
              <a:rPr lang="en-US" dirty="0"/>
              <a:t>Two different load cells beneath platform.</a:t>
            </a:r>
          </a:p>
          <a:p>
            <a:pPr lvl="1"/>
            <a:r>
              <a:rPr lang="en-US" dirty="0"/>
              <a:t>Wire feeds into junction box then main controller.</a:t>
            </a:r>
          </a:p>
        </p:txBody>
      </p:sp>
      <p:pic>
        <p:nvPicPr>
          <p:cNvPr id="17" name="Picture 16">
            <a:extLst>
              <a:ext uri="{FF2B5EF4-FFF2-40B4-BE49-F238E27FC236}">
                <a16:creationId xmlns:a16="http://schemas.microsoft.com/office/drawing/2014/main" id="{FB775DB7-6EC4-23F5-4E80-F6061CFE7A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39" r="32025" b="72"/>
          <a:stretch/>
        </p:blipFill>
        <p:spPr>
          <a:xfrm>
            <a:off x="6807671" y="352616"/>
            <a:ext cx="2336329" cy="4777408"/>
          </a:xfrm>
          <a:prstGeom prst="rect">
            <a:avLst/>
          </a:prstGeom>
          <a:effectLst>
            <a:softEdge rad="63500"/>
          </a:effectLst>
        </p:spPr>
      </p:pic>
      <p:pic>
        <p:nvPicPr>
          <p:cNvPr id="19" name="Picture 18">
            <a:extLst>
              <a:ext uri="{FF2B5EF4-FFF2-40B4-BE49-F238E27FC236}">
                <a16:creationId xmlns:a16="http://schemas.microsoft.com/office/drawing/2014/main" id="{D12DFE4F-CFDE-3EA4-B0D4-3F073BDC81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15" t="3106" r="8393" b="-1116"/>
          <a:stretch/>
        </p:blipFill>
        <p:spPr>
          <a:xfrm>
            <a:off x="5341136" y="2150923"/>
            <a:ext cx="2456510" cy="1614277"/>
          </a:xfrm>
          <a:prstGeom prst="rect">
            <a:avLst/>
          </a:prstGeom>
          <a:ln>
            <a:noFill/>
          </a:ln>
          <a:effectLst>
            <a:softEdge rad="112500"/>
          </a:effectLst>
        </p:spPr>
      </p:pic>
      <p:cxnSp>
        <p:nvCxnSpPr>
          <p:cNvPr id="20" name="Straight Arrow Connector 19">
            <a:extLst>
              <a:ext uri="{FF2B5EF4-FFF2-40B4-BE49-F238E27FC236}">
                <a16:creationId xmlns:a16="http://schemas.microsoft.com/office/drawing/2014/main" id="{E8D9A7E9-D3D8-11EE-F1E9-28603EBD8BE6}"/>
              </a:ext>
            </a:extLst>
          </p:cNvPr>
          <p:cNvCxnSpPr/>
          <p:nvPr/>
        </p:nvCxnSpPr>
        <p:spPr>
          <a:xfrm flipV="1">
            <a:off x="7286079" y="1838711"/>
            <a:ext cx="1184744" cy="71719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01931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4"/>
          <p:cNvSpPr txBox="1">
            <a:spLocks/>
          </p:cNvSpPr>
          <p:nvPr/>
        </p:nvSpPr>
        <p:spPr bwMode="auto">
          <a:xfrm>
            <a:off x="793612" y="1462984"/>
            <a:ext cx="7402857" cy="255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spcBef>
                <a:spcPct val="20000"/>
              </a:spcBef>
              <a:buClr>
                <a:srgbClr val="FF4C00"/>
              </a:buClr>
              <a:buFont typeface="Wingdings" panose="05000000000000000000" pitchFamily="2" charset="2"/>
              <a:buNone/>
            </a:pPr>
            <a:r>
              <a:rPr lang="en-US" altLang="en-US" sz="3200" dirty="0">
                <a:solidFill>
                  <a:srgbClr val="5F5F5F"/>
                </a:solidFill>
                <a:latin typeface="+mj-lt"/>
                <a:cs typeface="Arial" panose="020B0604020202020204" pitchFamily="34" charset="0"/>
              </a:rPr>
              <a:t>Skyjack proudly provides companies with quality-engineered, simple and reliable access and material handling equipment globally so they can maximize utilization and their return on investment.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DBE4EC-8828-E967-0516-492A7364E0C4}"/>
              </a:ext>
            </a:extLst>
          </p:cNvPr>
          <p:cNvPicPr>
            <a:picLocks noChangeAspect="1"/>
          </p:cNvPicPr>
          <p:nvPr/>
        </p:nvPicPr>
        <p:blipFill>
          <a:blip r:embed="rId2"/>
          <a:srcRect r="2473"/>
          <a:stretch/>
        </p:blipFill>
        <p:spPr>
          <a:xfrm>
            <a:off x="604285" y="1085630"/>
            <a:ext cx="7720565" cy="3143689"/>
          </a:xfrm>
          <a:prstGeom prst="rect">
            <a:avLst/>
          </a:prstGeom>
          <a:effectLst>
            <a:softEdge rad="63500"/>
          </a:effectLst>
        </p:spPr>
      </p:pic>
    </p:spTree>
    <p:extLst>
      <p:ext uri="{BB962C8B-B14F-4D97-AF65-F5344CB8AC3E}">
        <p14:creationId xmlns:p14="http://schemas.microsoft.com/office/powerpoint/2010/main" val="3683818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1BEBF-C484-51B1-AC67-D968919D2A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634DF-2F83-814C-41C2-27F2A94931FA}"/>
              </a:ext>
            </a:extLst>
          </p:cNvPr>
          <p:cNvSpPr>
            <a:spLocks noGrp="1"/>
          </p:cNvSpPr>
          <p:nvPr>
            <p:ph type="title"/>
          </p:nvPr>
        </p:nvSpPr>
        <p:spPr>
          <a:xfrm>
            <a:off x="512063" y="1105891"/>
            <a:ext cx="7946136" cy="400050"/>
          </a:xfrm>
        </p:spPr>
        <p:txBody>
          <a:bodyPr>
            <a:normAutofit fontScale="90000"/>
          </a:bodyPr>
          <a:lstStyle/>
          <a:p>
            <a:r>
              <a:rPr lang="en-US" dirty="0"/>
              <a:t>Elevate Telematics</a:t>
            </a:r>
          </a:p>
        </p:txBody>
      </p:sp>
      <p:pic>
        <p:nvPicPr>
          <p:cNvPr id="7" name="Picture 6">
            <a:extLst>
              <a:ext uri="{FF2B5EF4-FFF2-40B4-BE49-F238E27FC236}">
                <a16:creationId xmlns:a16="http://schemas.microsoft.com/office/drawing/2014/main" id="{C3E6F9B8-9627-2B85-5EF8-30F040C79F79}"/>
              </a:ext>
            </a:extLst>
          </p:cNvPr>
          <p:cNvPicPr>
            <a:picLocks noChangeAspect="1"/>
          </p:cNvPicPr>
          <p:nvPr/>
        </p:nvPicPr>
        <p:blipFill>
          <a:blip r:embed="rId3"/>
          <a:stretch>
            <a:fillRect/>
          </a:stretch>
        </p:blipFill>
        <p:spPr>
          <a:xfrm>
            <a:off x="1660552" y="1596616"/>
            <a:ext cx="6064302" cy="3424547"/>
          </a:xfrm>
          <a:prstGeom prst="rect">
            <a:avLst/>
          </a:prstGeom>
        </p:spPr>
      </p:pic>
    </p:spTree>
    <p:extLst>
      <p:ext uri="{BB962C8B-B14F-4D97-AF65-F5344CB8AC3E}">
        <p14:creationId xmlns:p14="http://schemas.microsoft.com/office/powerpoint/2010/main" val="2980027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EC8AE-0E96-EA34-2374-9A9A15B4747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3129FAB-9149-2FFC-5F0A-A158DD712954}"/>
              </a:ext>
            </a:extLst>
          </p:cNvPr>
          <p:cNvPicPr>
            <a:picLocks noChangeAspect="1"/>
          </p:cNvPicPr>
          <p:nvPr/>
        </p:nvPicPr>
        <p:blipFill>
          <a:blip r:embed="rId2"/>
          <a:stretch>
            <a:fillRect/>
          </a:stretch>
        </p:blipFill>
        <p:spPr>
          <a:xfrm>
            <a:off x="3124007" y="209474"/>
            <a:ext cx="2762636" cy="1086002"/>
          </a:xfrm>
          <a:prstGeom prst="rect">
            <a:avLst/>
          </a:prstGeom>
        </p:spPr>
      </p:pic>
      <p:pic>
        <p:nvPicPr>
          <p:cNvPr id="4" name="Picture 3">
            <a:extLst>
              <a:ext uri="{FF2B5EF4-FFF2-40B4-BE49-F238E27FC236}">
                <a16:creationId xmlns:a16="http://schemas.microsoft.com/office/drawing/2014/main" id="{0E3EB148-9627-94A2-3F83-644CC66D28B1}"/>
              </a:ext>
            </a:extLst>
          </p:cNvPr>
          <p:cNvPicPr>
            <a:picLocks noChangeAspect="1"/>
          </p:cNvPicPr>
          <p:nvPr/>
        </p:nvPicPr>
        <p:blipFill>
          <a:blip r:embed="rId3"/>
          <a:stretch>
            <a:fillRect/>
          </a:stretch>
        </p:blipFill>
        <p:spPr>
          <a:xfrm>
            <a:off x="3323859" y="1295476"/>
            <a:ext cx="2496282" cy="3848024"/>
          </a:xfrm>
          <a:prstGeom prst="rect">
            <a:avLst/>
          </a:prstGeom>
        </p:spPr>
      </p:pic>
      <p:sp>
        <p:nvSpPr>
          <p:cNvPr id="2" name="TextBox 1">
            <a:extLst>
              <a:ext uri="{FF2B5EF4-FFF2-40B4-BE49-F238E27FC236}">
                <a16:creationId xmlns:a16="http://schemas.microsoft.com/office/drawing/2014/main" id="{ED86EF9A-BDDF-74D7-0722-83FFBF3F9B12}"/>
              </a:ext>
            </a:extLst>
          </p:cNvPr>
          <p:cNvSpPr txBox="1"/>
          <p:nvPr/>
        </p:nvSpPr>
        <p:spPr>
          <a:xfrm>
            <a:off x="6019993" y="3947311"/>
            <a:ext cx="3677032" cy="369332"/>
          </a:xfrm>
          <a:prstGeom prst="rect">
            <a:avLst/>
          </a:prstGeom>
          <a:noFill/>
        </p:spPr>
        <p:txBody>
          <a:bodyPr wrap="none" rtlCol="0">
            <a:spAutoFit/>
          </a:bodyPr>
          <a:lstStyle/>
          <a:p>
            <a:r>
              <a:rPr lang="en-US" dirty="0"/>
              <a:t>Remove battery management system</a:t>
            </a:r>
          </a:p>
        </p:txBody>
      </p:sp>
    </p:spTree>
    <p:extLst>
      <p:ext uri="{BB962C8B-B14F-4D97-AF65-F5344CB8AC3E}">
        <p14:creationId xmlns:p14="http://schemas.microsoft.com/office/powerpoint/2010/main" val="144029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112B1-88C3-910D-AFF8-D4207AA946B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79321CB-8E9C-6B78-CC48-9A0BD218C261}"/>
              </a:ext>
            </a:extLst>
          </p:cNvPr>
          <p:cNvPicPr>
            <a:picLocks noChangeAspect="1"/>
          </p:cNvPicPr>
          <p:nvPr/>
        </p:nvPicPr>
        <p:blipFill>
          <a:blip r:embed="rId3"/>
          <a:stretch>
            <a:fillRect/>
          </a:stretch>
        </p:blipFill>
        <p:spPr>
          <a:xfrm>
            <a:off x="309277" y="796538"/>
            <a:ext cx="4086795" cy="628738"/>
          </a:xfrm>
          <a:prstGeom prst="rect">
            <a:avLst/>
          </a:prstGeom>
        </p:spPr>
      </p:pic>
      <p:sp>
        <p:nvSpPr>
          <p:cNvPr id="4" name="TextBox 3">
            <a:extLst>
              <a:ext uri="{FF2B5EF4-FFF2-40B4-BE49-F238E27FC236}">
                <a16:creationId xmlns:a16="http://schemas.microsoft.com/office/drawing/2014/main" id="{A534F0D7-B3FE-4B4F-3A2F-C4281A95BE86}"/>
              </a:ext>
            </a:extLst>
          </p:cNvPr>
          <p:cNvSpPr txBox="1"/>
          <p:nvPr/>
        </p:nvSpPr>
        <p:spPr>
          <a:xfrm>
            <a:off x="5512002" y="3743757"/>
            <a:ext cx="3193085" cy="1316699"/>
          </a:xfrm>
          <a:prstGeom prst="rect">
            <a:avLst/>
          </a:prstGeom>
          <a:noFill/>
        </p:spPr>
        <p:txBody>
          <a:bodyPr wrap="square">
            <a:spAutoFit/>
          </a:bodyPr>
          <a:lstStyle/>
          <a:p>
            <a:pPr marL="171450" indent="-171450">
              <a:buClr>
                <a:srgbClr val="FF0000"/>
              </a:buClr>
              <a:buFont typeface="Wingdings" panose="05000000000000000000" pitchFamily="2" charset="2"/>
              <a:buChar char="§"/>
            </a:pPr>
            <a:r>
              <a:rPr lang="en-US" sz="1000" dirty="0">
                <a:latin typeface="Arial" panose="020B0604020202020204" pitchFamily="34" charset="0"/>
                <a:cs typeface="Arial" panose="020B0604020202020204" pitchFamily="34" charset="0"/>
              </a:rPr>
              <a:t>Protects against entire hydraulic system and steering cylinders.</a:t>
            </a:r>
          </a:p>
          <a:p>
            <a:pPr marL="171450" indent="-171450">
              <a:buClr>
                <a:srgbClr val="FF0000"/>
              </a:buClr>
              <a:buFont typeface="Wingdings" panose="05000000000000000000" pitchFamily="2" charset="2"/>
              <a:buChar char="§"/>
            </a:pPr>
            <a:r>
              <a:rPr lang="en-US" sz="1000" dirty="0">
                <a:latin typeface="Arial" panose="020B0604020202020204" pitchFamily="34" charset="0"/>
                <a:cs typeface="Arial" panose="020B0604020202020204" pitchFamily="34" charset="0"/>
              </a:rPr>
              <a:t>Capable of containing ALL machine oil by volume </a:t>
            </a:r>
          </a:p>
          <a:p>
            <a:pPr marL="171450" indent="-171450">
              <a:buClr>
                <a:srgbClr val="FF0000"/>
              </a:buClr>
              <a:buFont typeface="Wingdings" panose="05000000000000000000" pitchFamily="2" charset="2"/>
              <a:buChar char="§"/>
            </a:pPr>
            <a:r>
              <a:rPr lang="en-US" sz="1000" dirty="0">
                <a:latin typeface="Arial" panose="020B0604020202020204" pitchFamily="34" charset="0"/>
                <a:cs typeface="Arial" panose="020B0604020202020204" pitchFamily="34" charset="0"/>
              </a:rPr>
              <a:t>Avoids cumbersome diaper attachment.</a:t>
            </a:r>
          </a:p>
          <a:p>
            <a:pPr marL="171450" indent="-171450">
              <a:buClr>
                <a:srgbClr val="FF0000"/>
              </a:buClr>
              <a:buFont typeface="Wingdings" panose="05000000000000000000" pitchFamily="2" charset="2"/>
              <a:buChar char="§"/>
            </a:pPr>
            <a:r>
              <a:rPr lang="en-US" sz="1000" dirty="0">
                <a:latin typeface="Arial" panose="020B0604020202020204" pitchFamily="34" charset="0"/>
                <a:cs typeface="Arial" panose="020B0604020202020204" pitchFamily="34" charset="0"/>
              </a:rPr>
              <a:t>Prioritizes machine functionality.</a:t>
            </a:r>
          </a:p>
          <a:p>
            <a:pPr marL="171450" indent="-171450">
              <a:buClr>
                <a:srgbClr val="FF0000"/>
              </a:buClr>
              <a:buFont typeface="Wingdings" panose="05000000000000000000" pitchFamily="2" charset="2"/>
              <a:buChar char="§"/>
            </a:pPr>
            <a:r>
              <a:rPr lang="en-US" sz="1000" dirty="0">
                <a:latin typeface="Arial" panose="020B0604020202020204" pitchFamily="34" charset="0"/>
                <a:cs typeface="Arial" panose="020B0604020202020204" pitchFamily="34" charset="0"/>
              </a:rPr>
              <a:t>Factory fit or field install option.</a:t>
            </a:r>
          </a:p>
          <a:p>
            <a:pPr marL="171450" indent="-171450">
              <a:buClr>
                <a:srgbClr val="FF0000"/>
              </a:buClr>
              <a:buFont typeface="Wingdings" panose="05000000000000000000" pitchFamily="2" charset="2"/>
              <a:buChar char="§"/>
            </a:pPr>
            <a:r>
              <a:rPr lang="en-US" sz="1000" dirty="0">
                <a:latin typeface="Arial" panose="020B0604020202020204" pitchFamily="34" charset="0"/>
                <a:cs typeface="Arial" panose="020B0604020202020204" pitchFamily="34" charset="0"/>
              </a:rPr>
              <a:t>Installed in less than 10 minutes, absorbent pads changed in seconds.</a:t>
            </a:r>
          </a:p>
        </p:txBody>
      </p:sp>
      <p:pic>
        <p:nvPicPr>
          <p:cNvPr id="6" name="Picture 5">
            <a:extLst>
              <a:ext uri="{FF2B5EF4-FFF2-40B4-BE49-F238E27FC236}">
                <a16:creationId xmlns:a16="http://schemas.microsoft.com/office/drawing/2014/main" id="{6084B09D-08F3-D868-9D26-3B39D3820F42}"/>
              </a:ext>
            </a:extLst>
          </p:cNvPr>
          <p:cNvPicPr>
            <a:picLocks noChangeAspect="1"/>
          </p:cNvPicPr>
          <p:nvPr/>
        </p:nvPicPr>
        <p:blipFill>
          <a:blip r:embed="rId4"/>
          <a:stretch>
            <a:fillRect/>
          </a:stretch>
        </p:blipFill>
        <p:spPr>
          <a:xfrm>
            <a:off x="6479910" y="2770492"/>
            <a:ext cx="1571844" cy="371527"/>
          </a:xfrm>
          <a:prstGeom prst="rect">
            <a:avLst/>
          </a:prstGeom>
        </p:spPr>
      </p:pic>
      <p:sp>
        <p:nvSpPr>
          <p:cNvPr id="8" name="TextBox 7">
            <a:extLst>
              <a:ext uri="{FF2B5EF4-FFF2-40B4-BE49-F238E27FC236}">
                <a16:creationId xmlns:a16="http://schemas.microsoft.com/office/drawing/2014/main" id="{628900EA-8732-16B1-0518-C5EBD9874A43}"/>
              </a:ext>
            </a:extLst>
          </p:cNvPr>
          <p:cNvSpPr txBox="1"/>
          <p:nvPr/>
        </p:nvSpPr>
        <p:spPr>
          <a:xfrm>
            <a:off x="5453482" y="3166352"/>
            <a:ext cx="3690518" cy="548957"/>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ECOTRAY has been designed with essential machine functionality in mind. It prevents potential leaks from hydraulic systems dripping onto floors and other internal components</a:t>
            </a:r>
          </a:p>
        </p:txBody>
      </p:sp>
      <p:sp>
        <p:nvSpPr>
          <p:cNvPr id="7" name="Content Placeholder 3">
            <a:extLst>
              <a:ext uri="{FF2B5EF4-FFF2-40B4-BE49-F238E27FC236}">
                <a16:creationId xmlns:a16="http://schemas.microsoft.com/office/drawing/2014/main" id="{D1E290EC-2DE8-54F0-4296-E4C584FA4F78}"/>
              </a:ext>
            </a:extLst>
          </p:cNvPr>
          <p:cNvSpPr>
            <a:spLocks noGrp="1"/>
          </p:cNvSpPr>
          <p:nvPr>
            <p:ph sz="half" idx="2"/>
          </p:nvPr>
        </p:nvSpPr>
        <p:spPr>
          <a:xfrm>
            <a:off x="423004" y="1921792"/>
            <a:ext cx="7946136" cy="1636544"/>
          </a:xfrm>
        </p:spPr>
        <p:txBody>
          <a:bodyPr/>
          <a:lstStyle/>
          <a:p>
            <a:r>
              <a:rPr lang="en-US" dirty="0" err="1"/>
              <a:t>ECOtray</a:t>
            </a:r>
            <a:r>
              <a:rPr lang="en-US" dirty="0"/>
              <a:t> leak containment.</a:t>
            </a:r>
          </a:p>
          <a:p>
            <a:r>
              <a:rPr lang="en-US" dirty="0"/>
              <a:t>Secondary Guarding Lift Enable (SGLE).</a:t>
            </a:r>
          </a:p>
          <a:p>
            <a:r>
              <a:rPr lang="en-US" dirty="0"/>
              <a:t>Light duty pipe rack.</a:t>
            </a:r>
          </a:p>
          <a:p>
            <a:r>
              <a:rPr lang="en-US" dirty="0"/>
              <a:t>Fluorescent Tube Carrier.</a:t>
            </a:r>
          </a:p>
          <a:p>
            <a:r>
              <a:rPr lang="en-US" dirty="0"/>
              <a:t>Tool tray.</a:t>
            </a:r>
          </a:p>
        </p:txBody>
      </p:sp>
      <p:pic>
        <p:nvPicPr>
          <p:cNvPr id="5" name="Picture 4">
            <a:extLst>
              <a:ext uri="{FF2B5EF4-FFF2-40B4-BE49-F238E27FC236}">
                <a16:creationId xmlns:a16="http://schemas.microsoft.com/office/drawing/2014/main" id="{4187649F-094D-8AF7-FDA3-E16D09957DF1}"/>
              </a:ext>
            </a:extLst>
          </p:cNvPr>
          <p:cNvPicPr>
            <a:picLocks noChangeAspect="1"/>
          </p:cNvPicPr>
          <p:nvPr/>
        </p:nvPicPr>
        <p:blipFill>
          <a:blip r:embed="rId5"/>
          <a:stretch>
            <a:fillRect/>
          </a:stretch>
        </p:blipFill>
        <p:spPr>
          <a:xfrm>
            <a:off x="6070174" y="117957"/>
            <a:ext cx="2076740" cy="2667372"/>
          </a:xfrm>
          <a:prstGeom prst="rect">
            <a:avLst/>
          </a:prstGeom>
          <a:effectLst>
            <a:softEdge rad="63500"/>
          </a:effectLst>
        </p:spPr>
      </p:pic>
    </p:spTree>
    <p:extLst>
      <p:ext uri="{BB962C8B-B14F-4D97-AF65-F5344CB8AC3E}">
        <p14:creationId xmlns:p14="http://schemas.microsoft.com/office/powerpoint/2010/main" val="2833955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0985D-0FF0-A4E9-77F4-4D72347220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7F5BEF-0E37-F5E9-428F-9790F2651355}"/>
              </a:ext>
            </a:extLst>
          </p:cNvPr>
          <p:cNvSpPr>
            <a:spLocks noGrp="1"/>
          </p:cNvSpPr>
          <p:nvPr>
            <p:ph type="title"/>
          </p:nvPr>
        </p:nvSpPr>
        <p:spPr>
          <a:xfrm>
            <a:off x="585215" y="763454"/>
            <a:ext cx="7946136" cy="400050"/>
          </a:xfrm>
        </p:spPr>
        <p:txBody>
          <a:bodyPr>
            <a:normAutofit fontScale="90000"/>
          </a:bodyPr>
          <a:lstStyle/>
          <a:p>
            <a:r>
              <a:rPr lang="en-US" dirty="0"/>
              <a:t>Options</a:t>
            </a:r>
          </a:p>
        </p:txBody>
      </p:sp>
      <p:sp>
        <p:nvSpPr>
          <p:cNvPr id="4" name="Content Placeholder 3">
            <a:extLst>
              <a:ext uri="{FF2B5EF4-FFF2-40B4-BE49-F238E27FC236}">
                <a16:creationId xmlns:a16="http://schemas.microsoft.com/office/drawing/2014/main" id="{F7580B1C-00C2-D3EA-200E-FC17176968C8}"/>
              </a:ext>
            </a:extLst>
          </p:cNvPr>
          <p:cNvSpPr>
            <a:spLocks noGrp="1"/>
          </p:cNvSpPr>
          <p:nvPr>
            <p:ph sz="half" idx="2"/>
          </p:nvPr>
        </p:nvSpPr>
        <p:spPr>
          <a:xfrm>
            <a:off x="585215" y="1388893"/>
            <a:ext cx="7946136" cy="1636544"/>
          </a:xfrm>
        </p:spPr>
        <p:txBody>
          <a:bodyPr/>
          <a:lstStyle/>
          <a:p>
            <a:pPr>
              <a:buClr>
                <a:srgbClr val="FF0000"/>
              </a:buClr>
              <a:buFont typeface="Wingdings" panose="05000000000000000000" pitchFamily="2" charset="2"/>
              <a:buChar char="§"/>
            </a:pPr>
            <a:r>
              <a:rPr lang="en-US" sz="1200" dirty="0"/>
              <a:t>Wind rating…</a:t>
            </a:r>
          </a:p>
          <a:p>
            <a:pPr lvl="1">
              <a:buClr>
                <a:srgbClr val="FF0000"/>
              </a:buClr>
            </a:pPr>
            <a:r>
              <a:rPr lang="en-US" sz="1200" dirty="0"/>
              <a:t>SJ16 E (12 ft / 3.65 m).</a:t>
            </a:r>
          </a:p>
          <a:p>
            <a:pPr lvl="1">
              <a:buClr>
                <a:srgbClr val="FF0000"/>
              </a:buClr>
            </a:pPr>
            <a:r>
              <a:rPr lang="en-US" sz="1200" dirty="0"/>
              <a:t>SJ20 E (13 ft / 3.96 m).</a:t>
            </a:r>
          </a:p>
          <a:p>
            <a:pPr>
              <a:buClr>
                <a:srgbClr val="FF0000"/>
              </a:buClr>
              <a:buFont typeface="Wingdings" panose="05000000000000000000" pitchFamily="2" charset="2"/>
              <a:buChar char="§"/>
            </a:pPr>
            <a:r>
              <a:rPr lang="en-US" sz="1200" dirty="0"/>
              <a:t>Dual flashing lights </a:t>
            </a:r>
          </a:p>
          <a:p>
            <a:pPr>
              <a:buClr>
                <a:srgbClr val="FF0000"/>
              </a:buClr>
              <a:buFont typeface="Wingdings" panose="05000000000000000000" pitchFamily="2" charset="2"/>
              <a:buChar char="§"/>
            </a:pPr>
            <a:r>
              <a:rPr lang="en-US" sz="1200" dirty="0"/>
              <a:t>4 x 6V (220Ah) batteries</a:t>
            </a:r>
          </a:p>
          <a:p>
            <a:pPr>
              <a:buClr>
                <a:srgbClr val="FF0000"/>
              </a:buClr>
              <a:buFont typeface="Wingdings" panose="05000000000000000000" pitchFamily="2" charset="2"/>
              <a:buChar char="§"/>
            </a:pPr>
            <a:r>
              <a:rPr lang="en-US" sz="1200" dirty="0"/>
              <a:t>White noise alarm.</a:t>
            </a:r>
          </a:p>
          <a:p>
            <a:pPr>
              <a:buClr>
                <a:srgbClr val="FF0000"/>
              </a:buClr>
              <a:buFont typeface="Wingdings" panose="05000000000000000000" pitchFamily="2" charset="2"/>
              <a:buChar char="§"/>
            </a:pPr>
            <a:r>
              <a:rPr lang="en-US" sz="1200" dirty="0"/>
              <a:t>Saloon gate.</a:t>
            </a:r>
          </a:p>
          <a:p>
            <a:pPr>
              <a:buClr>
                <a:srgbClr val="FF0000"/>
              </a:buClr>
              <a:buFont typeface="Wingdings" panose="05000000000000000000" pitchFamily="2" charset="2"/>
              <a:buChar char="§"/>
            </a:pPr>
            <a:r>
              <a:rPr lang="en-US" sz="1200" dirty="0"/>
              <a:t>Bio oil .</a:t>
            </a:r>
          </a:p>
          <a:p>
            <a:pPr>
              <a:buClr>
                <a:srgbClr val="FF0000"/>
              </a:buClr>
              <a:buFont typeface="Wingdings" panose="05000000000000000000" pitchFamily="2" charset="2"/>
              <a:buChar char="§"/>
            </a:pPr>
            <a:r>
              <a:rPr lang="en-US" sz="1200" dirty="0"/>
              <a:t>Non-destructive testing.</a:t>
            </a:r>
          </a:p>
          <a:p>
            <a:pPr>
              <a:buClr>
                <a:srgbClr val="FF0000"/>
              </a:buClr>
              <a:buFont typeface="Wingdings" panose="05000000000000000000" pitchFamily="2" charset="2"/>
              <a:buChar char="§"/>
            </a:pPr>
            <a:r>
              <a:rPr lang="en-US" sz="1200" dirty="0"/>
              <a:t>Perimeter lights.</a:t>
            </a:r>
          </a:p>
          <a:p>
            <a:pPr>
              <a:buClr>
                <a:srgbClr val="FF0000"/>
              </a:buClr>
              <a:buFont typeface="Wingdings" panose="05000000000000000000" pitchFamily="2" charset="2"/>
              <a:buChar char="§"/>
            </a:pPr>
            <a:r>
              <a:rPr lang="en-US" sz="1200" dirty="0"/>
              <a:t>ELEVATE Telematics and ELEVATE Battery Management System (BMS) .</a:t>
            </a:r>
          </a:p>
          <a:p>
            <a:pPr>
              <a:buClr>
                <a:srgbClr val="FF0000"/>
              </a:buClr>
              <a:buFont typeface="Wingdings" panose="05000000000000000000" pitchFamily="2" charset="2"/>
              <a:buChar char="§"/>
            </a:pPr>
            <a:r>
              <a:rPr lang="en-US" sz="1200" dirty="0"/>
              <a:t>Warranty Options (3 year or 5 year plans available).</a:t>
            </a:r>
          </a:p>
          <a:p>
            <a:pPr>
              <a:buClr>
                <a:srgbClr val="FF0000"/>
              </a:buClr>
              <a:buFont typeface="Wingdings" panose="05000000000000000000" pitchFamily="2" charset="2"/>
              <a:buChar char="§"/>
            </a:pPr>
            <a:r>
              <a:rPr lang="en-US" sz="1200" dirty="0" err="1"/>
              <a:t>EcoTray</a:t>
            </a:r>
            <a:r>
              <a:rPr lang="en-US" sz="1200" dirty="0"/>
              <a:t> Leak Containment System.</a:t>
            </a:r>
          </a:p>
          <a:p>
            <a:pPr marL="0" indent="0">
              <a:buNone/>
            </a:pPr>
            <a:endParaRPr lang="en-US" dirty="0"/>
          </a:p>
        </p:txBody>
      </p:sp>
    </p:spTree>
    <p:extLst>
      <p:ext uri="{BB962C8B-B14F-4D97-AF65-F5344CB8AC3E}">
        <p14:creationId xmlns:p14="http://schemas.microsoft.com/office/powerpoint/2010/main" val="2658244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2523D-4805-A964-C979-F1BCEF6E2FA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1561113-7949-F703-3354-F37A417772C9}"/>
              </a:ext>
            </a:extLst>
          </p:cNvPr>
          <p:cNvPicPr>
            <a:picLocks noChangeAspect="1"/>
          </p:cNvPicPr>
          <p:nvPr/>
        </p:nvPicPr>
        <p:blipFill>
          <a:blip r:embed="rId3"/>
          <a:stretch>
            <a:fillRect/>
          </a:stretch>
        </p:blipFill>
        <p:spPr>
          <a:xfrm>
            <a:off x="4705995" y="359820"/>
            <a:ext cx="3181917" cy="1778955"/>
          </a:xfrm>
          <a:prstGeom prst="rect">
            <a:avLst/>
          </a:prstGeom>
        </p:spPr>
      </p:pic>
      <p:sp>
        <p:nvSpPr>
          <p:cNvPr id="2" name="Title 1">
            <a:extLst>
              <a:ext uri="{FF2B5EF4-FFF2-40B4-BE49-F238E27FC236}">
                <a16:creationId xmlns:a16="http://schemas.microsoft.com/office/drawing/2014/main" id="{A6DD87DB-6E41-9420-4564-4E5342912DB5}"/>
              </a:ext>
            </a:extLst>
          </p:cNvPr>
          <p:cNvSpPr>
            <a:spLocks noGrp="1"/>
          </p:cNvSpPr>
          <p:nvPr>
            <p:ph type="title"/>
          </p:nvPr>
        </p:nvSpPr>
        <p:spPr/>
        <p:txBody>
          <a:bodyPr>
            <a:normAutofit fontScale="90000"/>
          </a:bodyPr>
          <a:lstStyle/>
          <a:p>
            <a:r>
              <a:rPr lang="en-US" dirty="0"/>
              <a:t>More Information</a:t>
            </a:r>
          </a:p>
        </p:txBody>
      </p:sp>
      <p:sp>
        <p:nvSpPr>
          <p:cNvPr id="3" name="Text Placeholder 2">
            <a:extLst>
              <a:ext uri="{FF2B5EF4-FFF2-40B4-BE49-F238E27FC236}">
                <a16:creationId xmlns:a16="http://schemas.microsoft.com/office/drawing/2014/main" id="{4E1C7888-9FB1-0A72-77F7-BAE41E2EAC0A}"/>
              </a:ext>
            </a:extLst>
          </p:cNvPr>
          <p:cNvSpPr>
            <a:spLocks noGrp="1"/>
          </p:cNvSpPr>
          <p:nvPr>
            <p:ph type="body" idx="1"/>
          </p:nvPr>
        </p:nvSpPr>
        <p:spPr>
          <a:xfrm>
            <a:off x="585215" y="1668158"/>
            <a:ext cx="7946136" cy="242918"/>
          </a:xfrm>
        </p:spPr>
        <p:txBody>
          <a:bodyPr/>
          <a:lstStyle/>
          <a:p>
            <a:r>
              <a:rPr lang="en-US" dirty="0"/>
              <a:t>www.skyjack.com</a:t>
            </a:r>
          </a:p>
        </p:txBody>
      </p:sp>
      <p:pic>
        <p:nvPicPr>
          <p:cNvPr id="5" name="Picture 4">
            <a:extLst>
              <a:ext uri="{FF2B5EF4-FFF2-40B4-BE49-F238E27FC236}">
                <a16:creationId xmlns:a16="http://schemas.microsoft.com/office/drawing/2014/main" id="{86381242-B667-3F93-2906-53915981F218}"/>
              </a:ext>
            </a:extLst>
          </p:cNvPr>
          <p:cNvPicPr>
            <a:picLocks noChangeAspect="1"/>
          </p:cNvPicPr>
          <p:nvPr/>
        </p:nvPicPr>
        <p:blipFill>
          <a:blip r:embed="rId4"/>
          <a:stretch>
            <a:fillRect/>
          </a:stretch>
        </p:blipFill>
        <p:spPr>
          <a:xfrm>
            <a:off x="2184791" y="1911076"/>
            <a:ext cx="2934519" cy="2986352"/>
          </a:xfrm>
          <a:prstGeom prst="rect">
            <a:avLst/>
          </a:prstGeom>
        </p:spPr>
      </p:pic>
      <p:pic>
        <p:nvPicPr>
          <p:cNvPr id="11" name="Picture 10">
            <a:extLst>
              <a:ext uri="{FF2B5EF4-FFF2-40B4-BE49-F238E27FC236}">
                <a16:creationId xmlns:a16="http://schemas.microsoft.com/office/drawing/2014/main" id="{6543BDC1-DF43-1C4F-BA62-86C6B776BE37}"/>
              </a:ext>
            </a:extLst>
          </p:cNvPr>
          <p:cNvPicPr>
            <a:picLocks noChangeAspect="1"/>
          </p:cNvPicPr>
          <p:nvPr/>
        </p:nvPicPr>
        <p:blipFill>
          <a:blip r:embed="rId5"/>
          <a:stretch>
            <a:fillRect/>
          </a:stretch>
        </p:blipFill>
        <p:spPr>
          <a:xfrm>
            <a:off x="6369459" y="2138775"/>
            <a:ext cx="2161892" cy="2788467"/>
          </a:xfrm>
          <a:prstGeom prst="rect">
            <a:avLst/>
          </a:prstGeom>
        </p:spPr>
      </p:pic>
    </p:spTree>
    <p:extLst>
      <p:ext uri="{BB962C8B-B14F-4D97-AF65-F5344CB8AC3E}">
        <p14:creationId xmlns:p14="http://schemas.microsoft.com/office/powerpoint/2010/main" val="364515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5ED4CE-868E-E60D-0684-3E302FA7FA2A}"/>
              </a:ext>
            </a:extLst>
          </p:cNvPr>
          <p:cNvPicPr>
            <a:picLocks noChangeAspect="1"/>
          </p:cNvPicPr>
          <p:nvPr/>
        </p:nvPicPr>
        <p:blipFill>
          <a:blip r:embed="rId3"/>
          <a:stretch>
            <a:fillRect/>
          </a:stretch>
        </p:blipFill>
        <p:spPr>
          <a:xfrm>
            <a:off x="370889" y="728405"/>
            <a:ext cx="8402222" cy="3686690"/>
          </a:xfrm>
          <a:prstGeom prst="rect">
            <a:avLst/>
          </a:prstGeom>
        </p:spPr>
      </p:pic>
      <p:sp>
        <p:nvSpPr>
          <p:cNvPr id="9" name="TextBox 8"/>
          <p:cNvSpPr txBox="1">
            <a:spLocks noChangeArrowheads="1"/>
          </p:cNvSpPr>
          <p:nvPr/>
        </p:nvSpPr>
        <p:spPr bwMode="auto">
          <a:xfrm>
            <a:off x="1780363" y="3825332"/>
            <a:ext cx="62134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500" b="1">
                <a:solidFill>
                  <a:srgbClr val="5F5F5F"/>
                </a:solidFill>
              </a:rPr>
              <a:t>Simple, reliable products</a:t>
            </a:r>
          </a:p>
        </p:txBody>
      </p:sp>
      <p:pic>
        <p:nvPicPr>
          <p:cNvPr id="14340"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126"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76238" y="793750"/>
            <a:ext cx="4835842" cy="511175"/>
          </a:xfrm>
        </p:spPr>
        <p:txBody>
          <a:bodyPr/>
          <a:lstStyle/>
          <a:p>
            <a:r>
              <a:rPr lang="en-US" dirty="0"/>
              <a:t>Overview</a:t>
            </a:r>
          </a:p>
        </p:txBody>
      </p:sp>
      <p:sp>
        <p:nvSpPr>
          <p:cNvPr id="5" name="Content Placeholder 4"/>
          <p:cNvSpPr>
            <a:spLocks noGrp="1"/>
          </p:cNvSpPr>
          <p:nvPr>
            <p:ph sz="quarter" idx="13"/>
          </p:nvPr>
        </p:nvSpPr>
        <p:spPr>
          <a:xfrm>
            <a:off x="384048" y="1311088"/>
            <a:ext cx="5555198" cy="3288344"/>
          </a:xfrm>
        </p:spPr>
        <p:txBody>
          <a:bodyPr/>
          <a:lstStyle/>
          <a:p>
            <a:pPr>
              <a:spcBef>
                <a:spcPts val="600"/>
              </a:spcBef>
              <a:buClr>
                <a:srgbClr val="FF0000"/>
              </a:buClr>
              <a:buFont typeface="Wingdings" panose="05000000000000000000" pitchFamily="2" charset="2"/>
              <a:buChar char="§"/>
            </a:pPr>
            <a:r>
              <a:rPr lang="en-US" sz="1400" dirty="0"/>
              <a:t>AC brushless electric drive.</a:t>
            </a:r>
          </a:p>
          <a:p>
            <a:pPr>
              <a:spcBef>
                <a:spcPts val="600"/>
              </a:spcBef>
              <a:buClr>
                <a:srgbClr val="FF0000"/>
              </a:buClr>
              <a:buFont typeface="Wingdings" panose="05000000000000000000" pitchFamily="2" charset="2"/>
              <a:buChar char="§"/>
            </a:pPr>
            <a:r>
              <a:rPr lang="en-US" sz="1400" dirty="0"/>
              <a:t>Multi-stage lift cylinders.</a:t>
            </a:r>
          </a:p>
          <a:p>
            <a:pPr lvl="0">
              <a:spcBef>
                <a:spcPts val="600"/>
              </a:spcBef>
              <a:buClr>
                <a:srgbClr val="FF0000"/>
              </a:buClr>
              <a:buFont typeface="Wingdings" panose="05000000000000000000" pitchFamily="2" charset="2"/>
              <a:buChar char="§"/>
            </a:pPr>
            <a:r>
              <a:rPr lang="en-US" sz="1400" dirty="0"/>
              <a:t>Mast in-line with platform height ( SJ12/16E).</a:t>
            </a:r>
            <a:endParaRPr lang="en-US" sz="1400" b="1" dirty="0"/>
          </a:p>
          <a:p>
            <a:pPr lvl="0">
              <a:spcBef>
                <a:spcPts val="600"/>
              </a:spcBef>
              <a:buClr>
                <a:srgbClr val="FF0000"/>
              </a:buClr>
              <a:buFont typeface="Wingdings" panose="05000000000000000000" pitchFamily="2" charset="2"/>
              <a:buChar char="§"/>
            </a:pPr>
            <a:r>
              <a:rPr lang="en-US" sz="1400" dirty="0"/>
              <a:t>Full Unrestricted view - mesh bottom platform design.</a:t>
            </a:r>
          </a:p>
          <a:p>
            <a:pPr lvl="0">
              <a:spcBef>
                <a:spcPts val="600"/>
              </a:spcBef>
              <a:buClr>
                <a:srgbClr val="FF0000"/>
              </a:buClr>
              <a:buFont typeface="Wingdings" panose="05000000000000000000" pitchFamily="2" charset="2"/>
              <a:buChar char="§"/>
            </a:pPr>
            <a:r>
              <a:rPr lang="en-US" sz="1400" dirty="0"/>
              <a:t>Self closing half height gate .</a:t>
            </a:r>
            <a:endParaRPr lang="en-US" sz="1400" b="1" dirty="0"/>
          </a:p>
          <a:p>
            <a:pPr lvl="0">
              <a:spcBef>
                <a:spcPts val="600"/>
              </a:spcBef>
              <a:buClr>
                <a:srgbClr val="FF0000"/>
              </a:buClr>
              <a:buFont typeface="Wingdings" panose="05000000000000000000" pitchFamily="2" charset="2"/>
              <a:buChar char="§"/>
            </a:pPr>
            <a:r>
              <a:rPr lang="en-US" sz="1400" dirty="0"/>
              <a:t>Load sensing included.</a:t>
            </a:r>
          </a:p>
          <a:p>
            <a:pPr lvl="0">
              <a:spcBef>
                <a:spcPts val="600"/>
              </a:spcBef>
              <a:buClr>
                <a:srgbClr val="FF0000"/>
              </a:buClr>
              <a:buFont typeface="Wingdings" panose="05000000000000000000" pitchFamily="2" charset="2"/>
              <a:buChar char="§"/>
            </a:pPr>
            <a:r>
              <a:rPr lang="en-US" sz="1400" dirty="0"/>
              <a:t>Wind rated SJ12E – optional on SJ16/20 E.</a:t>
            </a:r>
          </a:p>
          <a:p>
            <a:pPr lvl="0">
              <a:spcBef>
                <a:spcPts val="600"/>
              </a:spcBef>
              <a:buClr>
                <a:srgbClr val="FF0000"/>
              </a:buClr>
              <a:buFont typeface="Wingdings" panose="05000000000000000000" pitchFamily="2" charset="2"/>
              <a:buChar char="§"/>
            </a:pPr>
            <a:r>
              <a:rPr lang="en-US" sz="1400" dirty="0"/>
              <a:t>Leak containment *Optional.</a:t>
            </a:r>
          </a:p>
          <a:p>
            <a:pPr lvl="0">
              <a:spcBef>
                <a:spcPts val="600"/>
              </a:spcBef>
              <a:buClr>
                <a:srgbClr val="FF0000"/>
              </a:buClr>
              <a:buFont typeface="Wingdings" panose="05000000000000000000" pitchFamily="2" charset="2"/>
              <a:buChar char="§"/>
            </a:pPr>
            <a:r>
              <a:rPr lang="en-US" sz="1400" dirty="0"/>
              <a:t>Traversing 16” (0.41m) extension for up and over reach.</a:t>
            </a:r>
          </a:p>
          <a:p>
            <a:pPr lvl="0">
              <a:spcBef>
                <a:spcPts val="600"/>
              </a:spcBef>
              <a:buClr>
                <a:srgbClr val="FF0000"/>
              </a:buClr>
              <a:buFont typeface="Wingdings" panose="05000000000000000000" pitchFamily="2" charset="2"/>
              <a:buChar char="§"/>
            </a:pPr>
            <a:r>
              <a:rPr lang="en-US" sz="1400" dirty="0"/>
              <a:t>4” (10cm) wide tires.</a:t>
            </a:r>
          </a:p>
          <a:p>
            <a:pPr lvl="0">
              <a:spcBef>
                <a:spcPts val="600"/>
              </a:spcBef>
              <a:buClr>
                <a:srgbClr val="FF0000"/>
              </a:buClr>
              <a:buFont typeface="Wingdings" panose="05000000000000000000" pitchFamily="2" charset="2"/>
              <a:buChar char="§"/>
            </a:pPr>
            <a:r>
              <a:rPr lang="en-US" sz="1400" dirty="0"/>
              <a:t>90°front wheel steering provides zero turning radius</a:t>
            </a:r>
            <a:r>
              <a:rPr lang="en-US" sz="1400" dirty="0">
                <a:solidFill>
                  <a:srgbClr val="7E8082"/>
                </a:solidFill>
              </a:rPr>
              <a:t>.</a:t>
            </a:r>
          </a:p>
        </p:txBody>
      </p:sp>
      <p:pic>
        <p:nvPicPr>
          <p:cNvPr id="6" name="Picture 5">
            <a:extLst>
              <a:ext uri="{FF2B5EF4-FFF2-40B4-BE49-F238E27FC236}">
                <a16:creationId xmlns:a16="http://schemas.microsoft.com/office/drawing/2014/main" id="{A5934A0B-A93C-4E5A-A274-2641E5875AA7}"/>
              </a:ext>
            </a:extLst>
          </p:cNvPr>
          <p:cNvPicPr>
            <a:picLocks noChangeAspect="1"/>
          </p:cNvPicPr>
          <p:nvPr/>
        </p:nvPicPr>
        <p:blipFill>
          <a:blip r:embed="rId2"/>
          <a:stretch>
            <a:fillRect/>
          </a:stretch>
        </p:blipFill>
        <p:spPr>
          <a:xfrm>
            <a:off x="5947056" y="675035"/>
            <a:ext cx="3094299" cy="3793430"/>
          </a:xfrm>
          <a:prstGeom prst="rect">
            <a:avLst/>
          </a:prstGeom>
          <a:effectLst>
            <a:softEdge rad="139700"/>
          </a:effectLst>
        </p:spPr>
      </p:pic>
    </p:spTree>
    <p:extLst>
      <p:ext uri="{BB962C8B-B14F-4D97-AF65-F5344CB8AC3E}">
        <p14:creationId xmlns:p14="http://schemas.microsoft.com/office/powerpoint/2010/main" val="3627242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3"/>
            <a:extLst>
              <a:ext uri="{FF2B5EF4-FFF2-40B4-BE49-F238E27FC236}">
                <a16:creationId xmlns:a16="http://schemas.microsoft.com/office/drawing/2014/main" id="{F08A9EBC-23AA-7A7C-6E14-DB6770480E64}"/>
              </a:ext>
            </a:extLst>
          </p:cNvPr>
          <p:cNvPicPr>
            <a:picLocks noChangeAspect="1"/>
          </p:cNvPicPr>
          <p:nvPr/>
        </p:nvPicPr>
        <p:blipFill>
          <a:blip r:embed="rId4"/>
          <a:stretch>
            <a:fillRect/>
          </a:stretch>
        </p:blipFill>
        <p:spPr>
          <a:xfrm>
            <a:off x="2188202" y="629108"/>
            <a:ext cx="4973379" cy="4095995"/>
          </a:xfrm>
          <a:prstGeom prst="rect">
            <a:avLst/>
          </a:prstGeom>
          <a:effectLst>
            <a:softEdge rad="63500"/>
          </a:effectLst>
        </p:spPr>
      </p:pic>
      <p:sp>
        <p:nvSpPr>
          <p:cNvPr id="11" name="TextBox 10">
            <a:extLst>
              <a:ext uri="{FF2B5EF4-FFF2-40B4-BE49-F238E27FC236}">
                <a16:creationId xmlns:a16="http://schemas.microsoft.com/office/drawing/2014/main" id="{C1E2576D-982A-991F-B18D-9DE2500617B4}"/>
              </a:ext>
            </a:extLst>
          </p:cNvPr>
          <p:cNvSpPr txBox="1"/>
          <p:nvPr/>
        </p:nvSpPr>
        <p:spPr>
          <a:xfrm>
            <a:off x="7466618" y="4866501"/>
            <a:ext cx="1677382" cy="276999"/>
          </a:xfrm>
          <a:prstGeom prst="rect">
            <a:avLst/>
          </a:prstGeom>
          <a:noFill/>
        </p:spPr>
        <p:txBody>
          <a:bodyPr wrap="none" rtlCol="0">
            <a:spAutoFit/>
          </a:bodyPr>
          <a:lstStyle/>
          <a:p>
            <a:r>
              <a:rPr lang="en-US" sz="1200" dirty="0"/>
              <a:t>Click on image for video</a:t>
            </a:r>
          </a:p>
        </p:txBody>
      </p:sp>
    </p:spTree>
    <p:extLst>
      <p:ext uri="{BB962C8B-B14F-4D97-AF65-F5344CB8AC3E}">
        <p14:creationId xmlns:p14="http://schemas.microsoft.com/office/powerpoint/2010/main" val="3699734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BAE0495-D988-56D5-8068-C99D7E3A4BE8}"/>
              </a:ext>
            </a:extLst>
          </p:cNvPr>
          <p:cNvSpPr txBox="1"/>
          <p:nvPr/>
        </p:nvSpPr>
        <p:spPr>
          <a:xfrm>
            <a:off x="7797137" y="5384713"/>
            <a:ext cx="1480213" cy="276999"/>
          </a:xfrm>
          <a:prstGeom prst="rect">
            <a:avLst/>
          </a:prstGeom>
          <a:noFill/>
        </p:spPr>
        <p:txBody>
          <a:bodyPr wrap="none" rtlCol="0">
            <a:spAutoFit/>
          </a:bodyPr>
          <a:lstStyle/>
          <a:p>
            <a:r>
              <a:rPr lang="en-US" sz="1200" dirty="0"/>
              <a:t>Click image for video</a:t>
            </a:r>
          </a:p>
        </p:txBody>
      </p:sp>
      <p:pic>
        <p:nvPicPr>
          <p:cNvPr id="4" name="Picture 3">
            <a:hlinkClick r:id="rId2"/>
            <a:extLst>
              <a:ext uri="{FF2B5EF4-FFF2-40B4-BE49-F238E27FC236}">
                <a16:creationId xmlns:a16="http://schemas.microsoft.com/office/drawing/2014/main" id="{EC2D871C-88D5-E9FB-7BC3-4C96D9DEEB74}"/>
              </a:ext>
            </a:extLst>
          </p:cNvPr>
          <p:cNvPicPr>
            <a:picLocks noChangeAspect="1"/>
          </p:cNvPicPr>
          <p:nvPr/>
        </p:nvPicPr>
        <p:blipFill>
          <a:blip r:embed="rId3"/>
          <a:srcRect b="3574"/>
          <a:stretch/>
        </p:blipFill>
        <p:spPr>
          <a:xfrm>
            <a:off x="1886759" y="557105"/>
            <a:ext cx="5640582" cy="4519644"/>
          </a:xfrm>
          <a:prstGeom prst="rect">
            <a:avLst/>
          </a:prstGeom>
        </p:spPr>
      </p:pic>
      <p:sp>
        <p:nvSpPr>
          <p:cNvPr id="5" name="TextBox 4">
            <a:extLst>
              <a:ext uri="{FF2B5EF4-FFF2-40B4-BE49-F238E27FC236}">
                <a16:creationId xmlns:a16="http://schemas.microsoft.com/office/drawing/2014/main" id="{8C6B6F55-32BF-29C5-A740-E8EF2DCC4813}"/>
              </a:ext>
            </a:extLst>
          </p:cNvPr>
          <p:cNvSpPr txBox="1"/>
          <p:nvPr/>
        </p:nvSpPr>
        <p:spPr>
          <a:xfrm>
            <a:off x="7466618" y="4866501"/>
            <a:ext cx="1677382" cy="276999"/>
          </a:xfrm>
          <a:prstGeom prst="rect">
            <a:avLst/>
          </a:prstGeom>
          <a:noFill/>
        </p:spPr>
        <p:txBody>
          <a:bodyPr wrap="none" rtlCol="0">
            <a:spAutoFit/>
          </a:bodyPr>
          <a:lstStyle/>
          <a:p>
            <a:r>
              <a:rPr lang="en-US" sz="1200" dirty="0"/>
              <a:t>Click on image for video</a:t>
            </a:r>
          </a:p>
        </p:txBody>
      </p:sp>
    </p:spTree>
    <p:extLst>
      <p:ext uri="{BB962C8B-B14F-4D97-AF65-F5344CB8AC3E}">
        <p14:creationId xmlns:p14="http://schemas.microsoft.com/office/powerpoint/2010/main" val="2255536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2C993-4526-1A8B-AB18-BDC64F0A7C6E}"/>
              </a:ext>
            </a:extLst>
          </p:cNvPr>
          <p:cNvSpPr>
            <a:spLocks noGrp="1"/>
          </p:cNvSpPr>
          <p:nvPr>
            <p:ph type="title"/>
          </p:nvPr>
        </p:nvSpPr>
        <p:spPr/>
        <p:txBody>
          <a:bodyPr>
            <a:normAutofit fontScale="90000"/>
          </a:bodyPr>
          <a:lstStyle/>
          <a:p>
            <a:r>
              <a:rPr lang="en-US" dirty="0"/>
              <a:t>Specification Overview</a:t>
            </a:r>
          </a:p>
        </p:txBody>
      </p:sp>
      <p:pic>
        <p:nvPicPr>
          <p:cNvPr id="11" name="Picture 10">
            <a:extLst>
              <a:ext uri="{FF2B5EF4-FFF2-40B4-BE49-F238E27FC236}">
                <a16:creationId xmlns:a16="http://schemas.microsoft.com/office/drawing/2014/main" id="{9F9F63BC-56F5-3FF7-A005-95B8086D7E5B}"/>
              </a:ext>
            </a:extLst>
          </p:cNvPr>
          <p:cNvPicPr>
            <a:picLocks noChangeAspect="1"/>
          </p:cNvPicPr>
          <p:nvPr/>
        </p:nvPicPr>
        <p:blipFill rotWithShape="1">
          <a:blip r:embed="rId3"/>
          <a:srcRect l="79976" t="32977" r="15406" b="44110"/>
          <a:stretch/>
        </p:blipFill>
        <p:spPr>
          <a:xfrm>
            <a:off x="831293" y="3363863"/>
            <a:ext cx="1187121" cy="1657130"/>
          </a:xfrm>
          <a:prstGeom prst="rect">
            <a:avLst/>
          </a:prstGeom>
        </p:spPr>
      </p:pic>
      <p:pic>
        <p:nvPicPr>
          <p:cNvPr id="12" name="Picture 11">
            <a:extLst>
              <a:ext uri="{FF2B5EF4-FFF2-40B4-BE49-F238E27FC236}">
                <a16:creationId xmlns:a16="http://schemas.microsoft.com/office/drawing/2014/main" id="{46AF499D-52DB-9E45-0587-B4162022D7A8}"/>
              </a:ext>
            </a:extLst>
          </p:cNvPr>
          <p:cNvPicPr>
            <a:picLocks noChangeAspect="1"/>
          </p:cNvPicPr>
          <p:nvPr/>
        </p:nvPicPr>
        <p:blipFill rotWithShape="1">
          <a:blip r:embed="rId3"/>
          <a:srcRect l="78797" t="55683" r="14511" b="22295"/>
          <a:stretch/>
        </p:blipFill>
        <p:spPr>
          <a:xfrm>
            <a:off x="2335297" y="3385672"/>
            <a:ext cx="1720791" cy="1592752"/>
          </a:xfrm>
          <a:prstGeom prst="rect">
            <a:avLst/>
          </a:prstGeom>
        </p:spPr>
      </p:pic>
      <p:pic>
        <p:nvPicPr>
          <p:cNvPr id="5" name="Picture 4">
            <a:extLst>
              <a:ext uri="{FF2B5EF4-FFF2-40B4-BE49-F238E27FC236}">
                <a16:creationId xmlns:a16="http://schemas.microsoft.com/office/drawing/2014/main" id="{59ADE394-E460-0BCE-EEAC-EFD6297ED25B}"/>
              </a:ext>
            </a:extLst>
          </p:cNvPr>
          <p:cNvPicPr>
            <a:picLocks noChangeAspect="1"/>
          </p:cNvPicPr>
          <p:nvPr/>
        </p:nvPicPr>
        <p:blipFill>
          <a:blip r:embed="rId4"/>
          <a:stretch>
            <a:fillRect/>
          </a:stretch>
        </p:blipFill>
        <p:spPr>
          <a:xfrm>
            <a:off x="585215" y="1167346"/>
            <a:ext cx="4125280" cy="2147406"/>
          </a:xfrm>
          <a:prstGeom prst="rect">
            <a:avLst/>
          </a:prstGeom>
        </p:spPr>
      </p:pic>
      <p:pic>
        <p:nvPicPr>
          <p:cNvPr id="7" name="Picture 6">
            <a:extLst>
              <a:ext uri="{FF2B5EF4-FFF2-40B4-BE49-F238E27FC236}">
                <a16:creationId xmlns:a16="http://schemas.microsoft.com/office/drawing/2014/main" id="{A8B243EC-CC67-21C2-047B-E25FD4558A3F}"/>
              </a:ext>
            </a:extLst>
          </p:cNvPr>
          <p:cNvPicPr>
            <a:picLocks noChangeAspect="1"/>
          </p:cNvPicPr>
          <p:nvPr/>
        </p:nvPicPr>
        <p:blipFill>
          <a:blip r:embed="rId5"/>
          <a:stretch>
            <a:fillRect/>
          </a:stretch>
        </p:blipFill>
        <p:spPr>
          <a:xfrm>
            <a:off x="5087914" y="553110"/>
            <a:ext cx="3599329" cy="4425314"/>
          </a:xfrm>
          <a:prstGeom prst="rect">
            <a:avLst/>
          </a:prstGeom>
        </p:spPr>
      </p:pic>
    </p:spTree>
    <p:extLst>
      <p:ext uri="{BB962C8B-B14F-4D97-AF65-F5344CB8AC3E}">
        <p14:creationId xmlns:p14="http://schemas.microsoft.com/office/powerpoint/2010/main" val="4183074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07742-91C2-C51F-56F5-79DE6C1CB5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B6E7C9-1762-637E-91BA-06A0EB3D3DAA}"/>
              </a:ext>
            </a:extLst>
          </p:cNvPr>
          <p:cNvSpPr>
            <a:spLocks noGrp="1"/>
          </p:cNvSpPr>
          <p:nvPr>
            <p:ph type="title"/>
          </p:nvPr>
        </p:nvSpPr>
        <p:spPr/>
        <p:txBody>
          <a:bodyPr>
            <a:normAutofit fontScale="90000"/>
          </a:bodyPr>
          <a:lstStyle/>
          <a:p>
            <a:r>
              <a:rPr lang="en-US" dirty="0"/>
              <a:t>Specification Overview</a:t>
            </a:r>
          </a:p>
        </p:txBody>
      </p:sp>
      <p:pic>
        <p:nvPicPr>
          <p:cNvPr id="11" name="Picture 10">
            <a:extLst>
              <a:ext uri="{FF2B5EF4-FFF2-40B4-BE49-F238E27FC236}">
                <a16:creationId xmlns:a16="http://schemas.microsoft.com/office/drawing/2014/main" id="{ABB75BD5-FD74-4720-9E87-0237DB98130B}"/>
              </a:ext>
            </a:extLst>
          </p:cNvPr>
          <p:cNvPicPr>
            <a:picLocks noChangeAspect="1"/>
          </p:cNvPicPr>
          <p:nvPr/>
        </p:nvPicPr>
        <p:blipFill rotWithShape="1">
          <a:blip r:embed="rId3"/>
          <a:srcRect l="79976" t="32977" r="15406" b="44110"/>
          <a:stretch/>
        </p:blipFill>
        <p:spPr>
          <a:xfrm>
            <a:off x="831293" y="3363863"/>
            <a:ext cx="1187121" cy="1657130"/>
          </a:xfrm>
          <a:prstGeom prst="rect">
            <a:avLst/>
          </a:prstGeom>
        </p:spPr>
      </p:pic>
      <p:pic>
        <p:nvPicPr>
          <p:cNvPr id="12" name="Picture 11">
            <a:extLst>
              <a:ext uri="{FF2B5EF4-FFF2-40B4-BE49-F238E27FC236}">
                <a16:creationId xmlns:a16="http://schemas.microsoft.com/office/drawing/2014/main" id="{071B529B-2E49-D7A8-24E9-251C110F9EC4}"/>
              </a:ext>
            </a:extLst>
          </p:cNvPr>
          <p:cNvPicPr>
            <a:picLocks noChangeAspect="1"/>
          </p:cNvPicPr>
          <p:nvPr/>
        </p:nvPicPr>
        <p:blipFill rotWithShape="1">
          <a:blip r:embed="rId3"/>
          <a:srcRect l="78797" t="55683" r="14511" b="22295"/>
          <a:stretch/>
        </p:blipFill>
        <p:spPr>
          <a:xfrm>
            <a:off x="2335297" y="3385672"/>
            <a:ext cx="1720791" cy="1592752"/>
          </a:xfrm>
          <a:prstGeom prst="rect">
            <a:avLst/>
          </a:prstGeom>
        </p:spPr>
      </p:pic>
      <p:pic>
        <p:nvPicPr>
          <p:cNvPr id="4" name="Picture 3">
            <a:extLst>
              <a:ext uri="{FF2B5EF4-FFF2-40B4-BE49-F238E27FC236}">
                <a16:creationId xmlns:a16="http://schemas.microsoft.com/office/drawing/2014/main" id="{DDAF91D4-F06A-3D33-4583-D35628A9370E}"/>
              </a:ext>
            </a:extLst>
          </p:cNvPr>
          <p:cNvPicPr>
            <a:picLocks noChangeAspect="1"/>
          </p:cNvPicPr>
          <p:nvPr/>
        </p:nvPicPr>
        <p:blipFill>
          <a:blip r:embed="rId4"/>
          <a:srcRect b="2397"/>
          <a:stretch/>
        </p:blipFill>
        <p:spPr>
          <a:xfrm>
            <a:off x="612649" y="1118237"/>
            <a:ext cx="3599329" cy="2168172"/>
          </a:xfrm>
          <a:prstGeom prst="rect">
            <a:avLst/>
          </a:prstGeom>
        </p:spPr>
      </p:pic>
      <p:pic>
        <p:nvPicPr>
          <p:cNvPr id="8" name="Picture 7">
            <a:extLst>
              <a:ext uri="{FF2B5EF4-FFF2-40B4-BE49-F238E27FC236}">
                <a16:creationId xmlns:a16="http://schemas.microsoft.com/office/drawing/2014/main" id="{8FCF2863-DAE6-D9F1-E331-03C65245CE47}"/>
              </a:ext>
            </a:extLst>
          </p:cNvPr>
          <p:cNvPicPr>
            <a:picLocks noChangeAspect="1"/>
          </p:cNvPicPr>
          <p:nvPr/>
        </p:nvPicPr>
        <p:blipFill>
          <a:blip r:embed="rId5"/>
          <a:stretch>
            <a:fillRect/>
          </a:stretch>
        </p:blipFill>
        <p:spPr>
          <a:xfrm>
            <a:off x="5087914" y="290794"/>
            <a:ext cx="3626701" cy="4730199"/>
          </a:xfrm>
          <a:prstGeom prst="rect">
            <a:avLst/>
          </a:prstGeom>
        </p:spPr>
      </p:pic>
    </p:spTree>
    <p:extLst>
      <p:ext uri="{BB962C8B-B14F-4D97-AF65-F5344CB8AC3E}">
        <p14:creationId xmlns:p14="http://schemas.microsoft.com/office/powerpoint/2010/main" val="1174959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C419B-CAAD-9287-8229-C7C7A84ABB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3CB05-BEB3-4747-0FED-4A5065A3C212}"/>
              </a:ext>
            </a:extLst>
          </p:cNvPr>
          <p:cNvSpPr>
            <a:spLocks noGrp="1"/>
          </p:cNvSpPr>
          <p:nvPr>
            <p:ph type="title"/>
          </p:nvPr>
        </p:nvSpPr>
        <p:spPr/>
        <p:txBody>
          <a:bodyPr>
            <a:normAutofit fontScale="90000"/>
          </a:bodyPr>
          <a:lstStyle/>
          <a:p>
            <a:r>
              <a:rPr lang="en-US" dirty="0"/>
              <a:t>Electric Drive</a:t>
            </a:r>
          </a:p>
        </p:txBody>
      </p:sp>
      <p:sp>
        <p:nvSpPr>
          <p:cNvPr id="3" name="Text Placeholder 2">
            <a:extLst>
              <a:ext uri="{FF2B5EF4-FFF2-40B4-BE49-F238E27FC236}">
                <a16:creationId xmlns:a16="http://schemas.microsoft.com/office/drawing/2014/main" id="{07075A1F-3E4B-4287-E4DF-1A0C3C365300}"/>
              </a:ext>
            </a:extLst>
          </p:cNvPr>
          <p:cNvSpPr>
            <a:spLocks noGrp="1"/>
          </p:cNvSpPr>
          <p:nvPr>
            <p:ph type="body" idx="1"/>
          </p:nvPr>
        </p:nvSpPr>
        <p:spPr/>
        <p:txBody>
          <a:bodyPr/>
          <a:lstStyle/>
          <a:p>
            <a:r>
              <a:rPr lang="en-US" dirty="0"/>
              <a:t>More Productivity, Performance and Maneuverability</a:t>
            </a:r>
          </a:p>
        </p:txBody>
      </p:sp>
      <p:sp>
        <p:nvSpPr>
          <p:cNvPr id="4" name="Content Placeholder 3">
            <a:extLst>
              <a:ext uri="{FF2B5EF4-FFF2-40B4-BE49-F238E27FC236}">
                <a16:creationId xmlns:a16="http://schemas.microsoft.com/office/drawing/2014/main" id="{2A2507E1-1997-BAAA-E113-E0361CDF8E3C}"/>
              </a:ext>
            </a:extLst>
          </p:cNvPr>
          <p:cNvSpPr>
            <a:spLocks noGrp="1"/>
          </p:cNvSpPr>
          <p:nvPr>
            <p:ph sz="half" idx="2"/>
          </p:nvPr>
        </p:nvSpPr>
        <p:spPr>
          <a:xfrm>
            <a:off x="585215" y="1731936"/>
            <a:ext cx="7946136" cy="1636544"/>
          </a:xfrm>
        </p:spPr>
        <p:txBody>
          <a:bodyPr/>
          <a:lstStyle/>
          <a:p>
            <a:r>
              <a:rPr lang="en-US" dirty="0"/>
              <a:t>Variable speed brushless front wheel AC electric drive…</a:t>
            </a:r>
          </a:p>
          <a:p>
            <a:pPr lvl="1"/>
            <a:r>
              <a:rPr lang="en-US" sz="1200" dirty="0"/>
              <a:t>Consistent torque and speed.</a:t>
            </a:r>
          </a:p>
          <a:p>
            <a:pPr lvl="1"/>
            <a:r>
              <a:rPr lang="en-US" sz="1200" dirty="0"/>
              <a:t>Improves loading/ offloading onto trucks.</a:t>
            </a:r>
          </a:p>
          <a:p>
            <a:pPr lvl="1"/>
            <a:r>
              <a:rPr lang="en-US" sz="1200" dirty="0"/>
              <a:t>25% gradeability.</a:t>
            </a:r>
          </a:p>
          <a:p>
            <a:pPr lvl="1"/>
            <a:r>
              <a:rPr lang="en-US" sz="1200" dirty="0"/>
              <a:t>70% less hydraulic connections.</a:t>
            </a:r>
          </a:p>
          <a:p>
            <a:pPr lvl="1"/>
            <a:r>
              <a:rPr lang="en-US" sz="1200" dirty="0"/>
              <a:t>30% improvement in duty cycle.</a:t>
            </a:r>
          </a:p>
          <a:p>
            <a:endParaRPr lang="en-US" dirty="0"/>
          </a:p>
          <a:p>
            <a:r>
              <a:rPr lang="en-US" dirty="0"/>
              <a:t>Fully proportional drive and lift controls offer superior</a:t>
            </a:r>
            <a:br>
              <a:rPr lang="en-US" dirty="0"/>
            </a:br>
            <a:r>
              <a:rPr lang="en-US" dirty="0"/>
              <a:t>drive – more efficiency, controllability &amp; improved torque. </a:t>
            </a:r>
          </a:p>
          <a:p>
            <a:endParaRPr lang="en-US" dirty="0"/>
          </a:p>
          <a:p>
            <a:r>
              <a:rPr lang="en-US" sz="1600" dirty="0"/>
              <a:t>Hydraulic front wheel steering…</a:t>
            </a:r>
          </a:p>
          <a:p>
            <a:pPr lvl="1"/>
            <a:r>
              <a:rPr lang="en-US" sz="1200" dirty="0"/>
              <a:t>Steering cylinder mounted underneath chassis.</a:t>
            </a:r>
          </a:p>
          <a:p>
            <a:pPr lvl="1"/>
            <a:r>
              <a:rPr lang="en-US" sz="1200" dirty="0"/>
              <a:t>Zero inside turning radius.</a:t>
            </a:r>
          </a:p>
          <a:p>
            <a:endParaRPr lang="en-US" dirty="0"/>
          </a:p>
        </p:txBody>
      </p:sp>
      <p:pic>
        <p:nvPicPr>
          <p:cNvPr id="5" name="Picture 4">
            <a:extLst>
              <a:ext uri="{FF2B5EF4-FFF2-40B4-BE49-F238E27FC236}">
                <a16:creationId xmlns:a16="http://schemas.microsoft.com/office/drawing/2014/main" id="{04DCAC11-7E34-6A52-0874-3CD3EB3EF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88335" y="2439042"/>
            <a:ext cx="3090809" cy="2318107"/>
          </a:xfrm>
          <a:prstGeom prst="rect">
            <a:avLst/>
          </a:prstGeom>
          <a:ln>
            <a:noFill/>
          </a:ln>
          <a:effectLst>
            <a:softEdge rad="112500"/>
          </a:effectLst>
        </p:spPr>
      </p:pic>
    </p:spTree>
    <p:extLst>
      <p:ext uri="{BB962C8B-B14F-4D97-AF65-F5344CB8AC3E}">
        <p14:creationId xmlns:p14="http://schemas.microsoft.com/office/powerpoint/2010/main" val="617940894"/>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8575">
          <a:solidFill>
            <a:srgbClr val="F3732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Linamar Template January 2022">
  <a:themeElements>
    <a:clrScheme name="Linamar Colours">
      <a:dk1>
        <a:srgbClr val="404040"/>
      </a:dk1>
      <a:lt1>
        <a:srgbClr val="FFFFFF"/>
      </a:lt1>
      <a:dk2>
        <a:srgbClr val="BC4E21"/>
      </a:dk2>
      <a:lt2>
        <a:srgbClr val="FFFFFF"/>
      </a:lt2>
      <a:accent1>
        <a:srgbClr val="BC4E21"/>
      </a:accent1>
      <a:accent2>
        <a:srgbClr val="007987"/>
      </a:accent2>
      <a:accent3>
        <a:srgbClr val="899639"/>
      </a:accent3>
      <a:accent4>
        <a:srgbClr val="D7D134"/>
      </a:accent4>
      <a:accent5>
        <a:srgbClr val="D8D8D8"/>
      </a:accent5>
      <a:accent6>
        <a:srgbClr val="FFFFFF"/>
      </a:accent6>
      <a:hlink>
        <a:srgbClr val="BC4E21"/>
      </a:hlink>
      <a:folHlink>
        <a:srgbClr val="404040"/>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3F9C1CE-3C85-4525-A1F9-6D9BE485CFCB}" vid="{0E922AA4-5F77-4EF1-B8B3-EE1C45C6AE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05D403C2DBC42B25AC90525C46A37" ma:contentTypeVersion="4" ma:contentTypeDescription="Create a new document." ma:contentTypeScope="" ma:versionID="eab4664f8330c20b6b5a3070ae8bc7d2">
  <xsd:schema xmlns:xsd="http://www.w3.org/2001/XMLSchema" xmlns:xs="http://www.w3.org/2001/XMLSchema" xmlns:p="http://schemas.microsoft.com/office/2006/metadata/properties" xmlns:ns2="73c6a9f0-5026-4a16-83bc-39644e0e64f3" targetNamespace="http://schemas.microsoft.com/office/2006/metadata/properties" ma:root="true" ma:fieldsID="c161dfa32634640b25eaa5d86b08334c" ns2:_="">
    <xsd:import namespace="73c6a9f0-5026-4a16-83bc-39644e0e64f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c6a9f0-5026-4a16-83bc-39644e0e64f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73c6a9f0-5026-4a16-83bc-39644e0e64f3">N64WC64HNMQH-641-1651</_dlc_DocId>
    <_dlc_DocIdUrl xmlns="73c6a9f0-5026-4a16-83bc-39644e0e64f3">
      <Url>http://linus/skyjack/_layouts/15/DocIdRedir.aspx?ID=N64WC64HNMQH-641-1651</Url>
      <Description>N64WC64HNMQH-641-1651</Description>
    </_dlc_DocIdUrl>
  </documentManagement>
</p:properties>
</file>

<file path=customXml/item3.xml><?xml version="1.0" encoding="utf-8"?>
<LongProperties xmlns="http://schemas.microsoft.com/office/2006/metadata/longProperties"/>
</file>

<file path=customXml/itemProps1.xml><?xml version="1.0" encoding="utf-8"?>
<ds:datastoreItem xmlns:ds="http://schemas.openxmlformats.org/officeDocument/2006/customXml" ds:itemID="{A5245571-AFC3-4F7D-988A-E301122D7F24}">
  <ds:schemaRefs>
    <ds:schemaRef ds:uri="73c6a9f0-5026-4a16-83bc-39644e0e64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30880B3-5D4B-428B-A2B8-16325FB4003B}">
  <ds:schemaRefs>
    <ds:schemaRef ds:uri="http://www.w3.org/XML/1998/namespace"/>
    <ds:schemaRef ds:uri="http://purl.org/dc/elements/1.1/"/>
    <ds:schemaRef ds:uri="http://schemas.microsoft.com/office/infopath/2007/PartnerControls"/>
    <ds:schemaRef ds:uri="http://purl.org/dc/terms/"/>
    <ds:schemaRef ds:uri="http://schemas.microsoft.com/office/2006/metadata/properties"/>
    <ds:schemaRef ds:uri="http://schemas.microsoft.com/office/2006/documentManagement/types"/>
    <ds:schemaRef ds:uri="73c6a9f0-5026-4a16-83bc-39644e0e64f3"/>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65813607-0EB7-4ABE-BFDF-0BF7EA72AC4A}">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4929</TotalTime>
  <Words>1180</Words>
  <Application>Microsoft Office PowerPoint</Application>
  <PresentationFormat>On-screen Show (16:9)</PresentationFormat>
  <Paragraphs>159</Paragraphs>
  <Slides>25</Slides>
  <Notes>20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Arial Narrow</vt:lpstr>
      <vt:lpstr>Calibri</vt:lpstr>
      <vt:lpstr>Wingdings</vt:lpstr>
      <vt:lpstr>Office Theme</vt:lpstr>
      <vt:lpstr>1_Linamar Template January 2022</vt:lpstr>
      <vt:lpstr>Electric Drive Vertical Mast Lifts</vt:lpstr>
      <vt:lpstr>PowerPoint Presentation</vt:lpstr>
      <vt:lpstr>PowerPoint Presentation</vt:lpstr>
      <vt:lpstr>PowerPoint Presentation</vt:lpstr>
      <vt:lpstr>PowerPoint Presentation</vt:lpstr>
      <vt:lpstr>PowerPoint Presentation</vt:lpstr>
      <vt:lpstr>Specification Overview</vt:lpstr>
      <vt:lpstr>Specification Overview</vt:lpstr>
      <vt:lpstr>Electric Drive</vt:lpstr>
      <vt:lpstr>Electric Drive</vt:lpstr>
      <vt:lpstr>New Mast Design</vt:lpstr>
      <vt:lpstr>Traversing Platform</vt:lpstr>
      <vt:lpstr>Traversing Platform</vt:lpstr>
      <vt:lpstr>Onboard Diagnostics</vt:lpstr>
      <vt:lpstr>Simple Robust Controls</vt:lpstr>
      <vt:lpstr>Parts Commonality and Maintenance Accessibility</vt:lpstr>
      <vt:lpstr>Pothole Protection</vt:lpstr>
      <vt:lpstr>Wind Rating</vt:lpstr>
      <vt:lpstr>Load Sensing</vt:lpstr>
      <vt:lpstr>PowerPoint Presentation</vt:lpstr>
      <vt:lpstr>Elevate Telematics</vt:lpstr>
      <vt:lpstr>PowerPoint Presentation</vt:lpstr>
      <vt:lpstr>PowerPoint Presentation</vt:lpstr>
      <vt:lpstr>Options</vt:lpstr>
      <vt:lpstr>More Information</vt:lpstr>
    </vt:vector>
  </TitlesOfParts>
  <Company>Linamar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Danita Jaipersaud</dc:creator>
  <cp:lastModifiedBy>Malcolm Early</cp:lastModifiedBy>
  <cp:revision>131</cp:revision>
  <dcterms:created xsi:type="dcterms:W3CDTF">2012-05-03T14:04:01Z</dcterms:created>
  <dcterms:modified xsi:type="dcterms:W3CDTF">2025-02-06T17:18:02Z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_dlc_DocId">
    <vt:lpwstr>N64WC64HNMQH-641-1563</vt:lpwstr>
  </property>
  <property fmtid="{D5CDD505-2E9C-101B-9397-08002B2CF9AE}" pid="4" name="_dlc_DocIdItemGuid">
    <vt:lpwstr>cc2fa01d-0dcc-42a8-a3d2-893c8a7336a3</vt:lpwstr>
  </property>
  <property fmtid="{D5CDD505-2E9C-101B-9397-08002B2CF9AE}" pid="5" name="_dlc_DocIdUrl">
    <vt:lpwstr>http://linus/skyjack/_layouts/15/DocIdRedir.aspx?ID=N64WC64HNMQH-641-1563, N64WC64HNMQH-641-1563</vt:lpwstr>
  </property>
  <property fmtid="{D5CDD505-2E9C-101B-9397-08002B2CF9AE}" pid="6" name="ContentTypeId">
    <vt:lpwstr>0x01010032105D403C2DBC42B25AC90525C46A37</vt:lpwstr>
  </property>
</Properties>
</file>