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70" r:id="rId5"/>
  </p:sldMasterIdLst>
  <p:notesMasterIdLst>
    <p:notesMasterId r:id="rId26"/>
  </p:notesMasterIdLst>
  <p:handoutMasterIdLst>
    <p:handoutMasterId r:id="rId27"/>
  </p:handoutMasterIdLst>
  <p:sldIdLst>
    <p:sldId id="2147468876" r:id="rId6"/>
    <p:sldId id="354" r:id="rId7"/>
    <p:sldId id="323" r:id="rId8"/>
    <p:sldId id="2147468890" r:id="rId9"/>
    <p:sldId id="4272" r:id="rId10"/>
    <p:sldId id="4269" r:id="rId11"/>
    <p:sldId id="2147468906" r:id="rId12"/>
    <p:sldId id="4312" r:id="rId13"/>
    <p:sldId id="2147468902" r:id="rId14"/>
    <p:sldId id="2147468903" r:id="rId15"/>
    <p:sldId id="2147468904" r:id="rId16"/>
    <p:sldId id="2147468905" r:id="rId17"/>
    <p:sldId id="4324" r:id="rId18"/>
    <p:sldId id="2147468900" r:id="rId19"/>
    <p:sldId id="4323" r:id="rId20"/>
    <p:sldId id="2147468886" r:id="rId21"/>
    <p:sldId id="2147468899" r:id="rId22"/>
    <p:sldId id="4325" r:id="rId23"/>
    <p:sldId id="2147468901" r:id="rId24"/>
    <p:sldId id="325" r:id="rId25"/>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2F"/>
    <a:srgbClr val="5F5F5F"/>
    <a:srgbClr val="292E33"/>
    <a:srgbClr val="FF4C00"/>
    <a:srgbClr val="0A8441"/>
    <a:srgbClr val="7E8083"/>
    <a:srgbClr val="F37321"/>
    <a:srgbClr val="00A859"/>
    <a:srgbClr val="717074"/>
    <a:srgbClr val="DA5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89209" autoAdjust="0"/>
  </p:normalViewPr>
  <p:slideViewPr>
    <p:cSldViewPr snapToGrid="0">
      <p:cViewPr varScale="1">
        <p:scale>
          <a:sx n="131" d="100"/>
          <a:sy n="131" d="100"/>
        </p:scale>
        <p:origin x="936" y="150"/>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774"/>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86EB814-7F41-4DAA-AFB2-4CE6D428E911}" type="datetimeFigureOut">
              <a:rPr lang="en-US" altLang="en-US"/>
              <a:pPr>
                <a:defRPr/>
              </a:pPr>
              <a:t>2/18/2025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912E361-29E7-4F8C-A2A8-78884CFB3B83}" type="slidenum">
              <a:rPr lang="en-US" altLang="en-US"/>
              <a:pPr>
                <a:defRPr/>
              </a:pPr>
              <a:t>‹#›</a:t>
            </a:fld>
            <a:endParaRPr lang="en-US" altLang="en-US"/>
          </a:p>
        </p:txBody>
      </p:sp>
    </p:spTree>
    <p:extLst>
      <p:ext uri="{BB962C8B-B14F-4D97-AF65-F5344CB8AC3E}">
        <p14:creationId xmlns:p14="http://schemas.microsoft.com/office/powerpoint/2010/main" val="94532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64F9541-8279-4D02-9244-1B5421F4239B}" type="datetimeFigureOut">
              <a:rPr lang="en-US" altLang="en-US"/>
              <a:pPr>
                <a:defRPr/>
              </a:pPr>
              <a:t>2/18/2025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27E662F-2166-494C-9AED-71C5303BD18F}" type="slidenum">
              <a:rPr lang="en-US" altLang="en-US"/>
              <a:pPr>
                <a:defRPr/>
              </a:pPr>
              <a:t>‹#›</a:t>
            </a:fld>
            <a:endParaRPr lang="en-US" altLang="en-US"/>
          </a:p>
        </p:txBody>
      </p:sp>
    </p:spTree>
    <p:extLst>
      <p:ext uri="{BB962C8B-B14F-4D97-AF65-F5344CB8AC3E}">
        <p14:creationId xmlns:p14="http://schemas.microsoft.com/office/powerpoint/2010/main" val="3562290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3</a:t>
            </a:fld>
            <a:endParaRPr lang="en-US" altLang="en-US"/>
          </a:p>
        </p:txBody>
      </p:sp>
    </p:spTree>
    <p:extLst>
      <p:ext uri="{BB962C8B-B14F-4D97-AF65-F5344CB8AC3E}">
        <p14:creationId xmlns:p14="http://schemas.microsoft.com/office/powerpoint/2010/main" val="333052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B511-B028-A0FD-26B8-A6900B19D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CDCCA-5A53-F37A-24AE-6D4DCD728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424BA-A04B-6684-2FE1-AA104805E9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607870-470A-52E5-F4F3-7D3230E0122D}"/>
              </a:ext>
            </a:extLst>
          </p:cNvPr>
          <p:cNvSpPr>
            <a:spLocks noGrp="1"/>
          </p:cNvSpPr>
          <p:nvPr>
            <p:ph type="sldNum" sz="quarter" idx="10"/>
          </p:nvPr>
        </p:nvSpPr>
        <p:spPr/>
        <p:txBody>
          <a:bodyPr/>
          <a:lstStyle/>
          <a:p>
            <a:pPr>
              <a:defRPr/>
            </a:pPr>
            <a:fld id="{627E662F-2166-494C-9AED-71C5303BD18F}" type="slidenum">
              <a:rPr lang="en-US" altLang="en-US" smtClean="0"/>
              <a:pPr>
                <a:defRPr/>
              </a:pPr>
              <a:t>15</a:t>
            </a:fld>
            <a:endParaRPr lang="en-US" altLang="en-US"/>
          </a:p>
        </p:txBody>
      </p:sp>
    </p:spTree>
    <p:extLst>
      <p:ext uri="{BB962C8B-B14F-4D97-AF65-F5344CB8AC3E}">
        <p14:creationId xmlns:p14="http://schemas.microsoft.com/office/powerpoint/2010/main" val="1265300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5DE3-20D3-C215-8EC5-049AB7E60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A22A2-9041-99EA-E2EB-278662501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2B1DC-92D6-B91F-05C7-7A61511800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9E109A-4F88-9A17-5528-BAC1DDDFB487}"/>
              </a:ext>
            </a:extLst>
          </p:cNvPr>
          <p:cNvSpPr>
            <a:spLocks noGrp="1"/>
          </p:cNvSpPr>
          <p:nvPr>
            <p:ph type="sldNum" sz="quarter" idx="10"/>
          </p:nvPr>
        </p:nvSpPr>
        <p:spPr/>
        <p:txBody>
          <a:bodyPr/>
          <a:lstStyle/>
          <a:p>
            <a:pPr>
              <a:defRPr/>
            </a:pPr>
            <a:fld id="{627E662F-2166-494C-9AED-71C5303BD18F}" type="slidenum">
              <a:rPr lang="en-US" altLang="en-US" smtClean="0"/>
              <a:pPr>
                <a:defRPr/>
              </a:pPr>
              <a:t>16</a:t>
            </a:fld>
            <a:endParaRPr lang="en-US" altLang="en-US"/>
          </a:p>
        </p:txBody>
      </p:sp>
    </p:spTree>
    <p:extLst>
      <p:ext uri="{BB962C8B-B14F-4D97-AF65-F5344CB8AC3E}">
        <p14:creationId xmlns:p14="http://schemas.microsoft.com/office/powerpoint/2010/main" val="33311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4B818-C8D0-6D3B-C705-223172E17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7201E-F1B5-0809-2411-A122CD82ED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37F8C-AED1-60F0-A72A-E4B1AAF96F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9B0984-6D09-0B1A-309C-0C29E663ECF2}"/>
              </a:ext>
            </a:extLst>
          </p:cNvPr>
          <p:cNvSpPr>
            <a:spLocks noGrp="1"/>
          </p:cNvSpPr>
          <p:nvPr>
            <p:ph type="sldNum" sz="quarter" idx="10"/>
          </p:nvPr>
        </p:nvSpPr>
        <p:spPr/>
        <p:txBody>
          <a:bodyPr/>
          <a:lstStyle/>
          <a:p>
            <a:pPr>
              <a:defRPr/>
            </a:pPr>
            <a:fld id="{627E662F-2166-494C-9AED-71C5303BD18F}" type="slidenum">
              <a:rPr lang="en-US" altLang="en-US" smtClean="0"/>
              <a:pPr>
                <a:defRPr/>
              </a:pPr>
              <a:t>17</a:t>
            </a:fld>
            <a:endParaRPr lang="en-US" altLang="en-US"/>
          </a:p>
        </p:txBody>
      </p:sp>
    </p:spTree>
    <p:extLst>
      <p:ext uri="{BB962C8B-B14F-4D97-AF65-F5344CB8AC3E}">
        <p14:creationId xmlns:p14="http://schemas.microsoft.com/office/powerpoint/2010/main" val="361423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0369E-E5A6-64E5-866E-027DD39B4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70F85-7FDE-CABE-CFBE-C795AEB75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8D912-3656-1CA4-2A8F-AF100BC06B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9965A5-2670-8553-DD1F-22A9BD66A1C1}"/>
              </a:ext>
            </a:extLst>
          </p:cNvPr>
          <p:cNvSpPr>
            <a:spLocks noGrp="1"/>
          </p:cNvSpPr>
          <p:nvPr>
            <p:ph type="sldNum" sz="quarter" idx="10"/>
          </p:nvPr>
        </p:nvSpPr>
        <p:spPr/>
        <p:txBody>
          <a:bodyPr/>
          <a:lstStyle/>
          <a:p>
            <a:pPr>
              <a:defRPr/>
            </a:pPr>
            <a:fld id="{627E662F-2166-494C-9AED-71C5303BD18F}" type="slidenum">
              <a:rPr lang="en-US" altLang="en-US" smtClean="0"/>
              <a:pPr>
                <a:defRPr/>
              </a:pPr>
              <a:t>18</a:t>
            </a:fld>
            <a:endParaRPr lang="en-US" altLang="en-US"/>
          </a:p>
        </p:txBody>
      </p:sp>
    </p:spTree>
    <p:extLst>
      <p:ext uri="{BB962C8B-B14F-4D97-AF65-F5344CB8AC3E}">
        <p14:creationId xmlns:p14="http://schemas.microsoft.com/office/powerpoint/2010/main" val="320833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4B1A-DCD0-C629-3FB9-7B6C449FB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89AF2-38EA-8F32-9392-4065ED72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0FFFC-7FEE-F44A-A191-095FC427C1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C6C429-D875-7FCE-2824-62985B74D84A}"/>
              </a:ext>
            </a:extLst>
          </p:cNvPr>
          <p:cNvSpPr>
            <a:spLocks noGrp="1"/>
          </p:cNvSpPr>
          <p:nvPr>
            <p:ph type="sldNum" sz="quarter" idx="10"/>
          </p:nvPr>
        </p:nvSpPr>
        <p:spPr/>
        <p:txBody>
          <a:bodyPr/>
          <a:lstStyle/>
          <a:p>
            <a:pPr>
              <a:defRPr/>
            </a:pPr>
            <a:fld id="{627E662F-2166-494C-9AED-71C5303BD18F}" type="slidenum">
              <a:rPr lang="en-US" altLang="en-US" smtClean="0"/>
              <a:pPr>
                <a:defRPr/>
              </a:pPr>
              <a:t>19</a:t>
            </a:fld>
            <a:endParaRPr lang="en-US" altLang="en-US"/>
          </a:p>
        </p:txBody>
      </p:sp>
    </p:spTree>
    <p:extLst>
      <p:ext uri="{BB962C8B-B14F-4D97-AF65-F5344CB8AC3E}">
        <p14:creationId xmlns:p14="http://schemas.microsoft.com/office/powerpoint/2010/main" val="26517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90C95D-E602-4D61-8AAD-8D4A6D8B55C9}" type="slidenum">
              <a:rPr lang="en-US" altLang="en-US" smtClean="0"/>
              <a:pPr/>
              <a:t>4</a:t>
            </a:fld>
            <a:endParaRPr lang="en-US" altLang="en-US"/>
          </a:p>
        </p:txBody>
      </p:sp>
    </p:spTree>
    <p:extLst>
      <p:ext uri="{BB962C8B-B14F-4D97-AF65-F5344CB8AC3E}">
        <p14:creationId xmlns:p14="http://schemas.microsoft.com/office/powerpoint/2010/main" val="330657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8</a:t>
            </a:fld>
            <a:endParaRPr lang="en-US" altLang="en-US"/>
          </a:p>
        </p:txBody>
      </p:sp>
    </p:spTree>
    <p:extLst>
      <p:ext uri="{BB962C8B-B14F-4D97-AF65-F5344CB8AC3E}">
        <p14:creationId xmlns:p14="http://schemas.microsoft.com/office/powerpoint/2010/main" val="1881593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797F-4466-B735-7CDD-8A8C5C9AB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6830F-25C1-CC9A-7135-39931687E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D2347-9AB1-DB11-2B60-C4CAE20B9C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E8DA87-14EF-F0C4-9A7F-BB0DCF972752}"/>
              </a:ext>
            </a:extLst>
          </p:cNvPr>
          <p:cNvSpPr>
            <a:spLocks noGrp="1"/>
          </p:cNvSpPr>
          <p:nvPr>
            <p:ph type="sldNum" sz="quarter" idx="10"/>
          </p:nvPr>
        </p:nvSpPr>
        <p:spPr/>
        <p:txBody>
          <a:bodyPr/>
          <a:lstStyle/>
          <a:p>
            <a:pPr>
              <a:defRPr/>
            </a:pPr>
            <a:fld id="{627E662F-2166-494C-9AED-71C5303BD18F}" type="slidenum">
              <a:rPr lang="en-US" altLang="en-US" smtClean="0"/>
              <a:pPr>
                <a:defRPr/>
              </a:pPr>
              <a:t>9</a:t>
            </a:fld>
            <a:endParaRPr lang="en-US" altLang="en-US"/>
          </a:p>
        </p:txBody>
      </p:sp>
    </p:spTree>
    <p:extLst>
      <p:ext uri="{BB962C8B-B14F-4D97-AF65-F5344CB8AC3E}">
        <p14:creationId xmlns:p14="http://schemas.microsoft.com/office/powerpoint/2010/main" val="217951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F440-0A56-D51F-AB00-161D1CDF5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4E8D8-AC34-7E22-2F65-57EE1AE74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E417A-AAB2-E705-7932-CEB2AFA7B6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86420D-075D-FCEE-7028-A77477981FAB}"/>
              </a:ext>
            </a:extLst>
          </p:cNvPr>
          <p:cNvSpPr>
            <a:spLocks noGrp="1"/>
          </p:cNvSpPr>
          <p:nvPr>
            <p:ph type="sldNum" sz="quarter" idx="10"/>
          </p:nvPr>
        </p:nvSpPr>
        <p:spPr/>
        <p:txBody>
          <a:bodyPr/>
          <a:lstStyle/>
          <a:p>
            <a:pPr>
              <a:defRPr/>
            </a:pPr>
            <a:fld id="{627E662F-2166-494C-9AED-71C5303BD18F}" type="slidenum">
              <a:rPr lang="en-US" altLang="en-US" smtClean="0"/>
              <a:pPr>
                <a:defRPr/>
              </a:pPr>
              <a:t>10</a:t>
            </a:fld>
            <a:endParaRPr lang="en-US" altLang="en-US"/>
          </a:p>
        </p:txBody>
      </p:sp>
    </p:spTree>
    <p:extLst>
      <p:ext uri="{BB962C8B-B14F-4D97-AF65-F5344CB8AC3E}">
        <p14:creationId xmlns:p14="http://schemas.microsoft.com/office/powerpoint/2010/main" val="326398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5013D-A635-1D04-D187-E41E33317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B297C-E16D-80DA-9861-51F8AADA4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7FD55-24CD-D8FF-13F2-40C1AD027E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34552F-EC33-276B-6C40-E61DD986D4D2}"/>
              </a:ext>
            </a:extLst>
          </p:cNvPr>
          <p:cNvSpPr>
            <a:spLocks noGrp="1"/>
          </p:cNvSpPr>
          <p:nvPr>
            <p:ph type="sldNum" sz="quarter" idx="10"/>
          </p:nvPr>
        </p:nvSpPr>
        <p:spPr/>
        <p:txBody>
          <a:bodyPr/>
          <a:lstStyle/>
          <a:p>
            <a:pPr>
              <a:defRPr/>
            </a:pPr>
            <a:fld id="{627E662F-2166-494C-9AED-71C5303BD18F}" type="slidenum">
              <a:rPr lang="en-US" altLang="en-US" smtClean="0"/>
              <a:pPr>
                <a:defRPr/>
              </a:pPr>
              <a:t>11</a:t>
            </a:fld>
            <a:endParaRPr lang="en-US" altLang="en-US"/>
          </a:p>
        </p:txBody>
      </p:sp>
    </p:spTree>
    <p:extLst>
      <p:ext uri="{BB962C8B-B14F-4D97-AF65-F5344CB8AC3E}">
        <p14:creationId xmlns:p14="http://schemas.microsoft.com/office/powerpoint/2010/main" val="386778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6D495-1A72-0EBA-0E6F-A5FA6CE7B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03E06-4734-6C5B-CB58-4105FC1D9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3DAF2-9A65-D8F8-5542-70241E844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91DD38-D2C4-E97F-0F71-85B2525184E3}"/>
              </a:ext>
            </a:extLst>
          </p:cNvPr>
          <p:cNvSpPr>
            <a:spLocks noGrp="1"/>
          </p:cNvSpPr>
          <p:nvPr>
            <p:ph type="sldNum" sz="quarter" idx="10"/>
          </p:nvPr>
        </p:nvSpPr>
        <p:spPr/>
        <p:txBody>
          <a:bodyPr/>
          <a:lstStyle/>
          <a:p>
            <a:pPr>
              <a:defRPr/>
            </a:pPr>
            <a:fld id="{627E662F-2166-494C-9AED-71C5303BD18F}" type="slidenum">
              <a:rPr lang="en-US" altLang="en-US" smtClean="0"/>
              <a:pPr>
                <a:defRPr/>
              </a:pPr>
              <a:t>12</a:t>
            </a:fld>
            <a:endParaRPr lang="en-US" altLang="en-US"/>
          </a:p>
        </p:txBody>
      </p:sp>
    </p:spTree>
    <p:extLst>
      <p:ext uri="{BB962C8B-B14F-4D97-AF65-F5344CB8AC3E}">
        <p14:creationId xmlns:p14="http://schemas.microsoft.com/office/powerpoint/2010/main" val="100886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E662F-2166-494C-9AED-71C5303BD18F}" type="slidenum">
              <a:rPr lang="en-US" altLang="en-US" smtClean="0"/>
              <a:pPr>
                <a:defRPr/>
              </a:pPr>
              <a:t>13</a:t>
            </a:fld>
            <a:endParaRPr lang="en-US" altLang="en-US"/>
          </a:p>
        </p:txBody>
      </p:sp>
    </p:spTree>
    <p:extLst>
      <p:ext uri="{BB962C8B-B14F-4D97-AF65-F5344CB8AC3E}">
        <p14:creationId xmlns:p14="http://schemas.microsoft.com/office/powerpoint/2010/main" val="16497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5F7A-42B3-58C2-B151-89F785140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8AA1D-F7DC-5FD1-D4F7-2A8254854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4DE25-0016-8B36-6300-E17050ED5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5DFD34-3484-F635-04C1-05AAF0089FFA}"/>
              </a:ext>
            </a:extLst>
          </p:cNvPr>
          <p:cNvSpPr>
            <a:spLocks noGrp="1"/>
          </p:cNvSpPr>
          <p:nvPr>
            <p:ph type="sldNum" sz="quarter" idx="10"/>
          </p:nvPr>
        </p:nvSpPr>
        <p:spPr/>
        <p:txBody>
          <a:bodyPr/>
          <a:lstStyle/>
          <a:p>
            <a:pPr>
              <a:defRPr/>
            </a:pPr>
            <a:fld id="{627E662F-2166-494C-9AED-71C5303BD18F}" type="slidenum">
              <a:rPr lang="en-US" altLang="en-US" smtClean="0"/>
              <a:pPr>
                <a:defRPr/>
              </a:pPr>
              <a:t>14</a:t>
            </a:fld>
            <a:endParaRPr lang="en-US" altLang="en-US"/>
          </a:p>
        </p:txBody>
      </p:sp>
    </p:spTree>
    <p:extLst>
      <p:ext uri="{BB962C8B-B14F-4D97-AF65-F5344CB8AC3E}">
        <p14:creationId xmlns:p14="http://schemas.microsoft.com/office/powerpoint/2010/main" val="1383183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linamar.com/investors"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C:\Users\Thuynh\Documents\Powerpoint Presentation\Corporate PPT\Skyjack Corp PPT 2015\Support Contents\SKYJACK MAIN MASTER SLID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225800"/>
            <a:ext cx="80581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8" y="-687388"/>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1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43000" y="51435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6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12" name="Picture 11">
            <a:extLst>
              <a:ext uri="{FF2B5EF4-FFF2-40B4-BE49-F238E27FC236}">
                <a16:creationId xmlns:a16="http://schemas.microsoft.com/office/drawing/2014/main" id="{E871D163-E3C8-5A78-37F0-6FD411D4B6B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3" name="Picture 12">
            <a:extLst>
              <a:ext uri="{FF2B5EF4-FFF2-40B4-BE49-F238E27FC236}">
                <a16:creationId xmlns:a16="http://schemas.microsoft.com/office/drawing/2014/main" id="{26EE9B46-45DA-5490-BD82-66F7D01162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spTree>
    <p:extLst>
      <p:ext uri="{BB962C8B-B14F-4D97-AF65-F5344CB8AC3E}">
        <p14:creationId xmlns:p14="http://schemas.microsoft.com/office/powerpoint/2010/main" val="33278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eop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62550"/>
          </a:xfrm>
          <a:prstGeom prst="rect">
            <a:avLst/>
          </a:prstGeom>
        </p:spPr>
      </p:pic>
      <p:pic>
        <p:nvPicPr>
          <p:cNvPr id="7" name="Picture 6">
            <a:extLst>
              <a:ext uri="{FF2B5EF4-FFF2-40B4-BE49-F238E27FC236}">
                <a16:creationId xmlns:a16="http://schemas.microsoft.com/office/drawing/2014/main" id="{C04F94BB-2D04-B369-9D63-A07384B8BC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5162550"/>
          </a:xfrm>
          <a:prstGeom prst="rect">
            <a:avLst/>
          </a:prstGeom>
        </p:spPr>
      </p:pic>
    </p:spTree>
    <p:extLst>
      <p:ext uri="{BB962C8B-B14F-4D97-AF65-F5344CB8AC3E}">
        <p14:creationId xmlns:p14="http://schemas.microsoft.com/office/powerpoint/2010/main" val="22613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MacD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tx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tx1"/>
                </a:solidFill>
              </a:defRPr>
            </a:lvl1pPr>
          </a:lstStyle>
          <a:p>
            <a:pPr lvl="0"/>
            <a:r>
              <a:rPr lang="en-US" dirty="0"/>
              <a:t>Date</a:t>
            </a:r>
            <a:endParaRPr lang="en-CA" dirty="0"/>
          </a:p>
        </p:txBody>
      </p:sp>
    </p:spTree>
    <p:extLst>
      <p:ext uri="{BB962C8B-B14F-4D97-AF65-F5344CB8AC3E}">
        <p14:creationId xmlns:p14="http://schemas.microsoft.com/office/powerpoint/2010/main" val="41781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Skyjack">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a:t>Date</a:t>
            </a:r>
            <a:endParaRPr lang="en-CA"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pic>
        <p:nvPicPr>
          <p:cNvPr id="8" name="Picture 7">
            <a:extLst>
              <a:ext uri="{FF2B5EF4-FFF2-40B4-BE49-F238E27FC236}">
                <a16:creationId xmlns:a16="http://schemas.microsoft.com/office/drawing/2014/main" id="{CA345D3F-3DD3-FD33-9CBB-BD9EA628E2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0"/>
            <a:ext cx="9144000" cy="5162550"/>
          </a:xfrm>
          <a:prstGeom prst="rect">
            <a:avLst/>
          </a:prstGeom>
        </p:spPr>
      </p:pic>
    </p:spTree>
    <p:extLst>
      <p:ext uri="{BB962C8B-B14F-4D97-AF65-F5344CB8AC3E}">
        <p14:creationId xmlns:p14="http://schemas.microsoft.com/office/powerpoint/2010/main" val="29746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LIN_Main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
        <p:nvSpPr>
          <p:cNvPr id="6" name="Text Placeholder 23">
            <a:extLst>
              <a:ext uri="{FF2B5EF4-FFF2-40B4-BE49-F238E27FC236}">
                <a16:creationId xmlns:a16="http://schemas.microsoft.com/office/drawing/2014/main" id="{9175BB50-BB73-4048-92A3-B252721B27E8}"/>
              </a:ext>
            </a:extLst>
          </p:cNvPr>
          <p:cNvSpPr>
            <a:spLocks noGrp="1"/>
          </p:cNvSpPr>
          <p:nvPr>
            <p:ph type="body" sz="quarter" idx="10" hasCustomPrompt="1"/>
          </p:nvPr>
        </p:nvSpPr>
        <p:spPr>
          <a:xfrm>
            <a:off x="457200" y="458082"/>
            <a:ext cx="4114800" cy="609600"/>
          </a:xfrm>
          <a:prstGeom prst="rect">
            <a:avLst/>
          </a:prstGeom>
        </p:spPr>
        <p:txBody>
          <a:bodyPr>
            <a:normAutofit/>
          </a:bodyPr>
          <a:lstStyle>
            <a:lvl1pPr marL="0" indent="0">
              <a:buNone/>
              <a:defRPr sz="2800" b="1" baseline="0">
                <a:solidFill>
                  <a:schemeClr val="bg2"/>
                </a:solidFill>
              </a:defRPr>
            </a:lvl1pPr>
          </a:lstStyle>
          <a:p>
            <a:pPr lvl="0"/>
            <a:r>
              <a:rPr lang="en-US" dirty="0"/>
              <a:t>Presentation Title</a:t>
            </a:r>
            <a:endParaRPr lang="en-CA" dirty="0"/>
          </a:p>
        </p:txBody>
      </p:sp>
    </p:spTree>
    <p:extLst>
      <p:ext uri="{BB962C8B-B14F-4D97-AF65-F5344CB8AC3E}">
        <p14:creationId xmlns:p14="http://schemas.microsoft.com/office/powerpoint/2010/main" val="5683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eLIN_Mo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40853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214336"/>
            <a:ext cx="2100263" cy="501307"/>
          </a:xfrm>
          <a:prstGeom prst="rect">
            <a:avLst/>
          </a:prstGeom>
        </p:spPr>
      </p:pic>
    </p:spTree>
    <p:extLst>
      <p:ext uri="{BB962C8B-B14F-4D97-AF65-F5344CB8AC3E}">
        <p14:creationId xmlns:p14="http://schemas.microsoft.com/office/powerpoint/2010/main" val="73096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LIN_Sustaina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229789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LIN_Sub_Titl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3263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37300" y="1261030"/>
            <a:ext cx="7956367" cy="584776"/>
          </a:xfrm>
          <a:prstGeom prst="rect">
            <a:avLst/>
          </a:prstGeom>
        </p:spPr>
        <p:txBody>
          <a:bodyPr wrap="square">
            <a:spAutoFit/>
          </a:bodyPr>
          <a:lstStyle>
            <a:lvl1pPr marL="0" indent="0">
              <a:buNone/>
              <a:defRPr sz="3200" b="0" i="0">
                <a:solidFill>
                  <a:srgbClr val="FF4C00"/>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9" name="Text Placeholder 6"/>
          <p:cNvSpPr>
            <a:spLocks noGrp="1"/>
          </p:cNvSpPr>
          <p:nvPr>
            <p:ph type="body" sz="quarter" idx="13"/>
          </p:nvPr>
        </p:nvSpPr>
        <p:spPr>
          <a:xfrm>
            <a:off x="635001" y="1718231"/>
            <a:ext cx="7963568" cy="461665"/>
          </a:xfrm>
          <a:prstGeom prst="rect">
            <a:avLst/>
          </a:prstGeom>
        </p:spPr>
        <p:txBody>
          <a:bodyPr wrap="square">
            <a:spAutoFit/>
          </a:bodyPr>
          <a:lstStyle>
            <a:lvl1pPr marL="0" indent="0">
              <a:buNone/>
              <a:defRPr sz="2400" b="0" i="0">
                <a:solidFill>
                  <a:schemeClr val="bg1">
                    <a:lumMod val="50000"/>
                  </a:schemeClr>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0" name="Text Placeholder 6"/>
          <p:cNvSpPr>
            <a:spLocks noGrp="1"/>
          </p:cNvSpPr>
          <p:nvPr>
            <p:ph type="body" sz="quarter" idx="14"/>
          </p:nvPr>
        </p:nvSpPr>
        <p:spPr>
          <a:xfrm>
            <a:off x="635001" y="2085705"/>
            <a:ext cx="7963568" cy="338554"/>
          </a:xfrm>
          <a:prstGeom prst="rect">
            <a:avLst/>
          </a:prstGeom>
        </p:spPr>
        <p:txBody>
          <a:bodyPr wrap="square">
            <a:spAutoFit/>
          </a:bodyPr>
          <a:lstStyle>
            <a:lvl1pPr marL="0" indent="0">
              <a:buNone/>
              <a:defRPr sz="1600" b="0" i="0">
                <a:solidFill>
                  <a:schemeClr val="tx1"/>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8" name="Picture Placeholder 17"/>
          <p:cNvSpPr>
            <a:spLocks noGrp="1"/>
          </p:cNvSpPr>
          <p:nvPr>
            <p:ph type="pic" sz="quarter" idx="15"/>
          </p:nvPr>
        </p:nvSpPr>
        <p:spPr>
          <a:xfrm>
            <a:off x="3377197" y="2653826"/>
            <a:ext cx="5213350" cy="1810940"/>
          </a:xfrm>
          <a:prstGeom prst="rect">
            <a:avLst/>
          </a:prstGeom>
        </p:spPr>
        <p:txBody>
          <a:bodyPr anchor="ctr"/>
          <a:lstStyle>
            <a:lvl1pPr marL="0" indent="0" algn="ctr">
              <a:buNone/>
              <a:defRPr baseline="0"/>
            </a:lvl1pPr>
          </a:lstStyle>
          <a:p>
            <a:pPr lvl="0"/>
            <a:r>
              <a:rPr lang="en-US" noProof="0"/>
              <a:t>Click icon to add picture</a:t>
            </a:r>
          </a:p>
        </p:txBody>
      </p:sp>
      <p:sp>
        <p:nvSpPr>
          <p:cNvPr id="14"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1499496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LIN_Sub_Titl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42221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rward Looking Statement">
    <p:spTree>
      <p:nvGrpSpPr>
        <p:cNvPr id="1" name=""/>
        <p:cNvGrpSpPr/>
        <p:nvPr/>
      </p:nvGrpSpPr>
      <p:grpSpPr>
        <a:xfrm>
          <a:off x="0" y="0"/>
          <a:ext cx="0" cy="0"/>
          <a:chOff x="0" y="0"/>
          <a:chExt cx="0" cy="0"/>
        </a:xfrm>
      </p:grpSpPr>
      <p:sp>
        <p:nvSpPr>
          <p:cNvPr id="18" name="TextBox 17"/>
          <p:cNvSpPr txBox="1"/>
          <p:nvPr/>
        </p:nvSpPr>
        <p:spPr>
          <a:xfrm>
            <a:off x="256505" y="287984"/>
            <a:ext cx="8658457" cy="461665"/>
          </a:xfrm>
          <a:prstGeom prst="rect">
            <a:avLst/>
          </a:prstGeom>
          <a:noFill/>
        </p:spPr>
        <p:txBody>
          <a:bodyPr wrap="square" rtlCol="0" anchor="t">
            <a:spAutoFit/>
          </a:bodyPr>
          <a:lstStyle/>
          <a:p>
            <a:r>
              <a:rPr lang="en-US" sz="2400" b="1" dirty="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12"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228601" y="964376"/>
            <a:ext cx="8686361" cy="4031873"/>
          </a:xfrm>
          <a:prstGeom prst="rect">
            <a:avLst/>
          </a:prstGeom>
          <a:noFill/>
        </p:spPr>
        <p:txBody>
          <a:bodyPr wrap="square" rtlCol="0">
            <a:spAutoFit/>
          </a:bodyPr>
          <a:lstStyle/>
          <a:p>
            <a:pPr lvl="0">
              <a:defRPr/>
            </a:pPr>
            <a:r>
              <a:rPr lang="en-US" sz="1600" dirty="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a:t>
            </a:r>
            <a:r>
              <a:rPr lang="en-US" sz="1600" dirty="0">
                <a:latin typeface="Arial Narrow" panose="020B0606020202030204" pitchFamily="34" charset="0"/>
              </a:rPr>
              <a:t>conditions</a:t>
            </a:r>
            <a:r>
              <a:rPr lang="en-US" sz="1600" dirty="0"/>
              <a:t> and public health threats</a:t>
            </a:r>
            <a:r>
              <a:rPr lang="en-US" sz="1600" dirty="0">
                <a:latin typeface="Arial Narrow" panose="020B0606020202030204" pitchFamily="34" charset="0"/>
              </a:rPr>
              <a:t>, may in </a:t>
            </a:r>
            <a:r>
              <a:rPr lang="en-US" sz="1600" baseline="0" dirty="0">
                <a:latin typeface="Arial Narrow" panose="020B0606020202030204" pitchFamily="34" charset="0"/>
              </a:rPr>
              <a:t>t</a:t>
            </a:r>
            <a:r>
              <a:rPr lang="en-US" sz="1600" dirty="0">
                <a:latin typeface="Arial Narrow" panose="020B0606020202030204" pitchFamily="34" charset="0"/>
              </a:rPr>
              <a:t>urn have a material adverse effect on the Company’s financial results. Please also refer to Linamar’s most current Management’s Discussion and Analysis of Financial Condition and Results of Operations ("MD&amp;A") and Annual Information Form (“AIF”), as replaced or updated by any of Linamar’s subsequent regulatory filings, which set out the cautionary disclaimers, including the risk factors that could cause actual events to differ materially from these indicated by such forward looking statements. These documents are available at </a:t>
            </a:r>
            <a:r>
              <a:rPr lang="en-US" sz="1600" dirty="0">
                <a:solidFill>
                  <a:schemeClr val="tx2"/>
                </a:solidFill>
                <a:latin typeface="Arial Narrow" panose="020B0606020202030204" pitchFamily="34" charset="0"/>
                <a:hlinkClick r:id="rId2"/>
              </a:rPr>
              <a:t>https://www.linamar.com/investors</a:t>
            </a:r>
            <a:r>
              <a:rPr lang="en-US" sz="1600" dirty="0">
                <a:latin typeface="Arial Narrow" panose="020B0606020202030204" pitchFamily="34" charset="0"/>
              </a:rPr>
              <a:t>.</a:t>
            </a:r>
            <a:r>
              <a:rPr lang="en-US" sz="1600" dirty="0">
                <a:solidFill>
                  <a:srgbClr val="FF0000"/>
                </a:solidFill>
                <a:latin typeface="Arial Narrow" panose="020B0606020202030204" pitchFamily="34" charset="0"/>
              </a:rPr>
              <a:t> </a:t>
            </a:r>
            <a:r>
              <a:rPr lang="en-US" sz="1600" dirty="0">
                <a:solidFill>
                  <a:srgbClr val="404040"/>
                </a:solidFill>
                <a:latin typeface="Arial Narrow" panose="020B0606020202030204" pitchFamily="34" charset="0"/>
              </a:rPr>
              <a:t>The Company assumes no obligation to update the forward-looking statements, or to update the reasons why actual results could differ from those reflected in the forward-looking statements. </a:t>
            </a:r>
            <a:r>
              <a:rPr lang="en-US" sz="1600" b="0" i="0" kern="1200" dirty="0">
                <a:solidFill>
                  <a:srgbClr val="404040"/>
                </a:solidFill>
                <a:effectLst/>
              </a:rPr>
              <a:t>Content</a:t>
            </a:r>
            <a:r>
              <a:rPr lang="en-US" sz="1600" b="0" i="0" kern="1200" baseline="0" dirty="0">
                <a:solidFill>
                  <a:srgbClr val="404040"/>
                </a:solidFill>
                <a:effectLst/>
              </a:rPr>
              <a:t> is protected by copyright and </a:t>
            </a:r>
            <a:r>
              <a:rPr lang="en-US" sz="1600" b="0" i="0" kern="1200" dirty="0">
                <a:solidFill>
                  <a:srgbClr val="404040"/>
                </a:solidFill>
                <a:effectLst/>
              </a:rPr>
              <a:t>may not be reproduced or repurposed </a:t>
            </a:r>
            <a:r>
              <a:rPr lang="en-US" sz="1600" b="0" i="0" kern="1200" baseline="0" dirty="0">
                <a:solidFill>
                  <a:srgbClr val="404040"/>
                </a:solidFill>
                <a:effectLst/>
              </a:rPr>
              <a:t>without express written consent by the Company.</a:t>
            </a:r>
            <a:endParaRPr lang="en-CA" sz="1600" dirty="0">
              <a:solidFill>
                <a:srgbClr val="404040"/>
              </a:solidFill>
            </a:endParaRPr>
          </a:p>
        </p:txBody>
      </p:sp>
      <p:sp>
        <p:nvSpPr>
          <p:cNvPr id="14"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0" name="Right Triangle 1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3"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15" name="Right Triangle 14"/>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1" name="Right Triangle 2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4" name="Straight Connector 2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Slide Number Placeholder 5">
            <a:extLst>
              <a:ext uri="{FF2B5EF4-FFF2-40B4-BE49-F238E27FC236}">
                <a16:creationId xmlns:a16="http://schemas.microsoft.com/office/drawing/2014/main" id="{60E2920A-3CE0-42E5-4A7F-8BB39E1509DD}"/>
              </a:ext>
            </a:extLst>
          </p:cNvPr>
          <p:cNvSpPr txBox="1">
            <a:spLocks/>
          </p:cNvSpPr>
          <p:nvPr userDrawn="1"/>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6" name="Right Triangle 25">
            <a:extLst>
              <a:ext uri="{FF2B5EF4-FFF2-40B4-BE49-F238E27FC236}">
                <a16:creationId xmlns:a16="http://schemas.microsoft.com/office/drawing/2014/main" id="{5A12EADF-9EC9-8489-AE33-78C41A86516F}"/>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7" name="Straight Connector 26">
            <a:extLst>
              <a:ext uri="{FF2B5EF4-FFF2-40B4-BE49-F238E27FC236}">
                <a16:creationId xmlns:a16="http://schemas.microsoft.com/office/drawing/2014/main" id="{EB6C3694-25A6-D9E1-3048-4675CB6B25A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50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Box 22"/>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TextBox 26"/>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8" name="TextBox 27"/>
          <p:cNvSpPr txBox="1"/>
          <p:nvPr/>
        </p:nvSpPr>
        <p:spPr>
          <a:xfrm>
            <a:off x="3276598" y="2314122"/>
            <a:ext cx="2590800" cy="369332"/>
          </a:xfrm>
          <a:prstGeom prst="rect">
            <a:avLst/>
          </a:prstGeom>
          <a:noFill/>
        </p:spPr>
        <p:txBody>
          <a:bodyPr wrap="square" rtlCol="0">
            <a:spAutoFit/>
          </a:bodyPr>
          <a:lstStyle/>
          <a:p>
            <a:endParaRPr lang="en-CA" sz="1800"/>
          </a:p>
        </p:txBody>
      </p:sp>
      <p:sp>
        <p:nvSpPr>
          <p:cNvPr id="30" name="TextBox 29"/>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5" name="Straight Connector 34"/>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a:extLst>
              <a:ext uri="{FF2B5EF4-FFF2-40B4-BE49-F238E27FC236}">
                <a16:creationId xmlns:a16="http://schemas.microsoft.com/office/drawing/2014/main" id="{E483E5CB-73F1-F06A-10AB-81C256156F6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9" name="Right Triangle 38">
            <a:extLst>
              <a:ext uri="{FF2B5EF4-FFF2-40B4-BE49-F238E27FC236}">
                <a16:creationId xmlns:a16="http://schemas.microsoft.com/office/drawing/2014/main" id="{5ACA213F-1147-C606-F019-61BB0E6F5057}"/>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TextBox 39">
            <a:extLst>
              <a:ext uri="{FF2B5EF4-FFF2-40B4-BE49-F238E27FC236}">
                <a16:creationId xmlns:a16="http://schemas.microsoft.com/office/drawing/2014/main" id="{D9B20D88-0D7C-9BB8-DB36-B2AFA5C7B649}"/>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1" name="TextBox 40">
            <a:extLst>
              <a:ext uri="{FF2B5EF4-FFF2-40B4-BE49-F238E27FC236}">
                <a16:creationId xmlns:a16="http://schemas.microsoft.com/office/drawing/2014/main" id="{CD51FECF-A2E4-C417-0879-C559E1CFAAB1}"/>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2" name="TextBox 41">
            <a:extLst>
              <a:ext uri="{FF2B5EF4-FFF2-40B4-BE49-F238E27FC236}">
                <a16:creationId xmlns:a16="http://schemas.microsoft.com/office/drawing/2014/main" id="{85438A76-E525-F49A-644F-82BC8D65F162}"/>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3" name="Straight Connector 42">
            <a:extLst>
              <a:ext uri="{FF2B5EF4-FFF2-40B4-BE49-F238E27FC236}">
                <a16:creationId xmlns:a16="http://schemas.microsoft.com/office/drawing/2014/main" id="{C4B4A1F9-8565-4C21-78B4-A4FD2C727F90}"/>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7E39451-94A7-F328-D8E5-E7BA7F6807BF}"/>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04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TextBox 35"/>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3276598" y="2314122"/>
            <a:ext cx="2590800" cy="369332"/>
          </a:xfrm>
          <a:prstGeom prst="rect">
            <a:avLst/>
          </a:prstGeom>
          <a:noFill/>
        </p:spPr>
        <p:txBody>
          <a:bodyPr wrap="square" rtlCol="0">
            <a:spAutoFit/>
          </a:bodyPr>
          <a:lstStyle/>
          <a:p>
            <a:endParaRPr lang="en-CA" sz="1800"/>
          </a:p>
        </p:txBody>
      </p:sp>
      <p:sp>
        <p:nvSpPr>
          <p:cNvPr id="38" name="TextBox 37"/>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9" name="Straight Connector 3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Picture 41">
            <a:extLst>
              <a:ext uri="{FF2B5EF4-FFF2-40B4-BE49-F238E27FC236}">
                <a16:creationId xmlns:a16="http://schemas.microsoft.com/office/drawing/2014/main" id="{4A1628B8-F613-2B22-BADB-427D7C7172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3" name="Right Triangle 42">
            <a:extLst>
              <a:ext uri="{FF2B5EF4-FFF2-40B4-BE49-F238E27FC236}">
                <a16:creationId xmlns:a16="http://schemas.microsoft.com/office/drawing/2014/main" id="{6BB92227-9DCB-6ADF-0A58-26E94C408618}"/>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4" name="TextBox 43">
            <a:extLst>
              <a:ext uri="{FF2B5EF4-FFF2-40B4-BE49-F238E27FC236}">
                <a16:creationId xmlns:a16="http://schemas.microsoft.com/office/drawing/2014/main" id="{62BF7846-FD48-FB9B-34B3-4F4BD295675E}"/>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5" name="TextBox 44">
            <a:extLst>
              <a:ext uri="{FF2B5EF4-FFF2-40B4-BE49-F238E27FC236}">
                <a16:creationId xmlns:a16="http://schemas.microsoft.com/office/drawing/2014/main" id="{CDCCD5B5-AD32-A858-5BDA-8E766719EDD5}"/>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6" name="TextBox 45">
            <a:extLst>
              <a:ext uri="{FF2B5EF4-FFF2-40B4-BE49-F238E27FC236}">
                <a16:creationId xmlns:a16="http://schemas.microsoft.com/office/drawing/2014/main" id="{84548056-0B8B-DFFD-3DD4-1C4FF814B2AA}"/>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7" name="Straight Connector 46">
            <a:extLst>
              <a:ext uri="{FF2B5EF4-FFF2-40B4-BE49-F238E27FC236}">
                <a16:creationId xmlns:a16="http://schemas.microsoft.com/office/drawing/2014/main" id="{58A0EAF9-34FC-3AEB-24A5-0BABD2DEBB52}"/>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07387-3F67-0B7B-E993-2B98A1D79673}"/>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906976BB-F8C1-11AC-5075-7882CA8A846F}"/>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27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Oval 35"/>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TextBox 3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8" name="Right Triangle 37"/>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TextBox 3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1" name="Straight Connector 4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5" name="Picture 44">
            <a:extLst>
              <a:ext uri="{FF2B5EF4-FFF2-40B4-BE49-F238E27FC236}">
                <a16:creationId xmlns:a16="http://schemas.microsoft.com/office/drawing/2014/main" id="{4C784A12-9808-17F5-954F-7A105FE29B5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6" name="Right Triangle 45">
            <a:extLst>
              <a:ext uri="{FF2B5EF4-FFF2-40B4-BE49-F238E27FC236}">
                <a16:creationId xmlns:a16="http://schemas.microsoft.com/office/drawing/2014/main" id="{E62120A8-AB3B-79B8-A50E-CB5DE3ED4533}"/>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TextBox 46">
            <a:extLst>
              <a:ext uri="{FF2B5EF4-FFF2-40B4-BE49-F238E27FC236}">
                <a16:creationId xmlns:a16="http://schemas.microsoft.com/office/drawing/2014/main" id="{A2E88707-5B9A-508B-4B1C-A7419A533BB0}"/>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8" name="Straight Connector 47">
            <a:extLst>
              <a:ext uri="{FF2B5EF4-FFF2-40B4-BE49-F238E27FC236}">
                <a16:creationId xmlns:a16="http://schemas.microsoft.com/office/drawing/2014/main" id="{1F0A9032-2AA3-FCFE-F2CF-BCF91A19CF7E}"/>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8CBD0A4-CF37-6ED6-E1A8-B4A49CCFD00A}"/>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7EAA1152-DAF6-5E8B-FD76-219D3C9EB138}"/>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F5BEC078-0CCA-76F2-3749-E7A6832C5AA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280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4 items">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Oval 2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Oval 2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Oval 2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3" name="Right Triangle 22"/>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7" name="Straight Connector 36"/>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TextBox 4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5" name="TextBox 3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6" name="Right Triangle 35"/>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8" name="Straight Connector 37"/>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0" name="Picture 49">
            <a:extLst>
              <a:ext uri="{FF2B5EF4-FFF2-40B4-BE49-F238E27FC236}">
                <a16:creationId xmlns:a16="http://schemas.microsoft.com/office/drawing/2014/main" id="{CF75F6A2-5202-AFA1-A6A1-397C957F4B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1" name="Right Triangle 50">
            <a:extLst>
              <a:ext uri="{FF2B5EF4-FFF2-40B4-BE49-F238E27FC236}">
                <a16:creationId xmlns:a16="http://schemas.microsoft.com/office/drawing/2014/main" id="{6B52424F-264F-1793-3E08-4CEAAE10F51E}"/>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2" name="Straight Connector 51">
            <a:extLst>
              <a:ext uri="{FF2B5EF4-FFF2-40B4-BE49-F238E27FC236}">
                <a16:creationId xmlns:a16="http://schemas.microsoft.com/office/drawing/2014/main" id="{7E0A029E-927A-01AA-022E-44A1B605425F}"/>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DF1A599-E781-F289-2D9E-D6C7ED086A0D}"/>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Oval 53">
            <a:extLst>
              <a:ext uri="{FF2B5EF4-FFF2-40B4-BE49-F238E27FC236}">
                <a16:creationId xmlns:a16="http://schemas.microsoft.com/office/drawing/2014/main" id="{46ABF4F1-5A28-B77E-3581-5BCFEA16DDF5}"/>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a:extLst>
              <a:ext uri="{FF2B5EF4-FFF2-40B4-BE49-F238E27FC236}">
                <a16:creationId xmlns:a16="http://schemas.microsoft.com/office/drawing/2014/main" id="{17484AA8-6863-65F4-BC08-97B05B4B705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Oval 55">
            <a:extLst>
              <a:ext uri="{FF2B5EF4-FFF2-40B4-BE49-F238E27FC236}">
                <a16:creationId xmlns:a16="http://schemas.microsoft.com/office/drawing/2014/main" id="{3DC58546-1F7C-C81A-2786-CAFD49705DDA}"/>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TextBox 56">
            <a:extLst>
              <a:ext uri="{FF2B5EF4-FFF2-40B4-BE49-F238E27FC236}">
                <a16:creationId xmlns:a16="http://schemas.microsoft.com/office/drawing/2014/main" id="{241A607A-B3BF-FDB8-770A-E7EFED56FE0D}"/>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34321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enda 5 items">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sp>
        <p:nvSpPr>
          <p:cNvPr id="36"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9"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Oval 1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Oval 22"/>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Content Placeholder 4"/>
          <p:cNvSpPr>
            <a:spLocks noGrp="1"/>
          </p:cNvSpPr>
          <p:nvPr>
            <p:ph sz="quarter" idx="15" hasCustomPrompt="1"/>
          </p:nvPr>
        </p:nvSpPr>
        <p:spPr>
          <a:xfrm>
            <a:off x="3276598" y="4137109"/>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Oval 2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7" name="Right Triangle 2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1" name="Straight Connector 3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TextBox 45"/>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9" name="Right Triangle 28"/>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44" name="Straight Connector 43"/>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3" name="Picture 52">
            <a:extLst>
              <a:ext uri="{FF2B5EF4-FFF2-40B4-BE49-F238E27FC236}">
                <a16:creationId xmlns:a16="http://schemas.microsoft.com/office/drawing/2014/main" id="{EF54E61A-1EAF-FB90-C856-FAFE528E7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4" name="Right Triangle 53">
            <a:extLst>
              <a:ext uri="{FF2B5EF4-FFF2-40B4-BE49-F238E27FC236}">
                <a16:creationId xmlns:a16="http://schemas.microsoft.com/office/drawing/2014/main" id="{A95D67CD-3238-8DAD-7B72-710FDD2E7B44}"/>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5" name="Straight Connector 54">
            <a:extLst>
              <a:ext uri="{FF2B5EF4-FFF2-40B4-BE49-F238E27FC236}">
                <a16:creationId xmlns:a16="http://schemas.microsoft.com/office/drawing/2014/main" id="{9A6F51F3-F24B-EC50-6EF9-52DD584091AA}"/>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B6F0AF2-F803-2A88-1242-40373AB4BADB}"/>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Oval 56">
            <a:extLst>
              <a:ext uri="{FF2B5EF4-FFF2-40B4-BE49-F238E27FC236}">
                <a16:creationId xmlns:a16="http://schemas.microsoft.com/office/drawing/2014/main" id="{5956FE4B-9283-0BD2-E4AB-95F640ACBCB3}"/>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Oval 57">
            <a:extLst>
              <a:ext uri="{FF2B5EF4-FFF2-40B4-BE49-F238E27FC236}">
                <a16:creationId xmlns:a16="http://schemas.microsoft.com/office/drawing/2014/main" id="{B04D8444-D3D9-1F81-EB86-DC486CF6D2E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Oval 58">
            <a:extLst>
              <a:ext uri="{FF2B5EF4-FFF2-40B4-BE49-F238E27FC236}">
                <a16:creationId xmlns:a16="http://schemas.microsoft.com/office/drawing/2014/main" id="{877F8894-9231-4979-005E-A5AF035AC4BC}"/>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a:extLst>
              <a:ext uri="{FF2B5EF4-FFF2-40B4-BE49-F238E27FC236}">
                <a16:creationId xmlns:a16="http://schemas.microsoft.com/office/drawing/2014/main" id="{13689D52-FDE7-84F2-7D0C-4380EAED69FE}"/>
              </a:ext>
            </a:extLst>
          </p:cNvPr>
          <p:cNvSpPr/>
          <p:nvPr userDrawn="1"/>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a:extLst>
              <a:ext uri="{FF2B5EF4-FFF2-40B4-BE49-F238E27FC236}">
                <a16:creationId xmlns:a16="http://schemas.microsoft.com/office/drawing/2014/main" id="{42202F02-A8F5-CC2B-1477-9820B78E2A27}"/>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75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6" name="Rectangle 5"/>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4" name="Content Placeholder 4"/>
          <p:cNvSpPr>
            <a:spLocks noGrp="1"/>
          </p:cNvSpPr>
          <p:nvPr>
            <p:ph sz="quarter" idx="10"/>
          </p:nvPr>
        </p:nvSpPr>
        <p:spPr>
          <a:xfrm>
            <a:off x="762000" y="819150"/>
            <a:ext cx="7696200" cy="2819400"/>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2"/>
          <p:cNvSpPr>
            <a:spLocks noGrp="1"/>
          </p:cNvSpPr>
          <p:nvPr>
            <p:ph type="title"/>
          </p:nvPr>
        </p:nvSpPr>
        <p:spPr>
          <a:xfrm>
            <a:off x="4038600" y="3838575"/>
            <a:ext cx="4419600" cy="514350"/>
          </a:xfrm>
        </p:spPr>
        <p:txBody>
          <a:bodyPr/>
          <a:lstStyle>
            <a:lvl1pPr algn="r">
              <a:defRPr>
                <a:solidFill>
                  <a:srgbClr val="BC4E21"/>
                </a:solidFill>
              </a:defRPr>
            </a:lvl1pPr>
          </a:lstStyle>
          <a:p>
            <a:r>
              <a:rPr lang="en-US"/>
              <a:t>Click to edit Master title style</a:t>
            </a:r>
            <a:endParaRPr lang="en-US"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8" name="Rectangle 7"/>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2" name="Rectangle 11"/>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3" name="TextBox 12"/>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4" name="Picture 13">
            <a:extLst>
              <a:ext uri="{FF2B5EF4-FFF2-40B4-BE49-F238E27FC236}">
                <a16:creationId xmlns:a16="http://schemas.microsoft.com/office/drawing/2014/main" id="{A370E4AD-56C3-6246-E969-3CDE0184BF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5" name="Rectangle 14">
            <a:extLst>
              <a:ext uri="{FF2B5EF4-FFF2-40B4-BE49-F238E27FC236}">
                <a16:creationId xmlns:a16="http://schemas.microsoft.com/office/drawing/2014/main" id="{B0D8A7BD-450C-1F12-C059-4CFEB7AA2FC3}"/>
              </a:ext>
            </a:extLst>
          </p:cNvPr>
          <p:cNvSpPr/>
          <p:nvPr userDrawn="1"/>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6" name="TextBox 15">
            <a:extLst>
              <a:ext uri="{FF2B5EF4-FFF2-40B4-BE49-F238E27FC236}">
                <a16:creationId xmlns:a16="http://schemas.microsoft.com/office/drawing/2014/main" id="{5B60D975-B9D4-4225-7DF9-FA52CBEA57CE}"/>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30338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97282"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3313FDB4-148E-E11A-E24F-03A76E10DD45}"/>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37495FEA-3FDF-A2F5-ABE5-0B0173FCE113}"/>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305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CEA37AA8-263F-A035-E9C6-784F6829F689}"/>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755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12"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5"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0" name="Text Placeholder 2"/>
          <p:cNvSpPr>
            <a:spLocks noGrp="1"/>
          </p:cNvSpPr>
          <p:nvPr>
            <p:ph type="body" idx="1"/>
          </p:nvPr>
        </p:nvSpPr>
        <p:spPr>
          <a:xfrm>
            <a:off x="584200" y="1680130"/>
            <a:ext cx="7941733"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4200" y="1917621"/>
            <a:ext cx="7941733" cy="10287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p:cNvSpPr>
            <a:spLocks noGrp="1"/>
          </p:cNvSpPr>
          <p:nvPr>
            <p:ph type="body" idx="10"/>
          </p:nvPr>
        </p:nvSpPr>
        <p:spPr>
          <a:xfrm>
            <a:off x="584200" y="2946321"/>
            <a:ext cx="7941733" cy="240030"/>
          </a:xfrm>
          <a:prstGeom prst="rect">
            <a:avLst/>
          </a:prstGeom>
        </p:spPr>
        <p:txBody>
          <a:bodyPr anchor="b"/>
          <a:lstStyle>
            <a:lvl1pPr marL="0" indent="0">
              <a:buNone/>
              <a:defRPr sz="1800" b="0" i="0" baseline="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4" name="Content Placeholder 3"/>
          <p:cNvSpPr>
            <a:spLocks noGrp="1"/>
          </p:cNvSpPr>
          <p:nvPr>
            <p:ph sz="half" idx="11"/>
          </p:nvPr>
        </p:nvSpPr>
        <p:spPr>
          <a:xfrm>
            <a:off x="584198" y="3186351"/>
            <a:ext cx="7946136" cy="128048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18030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1_Happy 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a:spLocks noChangeAspect="1"/>
          </p:cNvSpPr>
          <p:nvPr/>
        </p:nvSpPr>
        <p:spPr>
          <a:xfrm>
            <a:off x="708991"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CCB0A277-8643-2F6E-95C3-4A1A835C1FF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480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D434D6FE-73B0-D7CD-FFA2-E3C438976B94}"/>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204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7B92634F-8CD8-ECC8-F105-F017E4FFDC8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973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909EB4EF-C2B4-B68D-BCAB-97344DB8E41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684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76405"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9" name="TextBox 8">
            <a:extLst>
              <a:ext uri="{FF2B5EF4-FFF2-40B4-BE49-F238E27FC236}">
                <a16:creationId xmlns:a16="http://schemas.microsoft.com/office/drawing/2014/main" id="{77C4D662-546D-CC6A-293F-675CEC6F6170}"/>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10546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5D0FBFE-F2B9-A49B-E633-AF51F6E8DE0A}"/>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2407BA6-F834-E238-DF04-463E2DCE557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630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5ECDD70-9FDC-55B0-80D0-486332302F78}"/>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D024A41-F463-78A9-15D0-B65C8137B58B}"/>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960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BA83B502-6419-3E9A-9A9E-DB8F69D990A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343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Title Peopl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B62109BA-6CD3-50E8-4041-6F22DA5F3BE2}"/>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D0A61A4-3407-28D8-4587-5A73AFCE8FA1}"/>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2013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Section Title People">
    <p:spTree>
      <p:nvGrpSpPr>
        <p:cNvPr id="1" name=""/>
        <p:cNvGrpSpPr/>
        <p:nvPr/>
      </p:nvGrpSpPr>
      <p:grpSpPr>
        <a:xfrm>
          <a:off x="0" y="0"/>
          <a:ext cx="0" cy="0"/>
          <a:chOff x="0" y="0"/>
          <a:chExt cx="0" cy="0"/>
        </a:xfrm>
      </p:grpSpPr>
      <p:pic>
        <p:nvPicPr>
          <p:cNvPr id="4" name="Picture 3" descr="A picture containing truck, outdoor, parked, farm machine&#10;&#10;Description automatically generated">
            <a:extLst>
              <a:ext uri="{FF2B5EF4-FFF2-40B4-BE49-F238E27FC236}">
                <a16:creationId xmlns:a16="http://schemas.microsoft.com/office/drawing/2014/main" id="{8722D71A-272C-A152-5C1C-B7F9CE736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588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5215" y="718186"/>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0" name="Text Placeholder 2"/>
          <p:cNvSpPr>
            <a:spLocks noGrp="1"/>
          </p:cNvSpPr>
          <p:nvPr>
            <p:ph type="body" idx="1"/>
          </p:nvPr>
        </p:nvSpPr>
        <p:spPr>
          <a:xfrm>
            <a:off x="585215" y="1382408"/>
            <a:ext cx="7946136"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5215" y="1923048"/>
            <a:ext cx="7946136" cy="1636544"/>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9425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Section Title Peo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BDCEED-C72A-8A7D-9DE8-EAEADF39F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0C6FCF8-8D47-40B0-449F-C6A6FBC8A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86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Section Title People">
    <p:spTree>
      <p:nvGrpSpPr>
        <p:cNvPr id="1" name=""/>
        <p:cNvGrpSpPr/>
        <p:nvPr/>
      </p:nvGrpSpPr>
      <p:grpSpPr>
        <a:xfrm>
          <a:off x="0" y="0"/>
          <a:ext cx="0" cy="0"/>
          <a:chOff x="0" y="0"/>
          <a:chExt cx="0" cy="0"/>
        </a:xfrm>
      </p:grpSpPr>
      <p:pic>
        <p:nvPicPr>
          <p:cNvPr id="14" name="Picture 13" descr="A picture containing outdoor object, outdoor, farm machine, red&#10;&#10;Description automatically generated">
            <a:extLst>
              <a:ext uri="{FF2B5EF4-FFF2-40B4-BE49-F238E27FC236}">
                <a16:creationId xmlns:a16="http://schemas.microsoft.com/office/drawing/2014/main" id="{03B792C3-038C-EA11-1F54-205AF0996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C0FC3E7-00C3-4109-7DF4-4CDB2671E0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262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Stepping Stool">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2" name="Straight Connector 11"/>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2F67F99E-2390-C878-C647-44CB7E254239}"/>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1E5B9A14-A0B6-46D3-E944-204C59BA12A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91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626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202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4160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cxnSp>
        <p:nvCxnSpPr>
          <p:cNvPr id="3" name="Straight Connector 2"/>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Oval 1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4" name="Straight Connector 23"/>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27" name="Oval 2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31" name="TextBox 30"/>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4" name="Picture Placeholder 15"/>
          <p:cNvSpPr>
            <a:spLocks noGrp="1"/>
          </p:cNvSpPr>
          <p:nvPr>
            <p:ph type="pic" sz="quarter" idx="11"/>
          </p:nvPr>
        </p:nvSpPr>
        <p:spPr>
          <a:xfrm>
            <a:off x="1940499" y="1437911"/>
            <a:ext cx="1073868" cy="742950"/>
          </a:xfrm>
        </p:spPr>
        <p:txBody>
          <a:bodyPr/>
          <a:lstStyle>
            <a:lvl1pPr marL="0" indent="0">
              <a:buNone/>
              <a:defRPr/>
            </a:lvl1pPr>
          </a:lstStyle>
          <a:p>
            <a:r>
              <a:rPr lang="en-US"/>
              <a:t>Click icon to add picture</a:t>
            </a:r>
            <a:endParaRPr lang="en-CA" dirty="0"/>
          </a:p>
        </p:txBody>
      </p:sp>
      <p:sp>
        <p:nvSpPr>
          <p:cNvPr id="35" name="Picture Placeholder 15"/>
          <p:cNvSpPr>
            <a:spLocks noGrp="1"/>
          </p:cNvSpPr>
          <p:nvPr>
            <p:ph type="pic" sz="quarter" idx="12"/>
          </p:nvPr>
        </p:nvSpPr>
        <p:spPr>
          <a:xfrm>
            <a:off x="3426293" y="1437668"/>
            <a:ext cx="1083645" cy="742950"/>
          </a:xfrm>
        </p:spPr>
        <p:txBody>
          <a:bodyPr/>
          <a:lstStyle>
            <a:lvl1pPr marL="0" indent="0">
              <a:buNone/>
              <a:defRPr/>
            </a:lvl1pPr>
          </a:lstStyle>
          <a:p>
            <a:r>
              <a:rPr lang="en-US"/>
              <a:t>Click icon to add picture</a:t>
            </a:r>
            <a:endParaRPr lang="en-CA"/>
          </a:p>
        </p:txBody>
      </p:sp>
      <p:sp>
        <p:nvSpPr>
          <p:cNvPr id="36" name="Picture Placeholder 15"/>
          <p:cNvSpPr>
            <a:spLocks noGrp="1"/>
          </p:cNvSpPr>
          <p:nvPr>
            <p:ph type="pic" sz="quarter" idx="13"/>
          </p:nvPr>
        </p:nvSpPr>
        <p:spPr>
          <a:xfrm>
            <a:off x="4921059" y="1435497"/>
            <a:ext cx="1080373" cy="742950"/>
          </a:xfrm>
        </p:spPr>
        <p:txBody>
          <a:bodyPr/>
          <a:lstStyle>
            <a:lvl1pPr marL="0" indent="0">
              <a:buNone/>
              <a:defRPr/>
            </a:lvl1pPr>
          </a:lstStyle>
          <a:p>
            <a:r>
              <a:rPr lang="en-US"/>
              <a:t>Click icon to add picture</a:t>
            </a:r>
            <a:endParaRPr lang="en-CA" dirty="0"/>
          </a:p>
        </p:txBody>
      </p:sp>
      <p:sp>
        <p:nvSpPr>
          <p:cNvPr id="37" name="Picture Placeholder 15"/>
          <p:cNvSpPr>
            <a:spLocks noGrp="1"/>
          </p:cNvSpPr>
          <p:nvPr>
            <p:ph type="pic" sz="quarter" idx="14"/>
          </p:nvPr>
        </p:nvSpPr>
        <p:spPr>
          <a:xfrm>
            <a:off x="6412549" y="1435497"/>
            <a:ext cx="1079567" cy="742950"/>
          </a:xfrm>
        </p:spPr>
        <p:txBody>
          <a:bodyPr/>
          <a:lstStyle>
            <a:lvl1pPr marL="0" indent="0">
              <a:buNone/>
              <a:defRPr/>
            </a:lvl1pPr>
          </a:lstStyle>
          <a:p>
            <a:r>
              <a:rPr lang="en-US"/>
              <a:t>Click icon to add picture</a:t>
            </a:r>
            <a:endParaRPr lang="en-CA"/>
          </a:p>
        </p:txBody>
      </p:sp>
      <p:sp>
        <p:nvSpPr>
          <p:cNvPr id="38" name="Picture Placeholder 15"/>
          <p:cNvSpPr>
            <a:spLocks noGrp="1"/>
          </p:cNvSpPr>
          <p:nvPr>
            <p:ph type="pic" sz="quarter" idx="15"/>
          </p:nvPr>
        </p:nvSpPr>
        <p:spPr>
          <a:xfrm>
            <a:off x="449815" y="1445893"/>
            <a:ext cx="1074187" cy="742950"/>
          </a:xfrm>
        </p:spPr>
        <p:txBody>
          <a:bodyPr/>
          <a:lstStyle>
            <a:lvl1pPr marL="0" indent="0">
              <a:buNone/>
              <a:defRPr/>
            </a:lvl1pPr>
          </a:lstStyle>
          <a:p>
            <a:r>
              <a:rPr lang="en-US"/>
              <a:t>Click icon to add picture</a:t>
            </a:r>
            <a:endParaRPr lang="en-CA" dirty="0"/>
          </a:p>
        </p:txBody>
      </p:sp>
      <p:sp>
        <p:nvSpPr>
          <p:cNvPr id="23" name="Text Placeholder 22"/>
          <p:cNvSpPr>
            <a:spLocks noGrp="1"/>
          </p:cNvSpPr>
          <p:nvPr>
            <p:ph type="body" sz="quarter" idx="17"/>
          </p:nvPr>
        </p:nvSpPr>
        <p:spPr>
          <a:xfrm>
            <a:off x="449814" y="2525964"/>
            <a:ext cx="1074186"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8" name="Text Placeholder 47"/>
          <p:cNvSpPr>
            <a:spLocks noGrp="1"/>
          </p:cNvSpPr>
          <p:nvPr>
            <p:ph type="body" sz="quarter" idx="18"/>
          </p:nvPr>
        </p:nvSpPr>
        <p:spPr>
          <a:xfrm rot="16200000">
            <a:off x="-512500"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59" name="Text Placeholder 22"/>
          <p:cNvSpPr>
            <a:spLocks noGrp="1"/>
          </p:cNvSpPr>
          <p:nvPr>
            <p:ph type="body" sz="quarter" idx="19"/>
          </p:nvPr>
        </p:nvSpPr>
        <p:spPr>
          <a:xfrm>
            <a:off x="1940499" y="2525964"/>
            <a:ext cx="1073869"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0" name="Text Placeholder 47"/>
          <p:cNvSpPr>
            <a:spLocks noGrp="1"/>
          </p:cNvSpPr>
          <p:nvPr>
            <p:ph type="body" sz="quarter" idx="20"/>
          </p:nvPr>
        </p:nvSpPr>
        <p:spPr>
          <a:xfrm rot="16200000">
            <a:off x="978503"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1" name="Text Placeholder 22"/>
          <p:cNvSpPr>
            <a:spLocks noGrp="1"/>
          </p:cNvSpPr>
          <p:nvPr>
            <p:ph type="body" sz="quarter" idx="21"/>
          </p:nvPr>
        </p:nvSpPr>
        <p:spPr>
          <a:xfrm>
            <a:off x="3431183" y="2525964"/>
            <a:ext cx="1078757"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2" name="Text Placeholder 47"/>
          <p:cNvSpPr>
            <a:spLocks noGrp="1"/>
          </p:cNvSpPr>
          <p:nvPr>
            <p:ph type="body" sz="quarter" idx="22"/>
          </p:nvPr>
        </p:nvSpPr>
        <p:spPr>
          <a:xfrm rot="16200000">
            <a:off x="2463982"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3" name="Text Placeholder 22"/>
          <p:cNvSpPr>
            <a:spLocks noGrp="1"/>
          </p:cNvSpPr>
          <p:nvPr>
            <p:ph type="body" sz="quarter" idx="23"/>
          </p:nvPr>
        </p:nvSpPr>
        <p:spPr>
          <a:xfrm>
            <a:off x="4921867"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4" name="Text Placeholder 47"/>
          <p:cNvSpPr>
            <a:spLocks noGrp="1"/>
          </p:cNvSpPr>
          <p:nvPr>
            <p:ph type="body" sz="quarter" idx="24"/>
          </p:nvPr>
        </p:nvSpPr>
        <p:spPr>
          <a:xfrm rot="16200000">
            <a:off x="3958747"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5" name="Text Placeholder 22"/>
          <p:cNvSpPr>
            <a:spLocks noGrp="1"/>
          </p:cNvSpPr>
          <p:nvPr>
            <p:ph type="body" sz="quarter" idx="25"/>
          </p:nvPr>
        </p:nvSpPr>
        <p:spPr>
          <a:xfrm>
            <a:off x="6412552"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6" name="Text Placeholder 47"/>
          <p:cNvSpPr>
            <a:spLocks noGrp="1"/>
          </p:cNvSpPr>
          <p:nvPr>
            <p:ph type="body" sz="quarter" idx="26"/>
          </p:nvPr>
        </p:nvSpPr>
        <p:spPr>
          <a:xfrm rot="16200000">
            <a:off x="5450237"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8" name="Text Placeholder 47"/>
          <p:cNvSpPr>
            <a:spLocks noGrp="1"/>
          </p:cNvSpPr>
          <p:nvPr>
            <p:ph type="body" sz="quarter" idx="28"/>
          </p:nvPr>
        </p:nvSpPr>
        <p:spPr>
          <a:xfrm rot="16200000">
            <a:off x="6940921"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40" name="Picture Placeholder 15"/>
          <p:cNvSpPr>
            <a:spLocks noGrp="1"/>
          </p:cNvSpPr>
          <p:nvPr>
            <p:ph type="pic" sz="quarter" idx="16"/>
          </p:nvPr>
        </p:nvSpPr>
        <p:spPr>
          <a:xfrm>
            <a:off x="7869342" y="1429764"/>
            <a:ext cx="1122258" cy="792166"/>
          </a:xfrm>
        </p:spPr>
        <p:txBody>
          <a:bodyPr/>
          <a:lstStyle>
            <a:lvl1pPr marL="0" indent="0">
              <a:buNone/>
              <a:defRPr/>
            </a:lvl1pPr>
          </a:lstStyle>
          <a:p>
            <a:r>
              <a:rPr lang="en-US"/>
              <a:t>Click icon to add picture</a:t>
            </a:r>
            <a:endParaRPr lang="en-CA"/>
          </a:p>
        </p:txBody>
      </p:sp>
      <p:sp>
        <p:nvSpPr>
          <p:cNvPr id="41" name="Text Placeholder 22"/>
          <p:cNvSpPr>
            <a:spLocks noGrp="1"/>
          </p:cNvSpPr>
          <p:nvPr>
            <p:ph type="body" sz="quarter" idx="27"/>
          </p:nvPr>
        </p:nvSpPr>
        <p:spPr>
          <a:xfrm>
            <a:off x="7903233" y="2525964"/>
            <a:ext cx="1088368" cy="2381250"/>
          </a:xfrm>
        </p:spPr>
        <p:txBody>
          <a:bodyPr>
            <a:noAutofit/>
          </a:bodyPr>
          <a:lstStyle>
            <a:lvl1pPr marL="180967" indent="-180967">
              <a:defRPr sz="1400"/>
            </a:lvl1pPr>
            <a:lvl2pPr marL="269861" indent="-96833">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9" name="Straight Connector 38"/>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Oval 44"/>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9" name="Straight Connector 48"/>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1" name="Oval 50"/>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3" name="TextBox 52"/>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54" name="Straight Connector 5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6" name="TextBox 5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Oval 66"/>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Oval 68"/>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Oval 6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1" name="Straight Connector 70"/>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3" name="Oval 7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TextBox 7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5" name="TextBox 74"/>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76" name="Straight Connector 7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77" name="TextBox 76"/>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78" name="Straight Connector 77">
            <a:extLst>
              <a:ext uri="{FF2B5EF4-FFF2-40B4-BE49-F238E27FC236}">
                <a16:creationId xmlns:a16="http://schemas.microsoft.com/office/drawing/2014/main" id="{075E24F3-FCBB-90B3-79DF-DD9CB63A435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993E11-6168-D61F-48B4-E7ADBC674163}"/>
              </a:ext>
            </a:extLst>
          </p:cNvPr>
          <p:cNvCxnSpPr>
            <a:stCxn id="27" idx="6"/>
            <a:endCxn id="26" idx="2"/>
          </p:cNvCxnSpPr>
          <p:nvPr userDrawn="1"/>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341E927-53E0-43DF-D3FD-06FE9A3B6B49}"/>
              </a:ext>
            </a:extLst>
          </p:cNvPr>
          <p:cNvSpPr/>
          <p:nvPr userDrawn="1"/>
        </p:nvSpPr>
        <p:spPr>
          <a:xfrm>
            <a:off x="1710695"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Oval 80">
            <a:extLst>
              <a:ext uri="{FF2B5EF4-FFF2-40B4-BE49-F238E27FC236}">
                <a16:creationId xmlns:a16="http://schemas.microsoft.com/office/drawing/2014/main" id="{2029953B-0F4F-90E7-4060-47D2275FE394}"/>
              </a:ext>
            </a:extLst>
          </p:cNvPr>
          <p:cNvSpPr/>
          <p:nvPr userDrawn="1"/>
        </p:nvSpPr>
        <p:spPr>
          <a:xfrm>
            <a:off x="3192672"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Oval 81">
            <a:extLst>
              <a:ext uri="{FF2B5EF4-FFF2-40B4-BE49-F238E27FC236}">
                <a16:creationId xmlns:a16="http://schemas.microsoft.com/office/drawing/2014/main" id="{F869CE8D-E3C0-1E85-DDB2-48E190BDBF97}"/>
              </a:ext>
            </a:extLst>
          </p:cNvPr>
          <p:cNvSpPr/>
          <p:nvPr userDrawn="1"/>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Oval 82">
            <a:extLst>
              <a:ext uri="{FF2B5EF4-FFF2-40B4-BE49-F238E27FC236}">
                <a16:creationId xmlns:a16="http://schemas.microsoft.com/office/drawing/2014/main" id="{0018436F-CF6E-6B57-555B-FBF9787F5584}"/>
              </a:ext>
            </a:extLst>
          </p:cNvPr>
          <p:cNvSpPr/>
          <p:nvPr userDrawn="1"/>
        </p:nvSpPr>
        <p:spPr>
          <a:xfrm>
            <a:off x="617813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4" name="Straight Connector 83">
            <a:extLst>
              <a:ext uri="{FF2B5EF4-FFF2-40B4-BE49-F238E27FC236}">
                <a16:creationId xmlns:a16="http://schemas.microsoft.com/office/drawing/2014/main" id="{662A944F-4B7A-C2D6-AA8B-4B0227F4E570}"/>
              </a:ext>
            </a:extLst>
          </p:cNvPr>
          <p:cNvCxnSpPr/>
          <p:nvPr userDrawn="1"/>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A7C8BB65-3999-29BF-E4FF-91572B26771F}"/>
              </a:ext>
            </a:extLst>
          </p:cNvPr>
          <p:cNvSpPr/>
          <p:nvPr userDrawn="1"/>
        </p:nvSpPr>
        <p:spPr>
          <a:xfrm>
            <a:off x="769181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6" name="Oval 85">
            <a:extLst>
              <a:ext uri="{FF2B5EF4-FFF2-40B4-BE49-F238E27FC236}">
                <a16:creationId xmlns:a16="http://schemas.microsoft.com/office/drawing/2014/main" id="{36C1E6F5-1C62-BFE8-27A0-8BABECC8DF44}"/>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7" name="TextBox 86">
            <a:extLst>
              <a:ext uri="{FF2B5EF4-FFF2-40B4-BE49-F238E27FC236}">
                <a16:creationId xmlns:a16="http://schemas.microsoft.com/office/drawing/2014/main" id="{4098394D-960A-B4EC-C4F2-E855CF30C4D6}"/>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8" name="TextBox 87">
            <a:extLst>
              <a:ext uri="{FF2B5EF4-FFF2-40B4-BE49-F238E27FC236}">
                <a16:creationId xmlns:a16="http://schemas.microsoft.com/office/drawing/2014/main" id="{A32C8F21-20CF-1D27-AD25-5DA09E533DF5}"/>
              </a:ext>
            </a:extLst>
          </p:cNvPr>
          <p:cNvSpPr txBox="1"/>
          <p:nvPr userDrawn="1"/>
        </p:nvSpPr>
        <p:spPr>
          <a:xfrm>
            <a:off x="7653890"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89" name="Straight Connector 88">
            <a:extLst>
              <a:ext uri="{FF2B5EF4-FFF2-40B4-BE49-F238E27FC236}">
                <a16:creationId xmlns:a16="http://schemas.microsoft.com/office/drawing/2014/main" id="{0DE080AC-87DE-0C35-2BE0-4C7F1ED72DA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0" name="TextBox 89">
            <a:extLst>
              <a:ext uri="{FF2B5EF4-FFF2-40B4-BE49-F238E27FC236}">
                <a16:creationId xmlns:a16="http://schemas.microsoft.com/office/drawing/2014/main" id="{8A89090E-D4F3-E9C9-3396-B97CC6311E39}"/>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8405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800"/>
                                        <p:tgtEl>
                                          <p:spTgt spid="4"/>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12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53" presetClass="entr" presetSubtype="16" fill="hold" grpId="0" nodeType="withEffect">
                                  <p:stCondLst>
                                    <p:cond delay="137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50" fill="hold"/>
                                        <p:tgtEl>
                                          <p:spTgt spid="26"/>
                                        </p:tgtEl>
                                        <p:attrNameLst>
                                          <p:attrName>ppt_w</p:attrName>
                                        </p:attrNameLst>
                                      </p:cBhvr>
                                      <p:tavLst>
                                        <p:tav tm="0">
                                          <p:val>
                                            <p:fltVal val="0"/>
                                          </p:val>
                                        </p:tav>
                                        <p:tav tm="100000">
                                          <p:val>
                                            <p:strVal val="#ppt_w"/>
                                          </p:val>
                                        </p:tav>
                                      </p:tavLst>
                                    </p:anim>
                                    <p:anim calcmode="lin" valueType="num">
                                      <p:cBhvr>
                                        <p:cTn id="29" dur="550" fill="hold"/>
                                        <p:tgtEl>
                                          <p:spTgt spid="26"/>
                                        </p:tgtEl>
                                        <p:attrNameLst>
                                          <p:attrName>ppt_h</p:attrName>
                                        </p:attrNameLst>
                                      </p:cBhvr>
                                      <p:tavLst>
                                        <p:tav tm="0">
                                          <p:val>
                                            <p:fltVal val="0"/>
                                          </p:val>
                                        </p:tav>
                                        <p:tav tm="100000">
                                          <p:val>
                                            <p:strVal val="#ppt_h"/>
                                          </p:val>
                                        </p:tav>
                                      </p:tavLst>
                                    </p:anim>
                                    <p:animEffect transition="in" filter="fade">
                                      <p:cBhvr>
                                        <p:cTn id="30" dur="550"/>
                                        <p:tgtEl>
                                          <p:spTgt spid="26"/>
                                        </p:tgtEl>
                                      </p:cBhvr>
                                    </p:animEffect>
                                  </p:childTnLst>
                                </p:cTn>
                              </p:par>
                              <p:par>
                                <p:cTn id="31" presetID="22" presetClass="entr" presetSubtype="4" fill="hold" nodeType="withEffect">
                                  <p:stCondLst>
                                    <p:cond delay="1580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800"/>
                                        <p:tgtEl>
                                          <p:spTgt spid="24"/>
                                        </p:tgtEl>
                                      </p:cBhvr>
                                    </p:animEffect>
                                  </p:childTnLst>
                                </p:cTn>
                              </p:par>
                              <p:par>
                                <p:cTn id="34" presetID="10" presetClass="entr" presetSubtype="0" fill="hold" grpId="0" nodeType="withEffect">
                                  <p:stCondLst>
                                    <p:cond delay="17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22" presetClass="entr" presetSubtype="4" fill="hold"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75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22" presetClass="entr" presetSubtype="8" fill="hold" nodeType="withEffect">
                                  <p:stCondLst>
                                    <p:cond delay="10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800"/>
                                        <p:tgtEl>
                                          <p:spTgt spid="43"/>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6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86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112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53" presetClass="entr" presetSubtype="16" fill="hold" grpId="0" nodeType="withEffect">
                                  <p:stCondLst>
                                    <p:cond delay="1370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50" fill="hold"/>
                                        <p:tgtEl>
                                          <p:spTgt spid="50"/>
                                        </p:tgtEl>
                                        <p:attrNameLst>
                                          <p:attrName>ppt_w</p:attrName>
                                        </p:attrNameLst>
                                      </p:cBhvr>
                                      <p:tavLst>
                                        <p:tav tm="0">
                                          <p:val>
                                            <p:fltVal val="0"/>
                                          </p:val>
                                        </p:tav>
                                        <p:tav tm="100000">
                                          <p:val>
                                            <p:strVal val="#ppt_w"/>
                                          </p:val>
                                        </p:tav>
                                      </p:tavLst>
                                    </p:anim>
                                    <p:anim calcmode="lin" valueType="num">
                                      <p:cBhvr>
                                        <p:cTn id="64" dur="550" fill="hold"/>
                                        <p:tgtEl>
                                          <p:spTgt spid="50"/>
                                        </p:tgtEl>
                                        <p:attrNameLst>
                                          <p:attrName>ppt_h</p:attrName>
                                        </p:attrNameLst>
                                      </p:cBhvr>
                                      <p:tavLst>
                                        <p:tav tm="0">
                                          <p:val>
                                            <p:fltVal val="0"/>
                                          </p:val>
                                        </p:tav>
                                        <p:tav tm="100000">
                                          <p:val>
                                            <p:strVal val="#ppt_h"/>
                                          </p:val>
                                        </p:tav>
                                      </p:tavLst>
                                    </p:anim>
                                    <p:animEffect transition="in" filter="fade">
                                      <p:cBhvr>
                                        <p:cTn id="65" dur="550"/>
                                        <p:tgtEl>
                                          <p:spTgt spid="50"/>
                                        </p:tgtEl>
                                      </p:cBhvr>
                                    </p:animEffect>
                                  </p:childTnLst>
                                </p:cTn>
                              </p:par>
                              <p:par>
                                <p:cTn id="66" presetID="22" presetClass="entr" presetSubtype="4" fill="hold" nodeType="withEffect">
                                  <p:stCondLst>
                                    <p:cond delay="1580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800"/>
                                        <p:tgtEl>
                                          <p:spTgt spid="49"/>
                                        </p:tgtEl>
                                      </p:cBhvr>
                                    </p:animEffect>
                                  </p:childTnLst>
                                </p:cTn>
                              </p:par>
                              <p:par>
                                <p:cTn id="69" presetID="10" presetClass="entr" presetSubtype="0" fill="hold" grpId="0" nodeType="withEffect">
                                  <p:stCondLst>
                                    <p:cond delay="17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170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22" presetClass="entr" presetSubtype="4" fill="hold" nodeType="withEffect">
                                  <p:stCondLst>
                                    <p:cond delay="30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750"/>
                                        <p:tgtEl>
                                          <p:spTgt spid="55"/>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500"/>
                                        <p:tgtEl>
                                          <p:spTgt spid="73"/>
                                        </p:tgtEl>
                                      </p:cBhvr>
                                    </p:animEffect>
                                  </p:childTnLst>
                                </p:cTn>
                              </p:par>
                              <p:par>
                                <p:cTn id="81" presetID="22" presetClass="entr" presetSubtype="8" fill="hold" nodeType="withEffect">
                                  <p:stCondLst>
                                    <p:cond delay="10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800"/>
                                        <p:tgtEl>
                                          <p:spTgt spid="57"/>
                                        </p:tgtEl>
                                      </p:cBhvr>
                                    </p:animEffect>
                                  </p:childTnLst>
                                </p:cTn>
                              </p:par>
                              <p:par>
                                <p:cTn id="84" presetID="10" presetClass="entr" presetSubtype="0" fill="hold" grpId="0" nodeType="withEffect">
                                  <p:stCondLst>
                                    <p:cond delay="370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600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86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ntr" presetSubtype="0" fill="hold" grpId="0" nodeType="withEffect">
                                  <p:stCondLst>
                                    <p:cond delay="1120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53" presetClass="entr" presetSubtype="16" fill="hold" grpId="0" nodeType="withEffect">
                                  <p:stCondLst>
                                    <p:cond delay="137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550" fill="hold"/>
                                        <p:tgtEl>
                                          <p:spTgt spid="72"/>
                                        </p:tgtEl>
                                        <p:attrNameLst>
                                          <p:attrName>ppt_w</p:attrName>
                                        </p:attrNameLst>
                                      </p:cBhvr>
                                      <p:tavLst>
                                        <p:tav tm="0">
                                          <p:val>
                                            <p:fltVal val="0"/>
                                          </p:val>
                                        </p:tav>
                                        <p:tav tm="100000">
                                          <p:val>
                                            <p:strVal val="#ppt_w"/>
                                          </p:val>
                                        </p:tav>
                                      </p:tavLst>
                                    </p:anim>
                                    <p:anim calcmode="lin" valueType="num">
                                      <p:cBhvr>
                                        <p:cTn id="99" dur="550" fill="hold"/>
                                        <p:tgtEl>
                                          <p:spTgt spid="72"/>
                                        </p:tgtEl>
                                        <p:attrNameLst>
                                          <p:attrName>ppt_h</p:attrName>
                                        </p:attrNameLst>
                                      </p:cBhvr>
                                      <p:tavLst>
                                        <p:tav tm="0">
                                          <p:val>
                                            <p:fltVal val="0"/>
                                          </p:val>
                                        </p:tav>
                                        <p:tav tm="100000">
                                          <p:val>
                                            <p:strVal val="#ppt_h"/>
                                          </p:val>
                                        </p:tav>
                                      </p:tavLst>
                                    </p:anim>
                                    <p:animEffect transition="in" filter="fade">
                                      <p:cBhvr>
                                        <p:cTn id="100" dur="550"/>
                                        <p:tgtEl>
                                          <p:spTgt spid="72"/>
                                        </p:tgtEl>
                                      </p:cBhvr>
                                    </p:animEffect>
                                  </p:childTnLst>
                                </p:cTn>
                              </p:par>
                              <p:par>
                                <p:cTn id="101" presetID="22" presetClass="entr" presetSubtype="4" fill="hold" nodeType="withEffect">
                                  <p:stCondLst>
                                    <p:cond delay="15800"/>
                                  </p:stCondLst>
                                  <p:childTnLst>
                                    <p:set>
                                      <p:cBhvr>
                                        <p:cTn id="102" dur="1" fill="hold">
                                          <p:stCondLst>
                                            <p:cond delay="0"/>
                                          </p:stCondLst>
                                        </p:cTn>
                                        <p:tgtEl>
                                          <p:spTgt spid="71"/>
                                        </p:tgtEl>
                                        <p:attrNameLst>
                                          <p:attrName>style.visibility</p:attrName>
                                        </p:attrNameLst>
                                      </p:cBhvr>
                                      <p:to>
                                        <p:strVal val="visible"/>
                                      </p:to>
                                    </p:set>
                                    <p:animEffect transition="in" filter="wipe(down)">
                                      <p:cBhvr>
                                        <p:cTn id="103" dur="800"/>
                                        <p:tgtEl>
                                          <p:spTgt spid="71"/>
                                        </p:tgtEl>
                                      </p:cBhvr>
                                    </p:animEffect>
                                  </p:childTnLst>
                                </p:cTn>
                              </p:par>
                              <p:par>
                                <p:cTn id="104" presetID="10" presetClass="entr" presetSubtype="0" fill="hold" grpId="0" nodeType="withEffect">
                                  <p:stCondLst>
                                    <p:cond delay="170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500"/>
                                        <p:tgtEl>
                                          <p:spTgt spid="74"/>
                                        </p:tgtEl>
                                      </p:cBhvr>
                                    </p:animEffect>
                                  </p:childTnLst>
                                </p:cTn>
                              </p:par>
                              <p:par>
                                <p:cTn id="107" presetID="10" presetClass="entr" presetSubtype="0" fill="hold" grpId="0" nodeType="withEffect">
                                  <p:stCondLst>
                                    <p:cond delay="170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500"/>
                                        <p:tgtEl>
                                          <p:spTgt spid="75"/>
                                        </p:tgtEl>
                                      </p:cBhvr>
                                    </p:animEffect>
                                  </p:childTnLst>
                                </p:cTn>
                              </p:par>
                              <p:par>
                                <p:cTn id="110" presetID="22" presetClass="entr" presetSubtype="4" fill="hold" nodeType="withEffect">
                                  <p:stCondLst>
                                    <p:cond delay="300"/>
                                  </p:stCondLst>
                                  <p:childTnLst>
                                    <p:set>
                                      <p:cBhvr>
                                        <p:cTn id="111" dur="1" fill="hold">
                                          <p:stCondLst>
                                            <p:cond delay="0"/>
                                          </p:stCondLst>
                                        </p:cTn>
                                        <p:tgtEl>
                                          <p:spTgt spid="78"/>
                                        </p:tgtEl>
                                        <p:attrNameLst>
                                          <p:attrName>style.visibility</p:attrName>
                                        </p:attrNameLst>
                                      </p:cBhvr>
                                      <p:to>
                                        <p:strVal val="visible"/>
                                      </p:to>
                                    </p:set>
                                    <p:animEffect transition="in" filter="wipe(down)">
                                      <p:cBhvr>
                                        <p:cTn id="112" dur="750"/>
                                        <p:tgtEl>
                                          <p:spTgt spid="78"/>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22" presetClass="entr" presetSubtype="8" fill="hold" nodeType="withEffect">
                                  <p:stCondLst>
                                    <p:cond delay="10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800"/>
                                        <p:tgtEl>
                                          <p:spTgt spid="79"/>
                                        </p:tgtEl>
                                      </p:cBhvr>
                                    </p:animEffect>
                                  </p:childTnLst>
                                </p:cTn>
                              </p:par>
                              <p:par>
                                <p:cTn id="119" presetID="10" presetClass="entr" presetSubtype="0" fill="hold" grpId="0" nodeType="withEffect">
                                  <p:stCondLst>
                                    <p:cond delay="370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par>
                                <p:cTn id="122" presetID="10" presetClass="entr" presetSubtype="0" fill="hold" grpId="0" nodeType="withEffect">
                                  <p:stCondLst>
                                    <p:cond delay="600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grpId="0" nodeType="withEffect">
                                  <p:stCondLst>
                                    <p:cond delay="860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par>
                                <p:cTn id="128" presetID="10" presetClass="entr" presetSubtype="0" fill="hold" grpId="0" nodeType="withEffect">
                                  <p:stCondLst>
                                    <p:cond delay="1120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par>
                                <p:cTn id="131" presetID="53" presetClass="entr" presetSubtype="16" fill="hold" grpId="0" nodeType="withEffect">
                                  <p:stCondLst>
                                    <p:cond delay="1370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50" fill="hold"/>
                                        <p:tgtEl>
                                          <p:spTgt spid="85"/>
                                        </p:tgtEl>
                                        <p:attrNameLst>
                                          <p:attrName>ppt_w</p:attrName>
                                        </p:attrNameLst>
                                      </p:cBhvr>
                                      <p:tavLst>
                                        <p:tav tm="0">
                                          <p:val>
                                            <p:fltVal val="0"/>
                                          </p:val>
                                        </p:tav>
                                        <p:tav tm="100000">
                                          <p:val>
                                            <p:strVal val="#ppt_w"/>
                                          </p:val>
                                        </p:tav>
                                      </p:tavLst>
                                    </p:anim>
                                    <p:anim calcmode="lin" valueType="num">
                                      <p:cBhvr>
                                        <p:cTn id="134" dur="550" fill="hold"/>
                                        <p:tgtEl>
                                          <p:spTgt spid="85"/>
                                        </p:tgtEl>
                                        <p:attrNameLst>
                                          <p:attrName>ppt_h</p:attrName>
                                        </p:attrNameLst>
                                      </p:cBhvr>
                                      <p:tavLst>
                                        <p:tav tm="0">
                                          <p:val>
                                            <p:fltVal val="0"/>
                                          </p:val>
                                        </p:tav>
                                        <p:tav tm="100000">
                                          <p:val>
                                            <p:strVal val="#ppt_h"/>
                                          </p:val>
                                        </p:tav>
                                      </p:tavLst>
                                    </p:anim>
                                    <p:animEffect transition="in" filter="fade">
                                      <p:cBhvr>
                                        <p:cTn id="135" dur="550"/>
                                        <p:tgtEl>
                                          <p:spTgt spid="85"/>
                                        </p:tgtEl>
                                      </p:cBhvr>
                                    </p:animEffect>
                                  </p:childTnLst>
                                </p:cTn>
                              </p:par>
                              <p:par>
                                <p:cTn id="136" presetID="22" presetClass="entr" presetSubtype="4" fill="hold" nodeType="withEffect">
                                  <p:stCondLst>
                                    <p:cond delay="1580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800"/>
                                        <p:tgtEl>
                                          <p:spTgt spid="84"/>
                                        </p:tgtEl>
                                      </p:cBhvr>
                                    </p:animEffect>
                                  </p:childTnLst>
                                </p:cTn>
                              </p:par>
                              <p:par>
                                <p:cTn id="139" presetID="10" presetClass="entr" presetSubtype="0" fill="hold" grpId="0" nodeType="withEffect">
                                  <p:stCondLst>
                                    <p:cond delay="170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par>
                                <p:cTn id="142" presetID="10" presetClass="entr" presetSubtype="0" fill="hold" grpId="0" nodeType="withEffect">
                                  <p:stCondLst>
                                    <p:cond delay="170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6" grpId="0" animBg="1"/>
      <p:bldP spid="27" grpId="0" animBg="1"/>
      <p:bldP spid="30" grpId="0"/>
      <p:bldP spid="31" grpId="0"/>
      <p:bldP spid="44" grpId="0" animBg="1"/>
      <p:bldP spid="45" grpId="0" animBg="1"/>
      <p:bldP spid="46" grpId="0" animBg="1"/>
      <p:bldP spid="47" grpId="0" animBg="1"/>
      <p:bldP spid="50" grpId="0" animBg="1"/>
      <p:bldP spid="51" grpId="0" animBg="1"/>
      <p:bldP spid="52" grpId="0"/>
      <p:bldP spid="53" grpId="0"/>
      <p:bldP spid="58" grpId="0" animBg="1"/>
      <p:bldP spid="67" grpId="0" animBg="1"/>
      <p:bldP spid="69" grpId="0" animBg="1"/>
      <p:bldP spid="70" grpId="0" animBg="1"/>
      <p:bldP spid="72" grpId="0" animBg="1"/>
      <p:bldP spid="73" grpId="0" animBg="1"/>
      <p:bldP spid="74" grpId="0"/>
      <p:bldP spid="75" grpId="0"/>
      <p:bldP spid="80" grpId="0" animBg="1"/>
      <p:bldP spid="81" grpId="0" animBg="1"/>
      <p:bldP spid="82" grpId="0" animBg="1"/>
      <p:bldP spid="83" grpId="0" animBg="1"/>
      <p:bldP spid="85" grpId="0" animBg="1"/>
      <p:bldP spid="86" grpId="0" animBg="1"/>
      <p:bldP spid="87" grpId="0"/>
      <p:bldP spid="88"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150238" y="1437911"/>
            <a:ext cx="1431162" cy="742950"/>
          </a:xfrm>
        </p:spPr>
        <p:txBody>
          <a:bodyPr/>
          <a:lstStyle>
            <a:lvl1pPr marL="0" indent="0">
              <a:buNone/>
              <a:defRPr/>
            </a:lvl1pPr>
          </a:lstStyle>
          <a:p>
            <a:r>
              <a:rPr lang="en-US"/>
              <a:t>Click icon to add picture</a:t>
            </a:r>
            <a:endParaRPr lang="en-CA" dirty="0"/>
          </a:p>
        </p:txBody>
      </p:sp>
      <p:sp>
        <p:nvSpPr>
          <p:cNvPr id="54" name="Picture Placeholder 15"/>
          <p:cNvSpPr>
            <a:spLocks noGrp="1"/>
          </p:cNvSpPr>
          <p:nvPr>
            <p:ph type="pic" sz="quarter" idx="12"/>
          </p:nvPr>
        </p:nvSpPr>
        <p:spPr>
          <a:xfrm>
            <a:off x="3915385" y="1436412"/>
            <a:ext cx="1441748"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3" y="1445893"/>
            <a:ext cx="1373163"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5" y="2519254"/>
            <a:ext cx="1373162"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150238" y="2519254"/>
            <a:ext cx="1431163"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188242"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2" name="Text Placeholder 22"/>
          <p:cNvSpPr>
            <a:spLocks noGrp="1"/>
          </p:cNvSpPr>
          <p:nvPr>
            <p:ph type="body" sz="quarter" idx="21"/>
          </p:nvPr>
        </p:nvSpPr>
        <p:spPr>
          <a:xfrm>
            <a:off x="3918637"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3" name="Text Placeholder 47"/>
          <p:cNvSpPr>
            <a:spLocks noGrp="1"/>
          </p:cNvSpPr>
          <p:nvPr>
            <p:ph type="body" sz="quarter" idx="22"/>
          </p:nvPr>
        </p:nvSpPr>
        <p:spPr>
          <a:xfrm rot="16200000">
            <a:off x="295307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6497903"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1" name="Oval 30"/>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Picture Placeholder 15"/>
          <p:cNvSpPr>
            <a:spLocks noGrp="1"/>
          </p:cNvSpPr>
          <p:nvPr>
            <p:ph type="pic" sz="quarter" idx="29"/>
          </p:nvPr>
        </p:nvSpPr>
        <p:spPr>
          <a:xfrm>
            <a:off x="5685276" y="1429764"/>
            <a:ext cx="1441748" cy="742950"/>
          </a:xfrm>
        </p:spPr>
        <p:txBody>
          <a:bodyPr/>
          <a:lstStyle>
            <a:lvl1pPr marL="0" indent="0">
              <a:buNone/>
              <a:defRPr/>
            </a:lvl1pPr>
          </a:lstStyle>
          <a:p>
            <a:r>
              <a:rPr lang="en-US"/>
              <a:t>Click icon to add picture</a:t>
            </a:r>
            <a:endParaRPr lang="en-CA" dirty="0"/>
          </a:p>
        </p:txBody>
      </p:sp>
      <p:sp>
        <p:nvSpPr>
          <p:cNvPr id="35" name="Text Placeholder 22"/>
          <p:cNvSpPr>
            <a:spLocks noGrp="1"/>
          </p:cNvSpPr>
          <p:nvPr>
            <p:ph type="body" sz="quarter" idx="30"/>
          </p:nvPr>
        </p:nvSpPr>
        <p:spPr>
          <a:xfrm>
            <a:off x="5688528"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36" name="Text Placeholder 47"/>
          <p:cNvSpPr>
            <a:spLocks noGrp="1"/>
          </p:cNvSpPr>
          <p:nvPr>
            <p:ph type="body" sz="quarter" idx="31"/>
          </p:nvPr>
        </p:nvSpPr>
        <p:spPr>
          <a:xfrm rot="16200000">
            <a:off x="472296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7" name="Picture Placeholder 15"/>
          <p:cNvSpPr>
            <a:spLocks noGrp="1"/>
          </p:cNvSpPr>
          <p:nvPr>
            <p:ph type="pic" sz="quarter" idx="32"/>
          </p:nvPr>
        </p:nvSpPr>
        <p:spPr>
          <a:xfrm>
            <a:off x="7467028" y="1429764"/>
            <a:ext cx="1441748" cy="742950"/>
          </a:xfrm>
        </p:spPr>
        <p:txBody>
          <a:bodyPr/>
          <a:lstStyle>
            <a:lvl1pPr marL="0" indent="0">
              <a:buNone/>
              <a:defRPr/>
            </a:lvl1pPr>
          </a:lstStyle>
          <a:p>
            <a:r>
              <a:rPr lang="en-US"/>
              <a:t>Click icon to add picture</a:t>
            </a:r>
            <a:endParaRPr lang="en-CA" dirty="0"/>
          </a:p>
        </p:txBody>
      </p:sp>
      <p:sp>
        <p:nvSpPr>
          <p:cNvPr id="38" name="Text Placeholder 22"/>
          <p:cNvSpPr>
            <a:spLocks noGrp="1"/>
          </p:cNvSpPr>
          <p:nvPr>
            <p:ph type="body" sz="quarter" idx="33"/>
          </p:nvPr>
        </p:nvSpPr>
        <p:spPr>
          <a:xfrm>
            <a:off x="7470280"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0" name="Straight Connector 2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6" name="Straight Connector 55"/>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0" name="Oval 5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2" name="TextBox 6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3" name="Oval 62"/>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5" name="Straight Connector 6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4" name="Straight Connector 73"/>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6" name="Oval 75"/>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TextBox 76"/>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9" name="TextBox 78"/>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0" name="Oval 79"/>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TextBox 80"/>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2" name="Straight Connector 81">
            <a:extLst>
              <a:ext uri="{FF2B5EF4-FFF2-40B4-BE49-F238E27FC236}">
                <a16:creationId xmlns:a16="http://schemas.microsoft.com/office/drawing/2014/main" id="{A7059C14-E7F3-FD31-97A8-C33E3C143250}"/>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A4CCFF6B-02C3-6210-FE37-EAEC8167F50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E8D9ED-3E88-475E-DFC1-3CCF7E9F9B84}"/>
              </a:ext>
            </a:extLst>
          </p:cNvPr>
          <p:cNvCxnSpPr>
            <a:stCxn id="50" idx="6"/>
            <a:endCxn id="49" idx="6"/>
          </p:cNvCxnSpPr>
          <p:nvPr userDrawn="1"/>
        </p:nvCxnSpPr>
        <p:spPr>
          <a:xfrm flipV="1">
            <a:off x="409161"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524DFC0-92CA-983F-BC5C-A5494E94AE69}"/>
              </a:ext>
            </a:extLst>
          </p:cNvPr>
          <p:cNvSpPr/>
          <p:nvPr userDrawn="1"/>
        </p:nvSpPr>
        <p:spPr>
          <a:xfrm>
            <a:off x="1920434"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Oval 85">
            <a:extLst>
              <a:ext uri="{FF2B5EF4-FFF2-40B4-BE49-F238E27FC236}">
                <a16:creationId xmlns:a16="http://schemas.microsoft.com/office/drawing/2014/main" id="{58911FFA-E899-D15C-4765-B7E37CD597B4}"/>
              </a:ext>
            </a:extLst>
          </p:cNvPr>
          <p:cNvSpPr/>
          <p:nvPr userDrawn="1"/>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7" name="Straight Connector 86">
            <a:extLst>
              <a:ext uri="{FF2B5EF4-FFF2-40B4-BE49-F238E27FC236}">
                <a16:creationId xmlns:a16="http://schemas.microsoft.com/office/drawing/2014/main" id="{E4B61E08-CD5E-A9F1-CCEA-D94A10140F82}"/>
              </a:ext>
            </a:extLst>
          </p:cNvPr>
          <p:cNvCxnSpPr/>
          <p:nvPr userDrawn="1"/>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A9E41E6-0100-829A-EDEB-6D4C5FD9F6E0}"/>
              </a:ext>
            </a:extLst>
          </p:cNvPr>
          <p:cNvSpPr/>
          <p:nvPr userDrawn="1"/>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9" name="Oval 88">
            <a:extLst>
              <a:ext uri="{FF2B5EF4-FFF2-40B4-BE49-F238E27FC236}">
                <a16:creationId xmlns:a16="http://schemas.microsoft.com/office/drawing/2014/main" id="{975E85D2-381C-C321-FD47-0BD777492A2B}"/>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0" name="TextBox 89">
            <a:extLst>
              <a:ext uri="{FF2B5EF4-FFF2-40B4-BE49-F238E27FC236}">
                <a16:creationId xmlns:a16="http://schemas.microsoft.com/office/drawing/2014/main" id="{323D01B5-E393-A5F0-2FFD-47FB1ABBB36F}"/>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91" name="TextBox 90">
            <a:extLst>
              <a:ext uri="{FF2B5EF4-FFF2-40B4-BE49-F238E27FC236}">
                <a16:creationId xmlns:a16="http://schemas.microsoft.com/office/drawing/2014/main" id="{DCA5801D-8AD7-8086-7D86-F3C273B77D57}"/>
              </a:ext>
            </a:extLst>
          </p:cNvPr>
          <p:cNvSpPr txBox="1"/>
          <p:nvPr userDrawn="1"/>
        </p:nvSpPr>
        <p:spPr>
          <a:xfrm>
            <a:off x="7210872"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92" name="Oval 91">
            <a:extLst>
              <a:ext uri="{FF2B5EF4-FFF2-40B4-BE49-F238E27FC236}">
                <a16:creationId xmlns:a16="http://schemas.microsoft.com/office/drawing/2014/main" id="{517EDD82-DE4B-5EEE-E059-1980927092F5}"/>
              </a:ext>
            </a:extLst>
          </p:cNvPr>
          <p:cNvSpPr/>
          <p:nvPr userDrawn="1"/>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3" name="TextBox 92">
            <a:extLst>
              <a:ext uri="{FF2B5EF4-FFF2-40B4-BE49-F238E27FC236}">
                <a16:creationId xmlns:a16="http://schemas.microsoft.com/office/drawing/2014/main" id="{9DC5515E-F3F9-D562-62AE-B9A345E4D42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3938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22" presetClass="entr" presetSubtype="4" fill="hold" nodeType="withEffect">
                                  <p:stCondLst>
                                    <p:cond delay="30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750"/>
                                        <p:tgtEl>
                                          <p:spTgt spid="45"/>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8" fill="hold" nodeType="withEffect">
                                  <p:stCondLst>
                                    <p:cond delay="100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800"/>
                                        <p:tgtEl>
                                          <p:spTgt spid="46"/>
                                        </p:tgtEl>
                                      </p:cBhvr>
                                    </p:animEffect>
                                  </p:childTnLst>
                                </p:cTn>
                              </p:par>
                              <p:par>
                                <p:cTn id="46" presetID="10" presetClass="entr" presetSubtype="0" fill="hold" grpId="0" nodeType="withEffect">
                                  <p:stCondLst>
                                    <p:cond delay="37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600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53" presetClass="entr" presetSubtype="16" fill="hold" grpId="0" nodeType="withEffect">
                                  <p:stCondLst>
                                    <p:cond delay="137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50" fill="hold"/>
                                        <p:tgtEl>
                                          <p:spTgt spid="59"/>
                                        </p:tgtEl>
                                        <p:attrNameLst>
                                          <p:attrName>ppt_w</p:attrName>
                                        </p:attrNameLst>
                                      </p:cBhvr>
                                      <p:tavLst>
                                        <p:tav tm="0">
                                          <p:val>
                                            <p:fltVal val="0"/>
                                          </p:val>
                                        </p:tav>
                                        <p:tav tm="100000">
                                          <p:val>
                                            <p:strVal val="#ppt_w"/>
                                          </p:val>
                                        </p:tav>
                                      </p:tavLst>
                                    </p:anim>
                                    <p:anim calcmode="lin" valueType="num">
                                      <p:cBhvr>
                                        <p:cTn id="55" dur="550" fill="hold"/>
                                        <p:tgtEl>
                                          <p:spTgt spid="59"/>
                                        </p:tgtEl>
                                        <p:attrNameLst>
                                          <p:attrName>ppt_h</p:attrName>
                                        </p:attrNameLst>
                                      </p:cBhvr>
                                      <p:tavLst>
                                        <p:tav tm="0">
                                          <p:val>
                                            <p:fltVal val="0"/>
                                          </p:val>
                                        </p:tav>
                                        <p:tav tm="100000">
                                          <p:val>
                                            <p:strVal val="#ppt_h"/>
                                          </p:val>
                                        </p:tav>
                                      </p:tavLst>
                                    </p:anim>
                                    <p:animEffect transition="in" filter="fade">
                                      <p:cBhvr>
                                        <p:cTn id="56" dur="550"/>
                                        <p:tgtEl>
                                          <p:spTgt spid="59"/>
                                        </p:tgtEl>
                                      </p:cBhvr>
                                    </p:animEffect>
                                  </p:childTnLst>
                                </p:cTn>
                              </p:par>
                              <p:par>
                                <p:cTn id="57" presetID="22" presetClass="entr" presetSubtype="4" fill="hold" nodeType="withEffect">
                                  <p:stCondLst>
                                    <p:cond delay="158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800"/>
                                        <p:tgtEl>
                                          <p:spTgt spid="56"/>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17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4" fill="hold" nodeType="withEffect">
                                  <p:stCondLst>
                                    <p:cond delay="30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750"/>
                                        <p:tgtEl>
                                          <p:spTgt spid="65"/>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par>
                                <p:cTn id="75" presetID="22" presetClass="entr" presetSubtype="8" fill="hold" nodeType="withEffect">
                                  <p:stCondLst>
                                    <p:cond delay="100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800"/>
                                        <p:tgtEl>
                                          <p:spTgt spid="66"/>
                                        </p:tgtEl>
                                      </p:cBhvr>
                                    </p:animEffect>
                                  </p:childTnLst>
                                </p:cTn>
                              </p:par>
                              <p:par>
                                <p:cTn id="78" presetID="10" presetClass="entr" presetSubtype="0" fill="hold" grpId="0" nodeType="withEffect">
                                  <p:stCondLst>
                                    <p:cond delay="37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600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53" presetClass="entr" presetSubtype="16" fill="hold" grpId="0" nodeType="withEffect">
                                  <p:stCondLst>
                                    <p:cond delay="13700"/>
                                  </p:stCondLst>
                                  <p:childTnLst>
                                    <p:set>
                                      <p:cBhvr>
                                        <p:cTn id="85" dur="1" fill="hold">
                                          <p:stCondLst>
                                            <p:cond delay="0"/>
                                          </p:stCondLst>
                                        </p:cTn>
                                        <p:tgtEl>
                                          <p:spTgt spid="75"/>
                                        </p:tgtEl>
                                        <p:attrNameLst>
                                          <p:attrName>style.visibility</p:attrName>
                                        </p:attrNameLst>
                                      </p:cBhvr>
                                      <p:to>
                                        <p:strVal val="visible"/>
                                      </p:to>
                                    </p:set>
                                    <p:anim calcmode="lin" valueType="num">
                                      <p:cBhvr>
                                        <p:cTn id="86" dur="550" fill="hold"/>
                                        <p:tgtEl>
                                          <p:spTgt spid="75"/>
                                        </p:tgtEl>
                                        <p:attrNameLst>
                                          <p:attrName>ppt_w</p:attrName>
                                        </p:attrNameLst>
                                      </p:cBhvr>
                                      <p:tavLst>
                                        <p:tav tm="0">
                                          <p:val>
                                            <p:fltVal val="0"/>
                                          </p:val>
                                        </p:tav>
                                        <p:tav tm="100000">
                                          <p:val>
                                            <p:strVal val="#ppt_w"/>
                                          </p:val>
                                        </p:tav>
                                      </p:tavLst>
                                    </p:anim>
                                    <p:anim calcmode="lin" valueType="num">
                                      <p:cBhvr>
                                        <p:cTn id="87" dur="550" fill="hold"/>
                                        <p:tgtEl>
                                          <p:spTgt spid="75"/>
                                        </p:tgtEl>
                                        <p:attrNameLst>
                                          <p:attrName>ppt_h</p:attrName>
                                        </p:attrNameLst>
                                      </p:cBhvr>
                                      <p:tavLst>
                                        <p:tav tm="0">
                                          <p:val>
                                            <p:fltVal val="0"/>
                                          </p:val>
                                        </p:tav>
                                        <p:tav tm="100000">
                                          <p:val>
                                            <p:strVal val="#ppt_h"/>
                                          </p:val>
                                        </p:tav>
                                      </p:tavLst>
                                    </p:anim>
                                    <p:animEffect transition="in" filter="fade">
                                      <p:cBhvr>
                                        <p:cTn id="88" dur="550"/>
                                        <p:tgtEl>
                                          <p:spTgt spid="75"/>
                                        </p:tgtEl>
                                      </p:cBhvr>
                                    </p:animEffect>
                                  </p:childTnLst>
                                </p:cTn>
                              </p:par>
                              <p:par>
                                <p:cTn id="89" presetID="22" presetClass="entr" presetSubtype="4" fill="hold" nodeType="withEffect">
                                  <p:stCondLst>
                                    <p:cond delay="15800"/>
                                  </p:stCondLst>
                                  <p:childTnLst>
                                    <p:set>
                                      <p:cBhvr>
                                        <p:cTn id="90" dur="1" fill="hold">
                                          <p:stCondLst>
                                            <p:cond delay="0"/>
                                          </p:stCondLst>
                                        </p:cTn>
                                        <p:tgtEl>
                                          <p:spTgt spid="74"/>
                                        </p:tgtEl>
                                        <p:attrNameLst>
                                          <p:attrName>style.visibility</p:attrName>
                                        </p:attrNameLst>
                                      </p:cBhvr>
                                      <p:to>
                                        <p:strVal val="visible"/>
                                      </p:to>
                                    </p:set>
                                    <p:animEffect transition="in" filter="wipe(down)">
                                      <p:cBhvr>
                                        <p:cTn id="91" dur="800"/>
                                        <p:tgtEl>
                                          <p:spTgt spid="74"/>
                                        </p:tgtEl>
                                      </p:cBhvr>
                                    </p:animEffect>
                                  </p:childTnLst>
                                </p:cTn>
                              </p:par>
                              <p:par>
                                <p:cTn id="92" presetID="10" presetClass="entr" presetSubtype="0" fill="hold" grpId="0" nodeType="withEffect">
                                  <p:stCondLst>
                                    <p:cond delay="170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par>
                                <p:cTn id="95" presetID="10" presetClass="entr" presetSubtype="0" fill="hold" grpId="0" nodeType="withEffect">
                                  <p:stCondLst>
                                    <p:cond delay="17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600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22" presetClass="entr" presetSubtype="4" fill="hold" nodeType="withEffect">
                                  <p:stCondLst>
                                    <p:cond delay="300"/>
                                  </p:stCondLst>
                                  <p:childTnLst>
                                    <p:set>
                                      <p:cBhvr>
                                        <p:cTn id="102" dur="1" fill="hold">
                                          <p:stCondLst>
                                            <p:cond delay="0"/>
                                          </p:stCondLst>
                                        </p:cTn>
                                        <p:tgtEl>
                                          <p:spTgt spid="83"/>
                                        </p:tgtEl>
                                        <p:attrNameLst>
                                          <p:attrName>style.visibility</p:attrName>
                                        </p:attrNameLst>
                                      </p:cBhvr>
                                      <p:to>
                                        <p:strVal val="visible"/>
                                      </p:to>
                                    </p:set>
                                    <p:animEffect transition="in" filter="wipe(down)">
                                      <p:cBhvr>
                                        <p:cTn id="103" dur="750"/>
                                        <p:tgtEl>
                                          <p:spTgt spid="83"/>
                                        </p:tgtEl>
                                      </p:cBhvr>
                                    </p:animEffect>
                                  </p:childTnLst>
                                </p:cTn>
                              </p:par>
                              <p:par>
                                <p:cTn id="104" presetID="10" presetClass="entr" presetSubtype="0" fill="hold" grpId="0" nodeType="withEffect">
                                  <p:stCondLst>
                                    <p:cond delay="50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par>
                                <p:cTn id="107" presetID="22" presetClass="entr" presetSubtype="8" fill="hold" nodeType="withEffect">
                                  <p:stCondLst>
                                    <p:cond delay="1000"/>
                                  </p:stCondLst>
                                  <p:childTnLst>
                                    <p:set>
                                      <p:cBhvr>
                                        <p:cTn id="108" dur="1" fill="hold">
                                          <p:stCondLst>
                                            <p:cond delay="0"/>
                                          </p:stCondLst>
                                        </p:cTn>
                                        <p:tgtEl>
                                          <p:spTgt spid="84"/>
                                        </p:tgtEl>
                                        <p:attrNameLst>
                                          <p:attrName>style.visibility</p:attrName>
                                        </p:attrNameLst>
                                      </p:cBhvr>
                                      <p:to>
                                        <p:strVal val="visible"/>
                                      </p:to>
                                    </p:set>
                                    <p:animEffect transition="in" filter="wipe(left)">
                                      <p:cBhvr>
                                        <p:cTn id="109" dur="800"/>
                                        <p:tgtEl>
                                          <p:spTgt spid="84"/>
                                        </p:tgtEl>
                                      </p:cBhvr>
                                    </p:animEffect>
                                  </p:childTnLst>
                                </p:cTn>
                              </p:par>
                              <p:par>
                                <p:cTn id="110" presetID="10" presetClass="entr" presetSubtype="0" fill="hold" grpId="0" nodeType="withEffect">
                                  <p:stCondLst>
                                    <p:cond delay="370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500"/>
                                        <p:tgtEl>
                                          <p:spTgt spid="85"/>
                                        </p:tgtEl>
                                      </p:cBhvr>
                                    </p:animEffect>
                                  </p:childTnLst>
                                </p:cTn>
                              </p:par>
                              <p:par>
                                <p:cTn id="113" presetID="10" presetClass="entr" presetSubtype="0" fill="hold" grpId="0" nodeType="withEffect">
                                  <p:stCondLst>
                                    <p:cond delay="60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53" presetClass="entr" presetSubtype="16" fill="hold" grpId="0" nodeType="withEffect">
                                  <p:stCondLst>
                                    <p:cond delay="1370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50" fill="hold"/>
                                        <p:tgtEl>
                                          <p:spTgt spid="88"/>
                                        </p:tgtEl>
                                        <p:attrNameLst>
                                          <p:attrName>ppt_w</p:attrName>
                                        </p:attrNameLst>
                                      </p:cBhvr>
                                      <p:tavLst>
                                        <p:tav tm="0">
                                          <p:val>
                                            <p:fltVal val="0"/>
                                          </p:val>
                                        </p:tav>
                                        <p:tav tm="100000">
                                          <p:val>
                                            <p:strVal val="#ppt_w"/>
                                          </p:val>
                                        </p:tav>
                                      </p:tavLst>
                                    </p:anim>
                                    <p:anim calcmode="lin" valueType="num">
                                      <p:cBhvr>
                                        <p:cTn id="119" dur="550" fill="hold"/>
                                        <p:tgtEl>
                                          <p:spTgt spid="88"/>
                                        </p:tgtEl>
                                        <p:attrNameLst>
                                          <p:attrName>ppt_h</p:attrName>
                                        </p:attrNameLst>
                                      </p:cBhvr>
                                      <p:tavLst>
                                        <p:tav tm="0">
                                          <p:val>
                                            <p:fltVal val="0"/>
                                          </p:val>
                                        </p:tav>
                                        <p:tav tm="100000">
                                          <p:val>
                                            <p:strVal val="#ppt_h"/>
                                          </p:val>
                                        </p:tav>
                                      </p:tavLst>
                                    </p:anim>
                                    <p:animEffect transition="in" filter="fade">
                                      <p:cBhvr>
                                        <p:cTn id="120" dur="550"/>
                                        <p:tgtEl>
                                          <p:spTgt spid="88"/>
                                        </p:tgtEl>
                                      </p:cBhvr>
                                    </p:animEffect>
                                  </p:childTnLst>
                                </p:cTn>
                              </p:par>
                              <p:par>
                                <p:cTn id="121" presetID="22" presetClass="entr" presetSubtype="4" fill="hold" nodeType="withEffect">
                                  <p:stCondLst>
                                    <p:cond delay="1580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800"/>
                                        <p:tgtEl>
                                          <p:spTgt spid="87"/>
                                        </p:tgtEl>
                                      </p:cBhvr>
                                    </p:animEffect>
                                  </p:childTnLst>
                                </p:cTn>
                              </p:par>
                              <p:par>
                                <p:cTn id="124" presetID="10" presetClass="entr" presetSubtype="0" fill="hold" grpId="0" nodeType="withEffect">
                                  <p:stCondLst>
                                    <p:cond delay="170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500"/>
                                        <p:tgtEl>
                                          <p:spTgt spid="90"/>
                                        </p:tgtEl>
                                      </p:cBhvr>
                                    </p:animEffect>
                                  </p:childTnLst>
                                </p:cTn>
                              </p:par>
                              <p:par>
                                <p:cTn id="127" presetID="10" presetClass="entr" presetSubtype="0" fill="hold" grpId="0" nodeType="withEffect">
                                  <p:stCondLst>
                                    <p:cond delay="170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500"/>
                                        <p:tgtEl>
                                          <p:spTgt spid="91"/>
                                        </p:tgtEl>
                                      </p:cBhvr>
                                    </p:animEffect>
                                  </p:childTnLst>
                                </p:cTn>
                              </p:par>
                              <p:par>
                                <p:cTn id="130" presetID="10" presetClass="entr" presetSubtype="0" fill="hold" grpId="0" nodeType="withEffect">
                                  <p:stCondLst>
                                    <p:cond delay="6000"/>
                                  </p:stCondLst>
                                  <p:childTnLst>
                                    <p:set>
                                      <p:cBhvr>
                                        <p:cTn id="131" dur="1" fill="hold">
                                          <p:stCondLst>
                                            <p:cond delay="0"/>
                                          </p:stCondLst>
                                        </p:cTn>
                                        <p:tgtEl>
                                          <p:spTgt spid="92"/>
                                        </p:tgtEl>
                                        <p:attrNameLst>
                                          <p:attrName>style.visibility</p:attrName>
                                        </p:attrNameLst>
                                      </p:cBhvr>
                                      <p:to>
                                        <p:strVal val="visible"/>
                                      </p:to>
                                    </p:set>
                                    <p:animEffect transition="in" filter="fade">
                                      <p:cBhvr>
                                        <p:cTn id="1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48" grpId="0" animBg="1"/>
      <p:bldP spid="55" grpId="0" animBg="1"/>
      <p:bldP spid="59" grpId="0" animBg="1"/>
      <p:bldP spid="60" grpId="0" animBg="1"/>
      <p:bldP spid="61" grpId="0"/>
      <p:bldP spid="62" grpId="0"/>
      <p:bldP spid="63" grpId="0" animBg="1"/>
      <p:bldP spid="67" grpId="0" animBg="1"/>
      <p:bldP spid="68" grpId="0" animBg="1"/>
      <p:bldP spid="75" grpId="0" animBg="1"/>
      <p:bldP spid="76" grpId="0" animBg="1"/>
      <p:bldP spid="77" grpId="0"/>
      <p:bldP spid="79" grpId="0"/>
      <p:bldP spid="80" grpId="0" animBg="1"/>
      <p:bldP spid="85" grpId="0" animBg="1"/>
      <p:bldP spid="86" grpId="0" animBg="1"/>
      <p:bldP spid="88" grpId="0" animBg="1"/>
      <p:bldP spid="89" grpId="0" animBg="1"/>
      <p:bldP spid="90" grpId="0"/>
      <p:bldP spid="91" grpId="0"/>
      <p:bldP spid="9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508106" y="1437911"/>
            <a:ext cx="1731509"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2" y="1445893"/>
            <a:ext cx="1640718"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4" y="2528842"/>
            <a:ext cx="1640717" cy="2381250"/>
          </a:xfrm>
        </p:spPr>
        <p:txBody>
          <a:bodyPr>
            <a:noAutofit/>
          </a:bodyPr>
          <a:lstStyle>
            <a:lvl1pPr marL="180967" indent="-180967">
              <a:defRPr sz="1400"/>
            </a:lvl1pPr>
            <a:lvl2pPr marL="360345" indent="-179380">
              <a:tabLst>
                <a:tab pos="269861" algn="l"/>
              </a:tabLst>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508103"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546109"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3" name="Text Placeholder 47"/>
          <p:cNvSpPr>
            <a:spLocks noGrp="1"/>
          </p:cNvSpPr>
          <p:nvPr>
            <p:ph type="body" sz="quarter" idx="22"/>
          </p:nvPr>
        </p:nvSpPr>
        <p:spPr>
          <a:xfrm rot="16200000">
            <a:off x="3691941"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5888302"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0" name="Picture Placeholder 15"/>
          <p:cNvSpPr>
            <a:spLocks noGrp="1"/>
          </p:cNvSpPr>
          <p:nvPr>
            <p:ph type="pic" sz="quarter" idx="34"/>
          </p:nvPr>
        </p:nvSpPr>
        <p:spPr>
          <a:xfrm>
            <a:off x="4651795" y="1426672"/>
            <a:ext cx="1731509" cy="742950"/>
          </a:xfrm>
        </p:spPr>
        <p:txBody>
          <a:bodyPr/>
          <a:lstStyle>
            <a:lvl1pPr marL="0" indent="0">
              <a:buNone/>
              <a:defRPr/>
            </a:lvl1pPr>
          </a:lstStyle>
          <a:p>
            <a:r>
              <a:rPr lang="en-US"/>
              <a:t>Click icon to add picture</a:t>
            </a:r>
            <a:endParaRPr lang="en-CA" dirty="0"/>
          </a:p>
        </p:txBody>
      </p:sp>
      <p:sp>
        <p:nvSpPr>
          <p:cNvPr id="39" name="Text Placeholder 22"/>
          <p:cNvSpPr>
            <a:spLocks noGrp="1"/>
          </p:cNvSpPr>
          <p:nvPr>
            <p:ph type="body" sz="quarter" idx="35"/>
          </p:nvPr>
        </p:nvSpPr>
        <p:spPr>
          <a:xfrm>
            <a:off x="4651792"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5" name="Picture Placeholder 15"/>
          <p:cNvSpPr>
            <a:spLocks noGrp="1"/>
          </p:cNvSpPr>
          <p:nvPr>
            <p:ph type="pic" sz="quarter" idx="36"/>
          </p:nvPr>
        </p:nvSpPr>
        <p:spPr>
          <a:xfrm>
            <a:off x="6857093" y="1426672"/>
            <a:ext cx="1731509" cy="742950"/>
          </a:xfrm>
        </p:spPr>
        <p:txBody>
          <a:bodyPr/>
          <a:lstStyle>
            <a:lvl1pPr marL="0" indent="0">
              <a:buNone/>
              <a:defRPr/>
            </a:lvl1pPr>
          </a:lstStyle>
          <a:p>
            <a:r>
              <a:rPr lang="en-US"/>
              <a:t>Click icon to add picture</a:t>
            </a:r>
            <a:endParaRPr lang="en-CA" dirty="0"/>
          </a:p>
        </p:txBody>
      </p:sp>
      <p:sp>
        <p:nvSpPr>
          <p:cNvPr id="46" name="Text Placeholder 22"/>
          <p:cNvSpPr>
            <a:spLocks noGrp="1"/>
          </p:cNvSpPr>
          <p:nvPr>
            <p:ph type="body" sz="quarter" idx="37"/>
          </p:nvPr>
        </p:nvSpPr>
        <p:spPr>
          <a:xfrm>
            <a:off x="6857090"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8" name="Straight Connector 27"/>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Oval 3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5" name="Straight Connector 34"/>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37" name="Oval 3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48" name="TextBox 47"/>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4" name="TextBox 5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1" name="Straight Connector 60"/>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3" name="Oval 6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5" name="TextBox 64"/>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6" name="TextBox 6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67" name="Straight Connector 66">
            <a:extLst>
              <a:ext uri="{FF2B5EF4-FFF2-40B4-BE49-F238E27FC236}">
                <a16:creationId xmlns:a16="http://schemas.microsoft.com/office/drawing/2014/main" id="{806E468D-595A-B7C9-6E23-39503BFF414D}"/>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1C9ED947-74BD-A76A-F190-2B80A1C5B315}"/>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CF320B-B422-673F-FEBA-80DE36E61E7C}"/>
              </a:ext>
            </a:extLst>
          </p:cNvPr>
          <p:cNvCxnSpPr>
            <a:stCxn id="50" idx="6"/>
            <a:endCxn id="49" idx="6"/>
          </p:cNvCxnSpPr>
          <p:nvPr userDrawn="1"/>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98BF93B7-4EFD-DC0F-5536-4AB43D97E808}"/>
              </a:ext>
            </a:extLst>
          </p:cNvPr>
          <p:cNvSpPr/>
          <p:nvPr userDrawn="1"/>
        </p:nvSpPr>
        <p:spPr>
          <a:xfrm>
            <a:off x="2278301"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Oval 74">
            <a:extLst>
              <a:ext uri="{FF2B5EF4-FFF2-40B4-BE49-F238E27FC236}">
                <a16:creationId xmlns:a16="http://schemas.microsoft.com/office/drawing/2014/main" id="{2C062A41-8B4A-B4A7-F516-7D6FD533EE7B}"/>
              </a:ext>
            </a:extLst>
          </p:cNvPr>
          <p:cNvSpPr/>
          <p:nvPr userDrawn="1"/>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6" name="Straight Connector 75">
            <a:extLst>
              <a:ext uri="{FF2B5EF4-FFF2-40B4-BE49-F238E27FC236}">
                <a16:creationId xmlns:a16="http://schemas.microsoft.com/office/drawing/2014/main" id="{7D4860B4-742E-BE69-5371-157E4CE1DC34}"/>
              </a:ext>
            </a:extLst>
          </p:cNvPr>
          <p:cNvCxnSpPr/>
          <p:nvPr userDrawn="1"/>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9924EC8-A9C7-9771-EA3F-90159AD41EEC}"/>
              </a:ext>
            </a:extLst>
          </p:cNvPr>
          <p:cNvSpPr/>
          <p:nvPr userDrawn="1"/>
        </p:nvSpPr>
        <p:spPr>
          <a:xfrm>
            <a:off x="66391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9" name="Oval 78">
            <a:extLst>
              <a:ext uri="{FF2B5EF4-FFF2-40B4-BE49-F238E27FC236}">
                <a16:creationId xmlns:a16="http://schemas.microsoft.com/office/drawing/2014/main" id="{623468C2-87D8-5D5B-90F1-4FE981C64091}"/>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TextBox 79">
            <a:extLst>
              <a:ext uri="{FF2B5EF4-FFF2-40B4-BE49-F238E27FC236}">
                <a16:creationId xmlns:a16="http://schemas.microsoft.com/office/drawing/2014/main" id="{3612C60E-907E-C94E-B4F9-FAFA044F61D4}"/>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1" name="TextBox 80">
            <a:extLst>
              <a:ext uri="{FF2B5EF4-FFF2-40B4-BE49-F238E27FC236}">
                <a16:creationId xmlns:a16="http://schemas.microsoft.com/office/drawing/2014/main" id="{49C6E96B-6AE6-C74C-FF5F-20101EDC7DE1}"/>
              </a:ext>
            </a:extLst>
          </p:cNvPr>
          <p:cNvSpPr txBox="1"/>
          <p:nvPr userDrawn="1"/>
        </p:nvSpPr>
        <p:spPr>
          <a:xfrm>
            <a:off x="660127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2" name="TextBox 81">
            <a:extLst>
              <a:ext uri="{FF2B5EF4-FFF2-40B4-BE49-F238E27FC236}">
                <a16:creationId xmlns:a16="http://schemas.microsoft.com/office/drawing/2014/main" id="{BF110F98-ADF4-6818-8324-748891F4F948}"/>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0968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4"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750"/>
                                        <p:tgtEl>
                                          <p:spTgt spid="2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2" presetClass="entr" presetSubtype="8"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800"/>
                                        <p:tgtEl>
                                          <p:spTgt spid="29"/>
                                        </p:tgtEl>
                                      </p:cBhvr>
                                    </p:animEffect>
                                  </p:childTnLst>
                                </p:cTn>
                              </p:par>
                              <p:par>
                                <p:cTn id="43" presetID="10" presetClass="entr" presetSubtype="0" fill="hold" grpId="0" nodeType="withEffect">
                                  <p:stCondLst>
                                    <p:cond delay="3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6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53" presetClass="entr" presetSubtype="16" fill="hold" grpId="0" nodeType="withEffect">
                                  <p:stCondLst>
                                    <p:cond delay="137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50" fill="hold"/>
                                        <p:tgtEl>
                                          <p:spTgt spid="36"/>
                                        </p:tgtEl>
                                        <p:attrNameLst>
                                          <p:attrName>ppt_w</p:attrName>
                                        </p:attrNameLst>
                                      </p:cBhvr>
                                      <p:tavLst>
                                        <p:tav tm="0">
                                          <p:val>
                                            <p:fltVal val="0"/>
                                          </p:val>
                                        </p:tav>
                                        <p:tav tm="100000">
                                          <p:val>
                                            <p:strVal val="#ppt_w"/>
                                          </p:val>
                                        </p:tav>
                                      </p:tavLst>
                                    </p:anim>
                                    <p:anim calcmode="lin" valueType="num">
                                      <p:cBhvr>
                                        <p:cTn id="52" dur="550" fill="hold"/>
                                        <p:tgtEl>
                                          <p:spTgt spid="36"/>
                                        </p:tgtEl>
                                        <p:attrNameLst>
                                          <p:attrName>ppt_h</p:attrName>
                                        </p:attrNameLst>
                                      </p:cBhvr>
                                      <p:tavLst>
                                        <p:tav tm="0">
                                          <p:val>
                                            <p:fltVal val="0"/>
                                          </p:val>
                                        </p:tav>
                                        <p:tav tm="100000">
                                          <p:val>
                                            <p:strVal val="#ppt_h"/>
                                          </p:val>
                                        </p:tav>
                                      </p:tavLst>
                                    </p:anim>
                                    <p:animEffect transition="in" filter="fade">
                                      <p:cBhvr>
                                        <p:cTn id="53" dur="550"/>
                                        <p:tgtEl>
                                          <p:spTgt spid="36"/>
                                        </p:tgtEl>
                                      </p:cBhvr>
                                    </p:animEffect>
                                  </p:childTnLst>
                                </p:cTn>
                              </p:par>
                              <p:par>
                                <p:cTn id="54" presetID="22" presetClass="entr" presetSubtype="4" fill="hold" nodeType="withEffect">
                                  <p:stCondLst>
                                    <p:cond delay="1580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800"/>
                                        <p:tgtEl>
                                          <p:spTgt spid="35"/>
                                        </p:tgtEl>
                                      </p:cBhvr>
                                    </p:animEffect>
                                  </p:childTnLst>
                                </p:cTn>
                              </p:par>
                              <p:par>
                                <p:cTn id="57" presetID="10" presetClass="entr" presetSubtype="0" fill="hold" grpId="0" nodeType="withEffect">
                                  <p:stCondLst>
                                    <p:cond delay="17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22" presetClass="entr" presetSubtype="4" fill="hold" nodeType="withEffect">
                                  <p:stCondLst>
                                    <p:cond delay="30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750"/>
                                        <p:tgtEl>
                                          <p:spTgt spid="55"/>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8" fill="hold" nodeType="withEffect">
                                  <p:stCondLst>
                                    <p:cond delay="100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800"/>
                                        <p:tgtEl>
                                          <p:spTgt spid="56"/>
                                        </p:tgtEl>
                                      </p:cBhvr>
                                    </p:animEffect>
                                  </p:childTnLst>
                                </p:cTn>
                              </p:par>
                              <p:par>
                                <p:cTn id="72" presetID="10" presetClass="entr" presetSubtype="0" fill="hold" grpId="0" nodeType="withEffect">
                                  <p:stCondLst>
                                    <p:cond delay="370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600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53" presetClass="entr" presetSubtype="16" fill="hold" grpId="0" nodeType="withEffect">
                                  <p:stCondLst>
                                    <p:cond delay="13700"/>
                                  </p:stCondLst>
                                  <p:childTnLst>
                                    <p:set>
                                      <p:cBhvr>
                                        <p:cTn id="79" dur="1" fill="hold">
                                          <p:stCondLst>
                                            <p:cond delay="0"/>
                                          </p:stCondLst>
                                        </p:cTn>
                                        <p:tgtEl>
                                          <p:spTgt spid="62"/>
                                        </p:tgtEl>
                                        <p:attrNameLst>
                                          <p:attrName>style.visibility</p:attrName>
                                        </p:attrNameLst>
                                      </p:cBhvr>
                                      <p:to>
                                        <p:strVal val="visible"/>
                                      </p:to>
                                    </p:set>
                                    <p:anim calcmode="lin" valueType="num">
                                      <p:cBhvr>
                                        <p:cTn id="80" dur="550" fill="hold"/>
                                        <p:tgtEl>
                                          <p:spTgt spid="62"/>
                                        </p:tgtEl>
                                        <p:attrNameLst>
                                          <p:attrName>ppt_w</p:attrName>
                                        </p:attrNameLst>
                                      </p:cBhvr>
                                      <p:tavLst>
                                        <p:tav tm="0">
                                          <p:val>
                                            <p:fltVal val="0"/>
                                          </p:val>
                                        </p:tav>
                                        <p:tav tm="100000">
                                          <p:val>
                                            <p:strVal val="#ppt_w"/>
                                          </p:val>
                                        </p:tav>
                                      </p:tavLst>
                                    </p:anim>
                                    <p:anim calcmode="lin" valueType="num">
                                      <p:cBhvr>
                                        <p:cTn id="81" dur="550" fill="hold"/>
                                        <p:tgtEl>
                                          <p:spTgt spid="62"/>
                                        </p:tgtEl>
                                        <p:attrNameLst>
                                          <p:attrName>ppt_h</p:attrName>
                                        </p:attrNameLst>
                                      </p:cBhvr>
                                      <p:tavLst>
                                        <p:tav tm="0">
                                          <p:val>
                                            <p:fltVal val="0"/>
                                          </p:val>
                                        </p:tav>
                                        <p:tav tm="100000">
                                          <p:val>
                                            <p:strVal val="#ppt_h"/>
                                          </p:val>
                                        </p:tav>
                                      </p:tavLst>
                                    </p:anim>
                                    <p:animEffect transition="in" filter="fade">
                                      <p:cBhvr>
                                        <p:cTn id="82" dur="550"/>
                                        <p:tgtEl>
                                          <p:spTgt spid="62"/>
                                        </p:tgtEl>
                                      </p:cBhvr>
                                    </p:animEffect>
                                  </p:childTnLst>
                                </p:cTn>
                              </p:par>
                              <p:par>
                                <p:cTn id="83" presetID="22" presetClass="entr" presetSubtype="4" fill="hold" nodeType="withEffect">
                                  <p:stCondLst>
                                    <p:cond delay="1580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800"/>
                                        <p:tgtEl>
                                          <p:spTgt spid="61"/>
                                        </p:tgtEl>
                                      </p:cBhvr>
                                    </p:animEffect>
                                  </p:childTnLst>
                                </p:cTn>
                              </p:par>
                              <p:par>
                                <p:cTn id="86" presetID="10" presetClass="entr" presetSubtype="0" fill="hold" grpId="0" nodeType="withEffect">
                                  <p:stCondLst>
                                    <p:cond delay="170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170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22" presetClass="entr" presetSubtype="4" fill="hold" nodeType="withEffect">
                                  <p:stCondLst>
                                    <p:cond delay="30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750"/>
                                        <p:tgtEl>
                                          <p:spTgt spid="68"/>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22" presetClass="entr" presetSubtype="8" fill="hold" nodeType="withEffect">
                                  <p:stCondLst>
                                    <p:cond delay="1000"/>
                                  </p:stCondLst>
                                  <p:childTnLst>
                                    <p:set>
                                      <p:cBhvr>
                                        <p:cTn id="99" dur="1" fill="hold">
                                          <p:stCondLst>
                                            <p:cond delay="0"/>
                                          </p:stCondLst>
                                        </p:cTn>
                                        <p:tgtEl>
                                          <p:spTgt spid="72"/>
                                        </p:tgtEl>
                                        <p:attrNameLst>
                                          <p:attrName>style.visibility</p:attrName>
                                        </p:attrNameLst>
                                      </p:cBhvr>
                                      <p:to>
                                        <p:strVal val="visible"/>
                                      </p:to>
                                    </p:set>
                                    <p:animEffect transition="in" filter="wipe(left)">
                                      <p:cBhvr>
                                        <p:cTn id="100" dur="800"/>
                                        <p:tgtEl>
                                          <p:spTgt spid="72"/>
                                        </p:tgtEl>
                                      </p:cBhvr>
                                    </p:animEffect>
                                  </p:childTnLst>
                                </p:cTn>
                              </p:par>
                              <p:par>
                                <p:cTn id="101" presetID="10" presetClass="entr" presetSubtype="0" fill="hold" grpId="0" nodeType="withEffect">
                                  <p:stCondLst>
                                    <p:cond delay="370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500"/>
                                        <p:tgtEl>
                                          <p:spTgt spid="74"/>
                                        </p:tgtEl>
                                      </p:cBhvr>
                                    </p:animEffect>
                                  </p:childTnLst>
                                </p:cTn>
                              </p:par>
                              <p:par>
                                <p:cTn id="104" presetID="10" presetClass="entr" presetSubtype="0" fill="hold" grpId="0" nodeType="withEffect">
                                  <p:stCondLst>
                                    <p:cond delay="600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par>
                                <p:cTn id="107" presetID="53" presetClass="entr" presetSubtype="16" fill="hold" grpId="0" nodeType="withEffect">
                                  <p:stCondLst>
                                    <p:cond delay="13700"/>
                                  </p:stCondLst>
                                  <p:childTnLst>
                                    <p:set>
                                      <p:cBhvr>
                                        <p:cTn id="108" dur="1" fill="hold">
                                          <p:stCondLst>
                                            <p:cond delay="0"/>
                                          </p:stCondLst>
                                        </p:cTn>
                                        <p:tgtEl>
                                          <p:spTgt spid="77"/>
                                        </p:tgtEl>
                                        <p:attrNameLst>
                                          <p:attrName>style.visibility</p:attrName>
                                        </p:attrNameLst>
                                      </p:cBhvr>
                                      <p:to>
                                        <p:strVal val="visible"/>
                                      </p:to>
                                    </p:set>
                                    <p:anim calcmode="lin" valueType="num">
                                      <p:cBhvr>
                                        <p:cTn id="109" dur="550" fill="hold"/>
                                        <p:tgtEl>
                                          <p:spTgt spid="77"/>
                                        </p:tgtEl>
                                        <p:attrNameLst>
                                          <p:attrName>ppt_w</p:attrName>
                                        </p:attrNameLst>
                                      </p:cBhvr>
                                      <p:tavLst>
                                        <p:tav tm="0">
                                          <p:val>
                                            <p:fltVal val="0"/>
                                          </p:val>
                                        </p:tav>
                                        <p:tav tm="100000">
                                          <p:val>
                                            <p:strVal val="#ppt_w"/>
                                          </p:val>
                                        </p:tav>
                                      </p:tavLst>
                                    </p:anim>
                                    <p:anim calcmode="lin" valueType="num">
                                      <p:cBhvr>
                                        <p:cTn id="110" dur="550" fill="hold"/>
                                        <p:tgtEl>
                                          <p:spTgt spid="77"/>
                                        </p:tgtEl>
                                        <p:attrNameLst>
                                          <p:attrName>ppt_h</p:attrName>
                                        </p:attrNameLst>
                                      </p:cBhvr>
                                      <p:tavLst>
                                        <p:tav tm="0">
                                          <p:val>
                                            <p:fltVal val="0"/>
                                          </p:val>
                                        </p:tav>
                                        <p:tav tm="100000">
                                          <p:val>
                                            <p:strVal val="#ppt_h"/>
                                          </p:val>
                                        </p:tav>
                                      </p:tavLst>
                                    </p:anim>
                                    <p:animEffect transition="in" filter="fade">
                                      <p:cBhvr>
                                        <p:cTn id="111" dur="550"/>
                                        <p:tgtEl>
                                          <p:spTgt spid="77"/>
                                        </p:tgtEl>
                                      </p:cBhvr>
                                    </p:animEffect>
                                  </p:childTnLst>
                                </p:cTn>
                              </p:par>
                              <p:par>
                                <p:cTn id="112" presetID="22" presetClass="entr" presetSubtype="4" fill="hold" nodeType="withEffect">
                                  <p:stCondLst>
                                    <p:cond delay="15800"/>
                                  </p:stCondLst>
                                  <p:childTnLst>
                                    <p:set>
                                      <p:cBhvr>
                                        <p:cTn id="113" dur="1" fill="hold">
                                          <p:stCondLst>
                                            <p:cond delay="0"/>
                                          </p:stCondLst>
                                        </p:cTn>
                                        <p:tgtEl>
                                          <p:spTgt spid="76"/>
                                        </p:tgtEl>
                                        <p:attrNameLst>
                                          <p:attrName>style.visibility</p:attrName>
                                        </p:attrNameLst>
                                      </p:cBhvr>
                                      <p:to>
                                        <p:strVal val="visible"/>
                                      </p:to>
                                    </p:set>
                                    <p:animEffect transition="in" filter="wipe(down)">
                                      <p:cBhvr>
                                        <p:cTn id="114" dur="800"/>
                                        <p:tgtEl>
                                          <p:spTgt spid="76"/>
                                        </p:tgtEl>
                                      </p:cBhvr>
                                    </p:animEffect>
                                  </p:childTnLst>
                                </p:cTn>
                              </p:par>
                              <p:par>
                                <p:cTn id="115" presetID="10" presetClass="entr" presetSubtype="0" fill="hold" grpId="0" nodeType="withEffect">
                                  <p:stCondLst>
                                    <p:cond delay="17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17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34" grpId="0" animBg="1"/>
      <p:bldP spid="36" grpId="0" animBg="1"/>
      <p:bldP spid="37" grpId="0" animBg="1"/>
      <p:bldP spid="38" grpId="0"/>
      <p:bldP spid="48" grpId="0"/>
      <p:bldP spid="59" grpId="0" animBg="1"/>
      <p:bldP spid="60" grpId="0" animBg="1"/>
      <p:bldP spid="62" grpId="0" animBg="1"/>
      <p:bldP spid="63" grpId="0" animBg="1"/>
      <p:bldP spid="64" grpId="0"/>
      <p:bldP spid="65" grpId="0"/>
      <p:bldP spid="74" grpId="0" animBg="1"/>
      <p:bldP spid="75" grpId="0" animBg="1"/>
      <p:bldP spid="77" grpId="0" animBg="1"/>
      <p:bldP spid="79" grpId="0" animBg="1"/>
      <p:bldP spid="80" grpId="0"/>
      <p:bldP spid="81"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and Side 1">
    <p:spTree>
      <p:nvGrpSpPr>
        <p:cNvPr id="1" name=""/>
        <p:cNvGrpSpPr/>
        <p:nvPr/>
      </p:nvGrpSpPr>
      <p:grpSpPr>
        <a:xfrm>
          <a:off x="0" y="0"/>
          <a:ext cx="0" cy="0"/>
          <a:chOff x="0" y="0"/>
          <a:chExt cx="0" cy="0"/>
        </a:xfrm>
      </p:grpSpPr>
      <p:sp>
        <p:nvSpPr>
          <p:cNvPr id="4" name="Content Placeholder 4"/>
          <p:cNvSpPr>
            <a:spLocks noGrp="1"/>
          </p:cNvSpPr>
          <p:nvPr>
            <p:ph sz="quarter" idx="10" hasCustomPrompt="1"/>
          </p:nvPr>
        </p:nvSpPr>
        <p:spPr>
          <a:xfrm>
            <a:off x="228599" y="1428750"/>
            <a:ext cx="4572000" cy="3276600"/>
          </a:xfrm>
        </p:spPr>
        <p:txBody>
          <a:bodyPr>
            <a:normAutofit/>
          </a:bodyPr>
          <a:lstStyle>
            <a:lvl1pPr marL="180967" indent="-180967">
              <a:buClr>
                <a:schemeClr val="tx2"/>
              </a:buClr>
              <a:buFont typeface="Wingdings" panose="05000000000000000000" pitchFamily="2" charset="2"/>
              <a:buChar char="§"/>
              <a:defRPr sz="1400">
                <a:solidFill>
                  <a:srgbClr val="404040"/>
                </a:solidFill>
              </a:defRPr>
            </a:lvl1pPr>
            <a:lvl2pPr marL="541312" indent="-180967">
              <a:buClr>
                <a:schemeClr val="tx2"/>
              </a:buClr>
              <a:buFont typeface="Wingdings" panose="05000000000000000000" pitchFamily="2" charset="2"/>
              <a:buChar char="§"/>
              <a:defRPr sz="1600">
                <a:solidFill>
                  <a:srgbClr val="404040"/>
                </a:solidFill>
              </a:defRPr>
            </a:lvl2pPr>
            <a:lvl3pPr marL="1142944" indent="-228588">
              <a:buClr>
                <a:schemeClr val="tx2"/>
              </a:buClr>
              <a:buFont typeface="Wingdings" panose="05000000000000000000" pitchFamily="2" charset="2"/>
              <a:buChar char="§"/>
              <a:defRPr sz="1400">
                <a:solidFill>
                  <a:srgbClr val="404040"/>
                </a:solidFill>
                <a:latin typeface="+mj-lt"/>
              </a:defRPr>
            </a:lvl3pPr>
            <a:lvl4pPr marL="1542974" indent="-285736">
              <a:buClr>
                <a:schemeClr val="tx2"/>
              </a:buClr>
              <a:buFont typeface="Wingdings" panose="05000000000000000000" pitchFamily="2" charset="2"/>
              <a:buChar char="§"/>
              <a:defRPr sz="1200">
                <a:solidFill>
                  <a:srgbClr val="404040"/>
                </a:solidFill>
                <a:latin typeface="+mj-lt"/>
              </a:defRPr>
            </a:lvl4pPr>
            <a:lvl5pPr marL="2057297" indent="-228588">
              <a:buClr>
                <a:schemeClr val="tx2"/>
              </a:buClr>
              <a:buFont typeface="Wingdings" panose="05000000000000000000" pitchFamily="2" charset="2"/>
              <a:buChar char="§"/>
              <a:defRPr sz="1100">
                <a:solidFill>
                  <a:srgbClr val="404040"/>
                </a:solidFill>
                <a:latin typeface="+mj-lt"/>
              </a:defRPr>
            </a:lvl5pPr>
          </a:lstStyle>
          <a:p>
            <a:pPr lvl="0"/>
            <a:r>
              <a:rPr lang="en-US" dirty="0"/>
              <a:t>Click to edit Master text styles</a:t>
            </a:r>
          </a:p>
          <a:p>
            <a:pPr lvl="1"/>
            <a:endParaRPr lang="en-US" dirty="0"/>
          </a:p>
        </p:txBody>
      </p:sp>
      <p:sp>
        <p:nvSpPr>
          <p:cNvPr id="5" name="Title 2"/>
          <p:cNvSpPr>
            <a:spLocks noGrp="1"/>
          </p:cNvSpPr>
          <p:nvPr>
            <p:ph type="title"/>
          </p:nvPr>
        </p:nvSpPr>
        <p:spPr>
          <a:xfrm>
            <a:off x="228600" y="453182"/>
            <a:ext cx="4571999"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Picture Placeholder 9"/>
          <p:cNvSpPr>
            <a:spLocks noGrp="1"/>
          </p:cNvSpPr>
          <p:nvPr>
            <p:ph type="pic" sz="quarter" idx="11"/>
          </p:nvPr>
        </p:nvSpPr>
        <p:spPr>
          <a:xfrm>
            <a:off x="5029200" y="0"/>
            <a:ext cx="4114800" cy="5143500"/>
          </a:xfrm>
        </p:spPr>
        <p:txBody>
          <a:bodyPr/>
          <a:lstStyle/>
          <a:p>
            <a:r>
              <a:rPr lang="en-US"/>
              <a:t>Click icon to add picture</a:t>
            </a:r>
            <a:endParaRPr lang="en-CA"/>
          </a:p>
        </p:txBody>
      </p:sp>
      <p:cxnSp>
        <p:nvCxnSpPr>
          <p:cNvPr id="7" name="Straight Connector 6"/>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3200400" y="49339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 name="Straight Connector 7"/>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7109D788-B147-E9AC-DFD1-D4843E841953}"/>
              </a:ext>
            </a:extLst>
          </p:cNvPr>
          <p:cNvCxnSpPr/>
          <p:nvPr userDrawn="1"/>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939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6"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062392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48"/>
            <a:ext cx="4267200" cy="762002"/>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228600" y="1581150"/>
            <a:ext cx="4267200" cy="3429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2" hasCustomPrompt="1"/>
          </p:nvPr>
        </p:nvSpPr>
        <p:spPr>
          <a:xfrm>
            <a:off x="228600" y="1047750"/>
            <a:ext cx="4267200"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9"/>
          <p:cNvSpPr>
            <a:spLocks noGrp="1"/>
          </p:cNvSpPr>
          <p:nvPr>
            <p:ph type="pic" sz="quarter" idx="10"/>
          </p:nvPr>
        </p:nvSpPr>
        <p:spPr>
          <a:xfrm>
            <a:off x="4648201" y="1"/>
            <a:ext cx="4496641" cy="5143499"/>
          </a:xfrm>
        </p:spPr>
        <p:txBody>
          <a:bodyPr/>
          <a:lstStyle>
            <a:lvl1pPr marL="0" indent="0">
              <a:buNone/>
              <a:defRPr/>
            </a:lvl1pPr>
          </a:lstStyle>
          <a:p>
            <a:r>
              <a:rPr lang="en-US"/>
              <a:t>Click icon to add picture</a:t>
            </a:r>
            <a:endParaRPr lang="en-CA" dirty="0"/>
          </a:p>
        </p:txBody>
      </p:sp>
      <p:sp>
        <p:nvSpPr>
          <p:cNvPr id="11" name="Rectangle 10"/>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2819400" y="4935221"/>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5" name="Rectangle 14"/>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Right Triangle 16"/>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68EC2359-ED9C-CE5C-E872-EB7CDC863A3D}"/>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Right Triangle 22">
            <a:extLst>
              <a:ext uri="{FF2B5EF4-FFF2-40B4-BE49-F238E27FC236}">
                <a16:creationId xmlns:a16="http://schemas.microsoft.com/office/drawing/2014/main" id="{E7646B20-4FFD-59E2-C32C-E225CEBF9DB5}"/>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5" name="Straight Connector 24">
            <a:extLst>
              <a:ext uri="{FF2B5EF4-FFF2-40B4-BE49-F238E27FC236}">
                <a16:creationId xmlns:a16="http://schemas.microsoft.com/office/drawing/2014/main" id="{20BF0A87-A9B7-28C2-4F54-B15CC54869C1}"/>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2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nd Image 4">
    <p:spTree>
      <p:nvGrpSpPr>
        <p:cNvPr id="1" name=""/>
        <p:cNvGrpSpPr/>
        <p:nvPr/>
      </p:nvGrpSpPr>
      <p:grpSpPr>
        <a:xfrm>
          <a:off x="0" y="0"/>
          <a:ext cx="0" cy="0"/>
          <a:chOff x="0" y="0"/>
          <a:chExt cx="0" cy="0"/>
        </a:xfrm>
      </p:grpSpPr>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Picture Placeholder 19"/>
          <p:cNvSpPr>
            <a:spLocks noGrp="1"/>
          </p:cNvSpPr>
          <p:nvPr>
            <p:ph type="pic" sz="quarter" idx="10"/>
          </p:nvPr>
        </p:nvSpPr>
        <p:spPr>
          <a:xfrm>
            <a:off x="4746578" y="0"/>
            <a:ext cx="4397423" cy="5143500"/>
          </a:xfrm>
        </p:spPr>
        <p:txBody>
          <a:bodyPr/>
          <a:lstStyle>
            <a:lvl1pPr marL="0" indent="0">
              <a:buNone/>
              <a:defRPr/>
            </a:lvl1pPr>
          </a:lstStyle>
          <a:p>
            <a:r>
              <a:rPr lang="en-US"/>
              <a:t>Click icon to add picture</a:t>
            </a:r>
            <a:endParaRPr lang="en-CA" dirty="0"/>
          </a:p>
        </p:txBody>
      </p:sp>
      <p:sp>
        <p:nvSpPr>
          <p:cNvPr id="22" name="Picture Placeholder 21"/>
          <p:cNvSpPr>
            <a:spLocks noGrp="1"/>
          </p:cNvSpPr>
          <p:nvPr>
            <p:ph type="pic" sz="quarter" idx="11" hasCustomPrompt="1"/>
          </p:nvPr>
        </p:nvSpPr>
        <p:spPr>
          <a:xfrm>
            <a:off x="242248" y="1047750"/>
            <a:ext cx="595952" cy="914400"/>
          </a:xfrm>
        </p:spPr>
        <p:txBody>
          <a:bodyPr>
            <a:normAutofit/>
          </a:bodyPr>
          <a:lstStyle>
            <a:lvl1pPr marL="0" indent="0">
              <a:buNone/>
              <a:defRPr sz="900"/>
            </a:lvl1pPr>
          </a:lstStyle>
          <a:p>
            <a:r>
              <a:rPr lang="en-US" dirty="0"/>
              <a:t>icon</a:t>
            </a:r>
            <a:endParaRPr lang="en-CA" dirty="0"/>
          </a:p>
        </p:txBody>
      </p:sp>
      <p:sp>
        <p:nvSpPr>
          <p:cNvPr id="24" name="Text Placeholder 23"/>
          <p:cNvSpPr>
            <a:spLocks noGrp="1"/>
          </p:cNvSpPr>
          <p:nvPr>
            <p:ph type="body" sz="quarter" idx="12"/>
          </p:nvPr>
        </p:nvSpPr>
        <p:spPr>
          <a:xfrm>
            <a:off x="992875" y="1048250"/>
            <a:ext cx="3581400" cy="912897"/>
          </a:xfrm>
        </p:spPr>
        <p:txBody>
          <a:bodyPr/>
          <a:lstStyle>
            <a:lvl1pPr marL="0" indent="0">
              <a:buNone/>
              <a:defRPr sz="1400"/>
            </a:lvl1pPr>
          </a:lstStyle>
          <a:p>
            <a:pPr lvl="0"/>
            <a:r>
              <a:rPr lang="en-US"/>
              <a:t>Click to edit Master text styles</a:t>
            </a:r>
          </a:p>
        </p:txBody>
      </p:sp>
      <p:sp>
        <p:nvSpPr>
          <p:cNvPr id="25" name="Picture Placeholder 21"/>
          <p:cNvSpPr>
            <a:spLocks noGrp="1"/>
          </p:cNvSpPr>
          <p:nvPr>
            <p:ph type="pic" sz="quarter" idx="13" hasCustomPrompt="1"/>
          </p:nvPr>
        </p:nvSpPr>
        <p:spPr>
          <a:xfrm>
            <a:off x="239975" y="2114550"/>
            <a:ext cx="598227" cy="838200"/>
          </a:xfrm>
        </p:spPr>
        <p:txBody>
          <a:bodyPr>
            <a:normAutofit/>
          </a:bodyPr>
          <a:lstStyle>
            <a:lvl1pPr marL="0" indent="0">
              <a:buNone/>
              <a:defRPr sz="900"/>
            </a:lvl1pPr>
          </a:lstStyle>
          <a:p>
            <a:r>
              <a:rPr lang="en-US" dirty="0"/>
              <a:t>icon</a:t>
            </a:r>
            <a:endParaRPr lang="en-CA" dirty="0"/>
          </a:p>
        </p:txBody>
      </p:sp>
      <p:sp>
        <p:nvSpPr>
          <p:cNvPr id="26" name="Text Placeholder 23"/>
          <p:cNvSpPr>
            <a:spLocks noGrp="1"/>
          </p:cNvSpPr>
          <p:nvPr>
            <p:ph type="body" sz="quarter" idx="14"/>
          </p:nvPr>
        </p:nvSpPr>
        <p:spPr>
          <a:xfrm>
            <a:off x="990600" y="2114550"/>
            <a:ext cx="3581400" cy="838200"/>
          </a:xfrm>
        </p:spPr>
        <p:txBody>
          <a:bodyPr>
            <a:normAutofit/>
          </a:bodyPr>
          <a:lstStyle>
            <a:lvl1pPr marL="0" indent="0">
              <a:buNone/>
              <a:defRPr sz="1400"/>
            </a:lvl1pPr>
          </a:lstStyle>
          <a:p>
            <a:pPr lvl="0"/>
            <a:r>
              <a:rPr lang="en-US"/>
              <a:t>Click to edit Master text styles</a:t>
            </a:r>
          </a:p>
        </p:txBody>
      </p:sp>
      <p:sp>
        <p:nvSpPr>
          <p:cNvPr id="27" name="Picture Placeholder 21"/>
          <p:cNvSpPr>
            <a:spLocks noGrp="1"/>
          </p:cNvSpPr>
          <p:nvPr>
            <p:ph type="pic" sz="quarter" idx="15" hasCustomPrompt="1"/>
          </p:nvPr>
        </p:nvSpPr>
        <p:spPr>
          <a:xfrm>
            <a:off x="228600" y="3105150"/>
            <a:ext cx="609600" cy="914400"/>
          </a:xfrm>
        </p:spPr>
        <p:txBody>
          <a:bodyPr>
            <a:normAutofit/>
          </a:bodyPr>
          <a:lstStyle>
            <a:lvl1pPr marL="0" indent="0">
              <a:buNone/>
              <a:defRPr sz="900"/>
            </a:lvl1pPr>
          </a:lstStyle>
          <a:p>
            <a:r>
              <a:rPr lang="en-US" dirty="0"/>
              <a:t>icon</a:t>
            </a:r>
            <a:endParaRPr lang="en-CA" dirty="0"/>
          </a:p>
        </p:txBody>
      </p:sp>
      <p:sp>
        <p:nvSpPr>
          <p:cNvPr id="28" name="Text Placeholder 23"/>
          <p:cNvSpPr>
            <a:spLocks noGrp="1"/>
          </p:cNvSpPr>
          <p:nvPr>
            <p:ph type="body" sz="quarter" idx="16"/>
          </p:nvPr>
        </p:nvSpPr>
        <p:spPr>
          <a:xfrm>
            <a:off x="990600" y="3106152"/>
            <a:ext cx="3581400" cy="913398"/>
          </a:xfrm>
        </p:spPr>
        <p:txBody>
          <a:bodyPr>
            <a:normAutofit/>
          </a:bodyPr>
          <a:lstStyle>
            <a:lvl1pPr marL="0" indent="0">
              <a:buNone/>
              <a:defRPr sz="1400"/>
            </a:lvl1pPr>
          </a:lstStyle>
          <a:p>
            <a:pPr lvl="0"/>
            <a:r>
              <a:rPr lang="en-US"/>
              <a:t>Click to edit Master text styles</a:t>
            </a:r>
          </a:p>
        </p:txBody>
      </p:sp>
      <p:sp>
        <p:nvSpPr>
          <p:cNvPr id="31" name="Picture Placeholder 21"/>
          <p:cNvSpPr>
            <a:spLocks noGrp="1"/>
          </p:cNvSpPr>
          <p:nvPr>
            <p:ph type="pic" sz="quarter" idx="17" hasCustomPrompt="1"/>
          </p:nvPr>
        </p:nvSpPr>
        <p:spPr>
          <a:xfrm>
            <a:off x="239975" y="4171949"/>
            <a:ext cx="598227" cy="838701"/>
          </a:xfrm>
        </p:spPr>
        <p:txBody>
          <a:bodyPr>
            <a:normAutofit/>
          </a:bodyPr>
          <a:lstStyle>
            <a:lvl1pPr marL="0" indent="0">
              <a:buNone/>
              <a:defRPr sz="900"/>
            </a:lvl1pPr>
          </a:lstStyle>
          <a:p>
            <a:r>
              <a:rPr lang="en-US" dirty="0"/>
              <a:t>icon</a:t>
            </a:r>
            <a:endParaRPr lang="en-CA" dirty="0"/>
          </a:p>
        </p:txBody>
      </p:sp>
      <p:sp>
        <p:nvSpPr>
          <p:cNvPr id="32" name="Text Placeholder 23"/>
          <p:cNvSpPr>
            <a:spLocks noGrp="1"/>
          </p:cNvSpPr>
          <p:nvPr>
            <p:ph type="body" sz="quarter" idx="18"/>
          </p:nvPr>
        </p:nvSpPr>
        <p:spPr>
          <a:xfrm>
            <a:off x="990600" y="4172451"/>
            <a:ext cx="3581400" cy="838200"/>
          </a:xfrm>
        </p:spPr>
        <p:txBody>
          <a:bodyPr>
            <a:normAutofit/>
          </a:bodyPr>
          <a:lstStyle>
            <a:lvl1pPr marL="0" indent="0">
              <a:buNone/>
              <a:defRPr sz="1400"/>
            </a:lvl1pPr>
          </a:lstStyle>
          <a:p>
            <a:pPr lvl="0"/>
            <a:r>
              <a:rPr lang="en-US"/>
              <a:t>Click to edit Master text styles</a:t>
            </a: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2927959"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24F380B3-F82C-A185-D40B-7B84EC7ED69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730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orient="horz" pos="660">
          <p15:clr>
            <a:srgbClr val="FBAE40"/>
          </p15:clr>
        </p15:guide>
        <p15:guide id="14" orient="horz" pos="1332">
          <p15:clr>
            <a:srgbClr val="FBAE40"/>
          </p15:clr>
        </p15:guide>
        <p15:guide id="15" orient="horz" pos="1956">
          <p15:clr>
            <a:srgbClr val="FBAE40"/>
          </p15:clr>
        </p15:guide>
        <p15:guide id="16" orient="horz" pos="2628">
          <p15:clr>
            <a:srgbClr val="FBAE40"/>
          </p15:clr>
        </p15:guide>
        <p15:guide id="17" orient="horz" pos="1236">
          <p15:clr>
            <a:srgbClr val="FBAE40"/>
          </p15:clr>
        </p15:guide>
        <p15:guide id="18" orient="horz" pos="2532">
          <p15:clr>
            <a:srgbClr val="FBAE40"/>
          </p15:clr>
        </p15:guide>
        <p15:guide id="19" orient="horz" pos="3156">
          <p15:clr>
            <a:srgbClr val="FBAE40"/>
          </p15:clr>
        </p15:guide>
        <p15:guide id="20" orient="horz" pos="1860">
          <p15:clr>
            <a:srgbClr val="FBAE40"/>
          </p15:clr>
        </p15:guide>
        <p15:guide id="21" pos="144">
          <p15:clr>
            <a:srgbClr val="FBAE40"/>
          </p15:clr>
        </p15:guide>
        <p15:guide id="22" pos="528">
          <p15:clr>
            <a:srgbClr val="FBAE40"/>
          </p15:clr>
        </p15:guide>
        <p15:guide id="23" pos="624">
          <p15:clr>
            <a:srgbClr val="FBAE40"/>
          </p15:clr>
        </p15:guide>
        <p15:guide id="24"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nd Image 5">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152400" y="4095750"/>
            <a:ext cx="4343400" cy="914400"/>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Picture Placeholder 7"/>
          <p:cNvSpPr>
            <a:spLocks noGrp="1"/>
          </p:cNvSpPr>
          <p:nvPr>
            <p:ph type="pic" sz="quarter" idx="12"/>
          </p:nvPr>
        </p:nvSpPr>
        <p:spPr>
          <a:xfrm>
            <a:off x="0" y="1047750"/>
            <a:ext cx="9144000" cy="2895600"/>
          </a:xfrm>
        </p:spPr>
        <p:txBody>
          <a:bodyPr/>
          <a:lstStyle>
            <a:lvl1pPr marL="0" indent="0">
              <a:buNone/>
              <a:defRPr/>
            </a:lvl1pPr>
          </a:lstStyle>
          <a:p>
            <a:r>
              <a:rPr lang="en-US"/>
              <a:t>Click icon to add picture</a:t>
            </a: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Content Placeholder 4"/>
          <p:cNvSpPr>
            <a:spLocks noGrp="1"/>
          </p:cNvSpPr>
          <p:nvPr>
            <p:ph sz="quarter" idx="13" hasCustomPrompt="1"/>
          </p:nvPr>
        </p:nvSpPr>
        <p:spPr>
          <a:xfrm>
            <a:off x="4648200" y="4096535"/>
            <a:ext cx="4343400" cy="818213"/>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86F4E360-0B2C-D63F-0154-4AC0EA7A86C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114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nd Layout 6">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5" name="Content Placeholder 4"/>
          <p:cNvSpPr>
            <a:spLocks noGrp="1"/>
          </p:cNvSpPr>
          <p:nvPr>
            <p:ph sz="quarter" idx="11" hasCustomPrompt="1"/>
          </p:nvPr>
        </p:nvSpPr>
        <p:spPr>
          <a:xfrm>
            <a:off x="1066800" y="3943352"/>
            <a:ext cx="7010400" cy="990599"/>
          </a:xfrm>
        </p:spPr>
        <p:txBody>
          <a:bodyPr>
            <a:normAutofit/>
          </a:bodyPr>
          <a:lstStyle>
            <a:lvl1pPr marL="0" indent="0" algn="ct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8" name="TextBox 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1576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nd Layout 7">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6" name="Content Placeholder 4"/>
          <p:cNvSpPr>
            <a:spLocks noGrp="1"/>
          </p:cNvSpPr>
          <p:nvPr>
            <p:ph sz="quarter" idx="11" hasCustomPrompt="1"/>
          </p:nvPr>
        </p:nvSpPr>
        <p:spPr>
          <a:xfrm>
            <a:off x="228600" y="39433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3" hasCustomPrompt="1"/>
          </p:nvPr>
        </p:nvSpPr>
        <p:spPr>
          <a:xfrm>
            <a:off x="4648200" y="39433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405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8" hasCustomPrompt="1"/>
          </p:nvPr>
        </p:nvSpPr>
        <p:spPr>
          <a:xfrm>
            <a:off x="4569914"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Picture Placeholder 14"/>
          <p:cNvSpPr>
            <a:spLocks noGrp="1"/>
          </p:cNvSpPr>
          <p:nvPr>
            <p:ph type="pic" sz="quarter" idx="24"/>
          </p:nvPr>
        </p:nvSpPr>
        <p:spPr>
          <a:xfrm>
            <a:off x="4585145" y="1581152"/>
            <a:ext cx="1282257" cy="1820983"/>
          </a:xfrm>
          <a:prstGeom prst="snip1Rect">
            <a:avLst/>
          </a:prstGeom>
        </p:spPr>
        <p:txBody>
          <a:bodyPr/>
          <a:lstStyle>
            <a:lvl1pPr marL="0" indent="0">
              <a:buNone/>
              <a:defRPr/>
            </a:lvl1pPr>
          </a:lstStyle>
          <a:p>
            <a:r>
              <a:rPr lang="en-US"/>
              <a:t>Click icon to add picture</a:t>
            </a:r>
            <a:endParaRPr lang="en-CA"/>
          </a:p>
        </p:txBody>
      </p:sp>
      <p:sp>
        <p:nvSpPr>
          <p:cNvPr id="31" name="Content Placeholder 4"/>
          <p:cNvSpPr>
            <a:spLocks noGrp="1"/>
          </p:cNvSpPr>
          <p:nvPr>
            <p:ph sz="quarter" idx="25" hasCustomPrompt="1"/>
          </p:nvPr>
        </p:nvSpPr>
        <p:spPr>
          <a:xfrm>
            <a:off x="7467602" y="3562350"/>
            <a:ext cx="129748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2" name="Content Placeholder 4"/>
          <p:cNvSpPr>
            <a:spLocks noGrp="1"/>
          </p:cNvSpPr>
          <p:nvPr>
            <p:ph sz="quarter" idx="26" hasCustomPrompt="1"/>
          </p:nvPr>
        </p:nvSpPr>
        <p:spPr>
          <a:xfrm>
            <a:off x="7467600"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3" name="Picture Placeholder 14"/>
          <p:cNvSpPr>
            <a:spLocks noGrp="1"/>
          </p:cNvSpPr>
          <p:nvPr>
            <p:ph type="pic" sz="quarter" idx="27"/>
          </p:nvPr>
        </p:nvSpPr>
        <p:spPr>
          <a:xfrm>
            <a:off x="7467602" y="1581152"/>
            <a:ext cx="1297487" cy="1820983"/>
          </a:xfrm>
          <a:prstGeom prst="snip1Rect">
            <a:avLst/>
          </a:prstGeom>
        </p:spPr>
        <p:txBody>
          <a:bodyPr/>
          <a:lstStyle>
            <a:lvl1pPr marL="0" indent="0">
              <a:buNone/>
              <a:defRPr/>
            </a:lvl1pPr>
          </a:lstStyle>
          <a:p>
            <a:r>
              <a:rPr lang="en-US"/>
              <a:t>Click icon to add picture</a:t>
            </a:r>
            <a:endParaRPr lang="en-CA"/>
          </a:p>
        </p:txBody>
      </p:sp>
      <p:sp>
        <p:nvSpPr>
          <p:cNvPr id="34" name="Content Placeholder 4"/>
          <p:cNvSpPr>
            <a:spLocks noGrp="1"/>
          </p:cNvSpPr>
          <p:nvPr>
            <p:ph sz="quarter" idx="28" hasCustomPrompt="1"/>
          </p:nvPr>
        </p:nvSpPr>
        <p:spPr>
          <a:xfrm>
            <a:off x="6020455" y="3562350"/>
            <a:ext cx="129474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5" name="Content Placeholder 4"/>
          <p:cNvSpPr>
            <a:spLocks noGrp="1"/>
          </p:cNvSpPr>
          <p:nvPr>
            <p:ph sz="quarter" idx="29" hasCustomPrompt="1"/>
          </p:nvPr>
        </p:nvSpPr>
        <p:spPr>
          <a:xfrm>
            <a:off x="6017712"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6" name="Picture Placeholder 14"/>
          <p:cNvSpPr>
            <a:spLocks noGrp="1"/>
          </p:cNvSpPr>
          <p:nvPr>
            <p:ph type="pic" sz="quarter" idx="30"/>
          </p:nvPr>
        </p:nvSpPr>
        <p:spPr>
          <a:xfrm>
            <a:off x="6020455" y="1581152"/>
            <a:ext cx="1294747" cy="1820983"/>
          </a:xfrm>
          <a:prstGeom prst="snip1Rect">
            <a:avLst/>
          </a:prstGeom>
        </p:spPr>
        <p:txBody>
          <a:bodyPr/>
          <a:lstStyle>
            <a:lvl1pPr marL="0" indent="0">
              <a:buNone/>
              <a:defRPr/>
            </a:lvl1pPr>
          </a:lstStyle>
          <a:p>
            <a:r>
              <a:rPr lang="en-US"/>
              <a:t>Click icon to add picture</a:t>
            </a:r>
            <a:endParaRPr lang="en-CA"/>
          </a:p>
        </p:txBody>
      </p:sp>
      <p:sp>
        <p:nvSpPr>
          <p:cNvPr id="23" name="Content Placeholder 4"/>
          <p:cNvSpPr>
            <a:spLocks noGrp="1"/>
          </p:cNvSpPr>
          <p:nvPr>
            <p:ph sz="quarter" idx="31" hasCustomPrompt="1"/>
          </p:nvPr>
        </p:nvSpPr>
        <p:spPr>
          <a:xfrm>
            <a:off x="2286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32" hasCustomPrompt="1"/>
          </p:nvPr>
        </p:nvSpPr>
        <p:spPr>
          <a:xfrm>
            <a:off x="2286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Picture Placeholder 14"/>
          <p:cNvSpPr>
            <a:spLocks noGrp="1"/>
          </p:cNvSpPr>
          <p:nvPr>
            <p:ph type="pic" sz="quarter" idx="33"/>
          </p:nvPr>
        </p:nvSpPr>
        <p:spPr>
          <a:xfrm>
            <a:off x="243832" y="1581152"/>
            <a:ext cx="1269114" cy="1820983"/>
          </a:xfrm>
          <a:prstGeom prst="snip1Rect">
            <a:avLst/>
          </a:prstGeom>
        </p:spPr>
        <p:txBody>
          <a:bodyPr/>
          <a:lstStyle>
            <a:lvl1pPr marL="0" indent="0">
              <a:buNone/>
              <a:defRPr/>
            </a:lvl1pPr>
          </a:lstStyle>
          <a:p>
            <a:r>
              <a:rPr lang="en-US"/>
              <a:t>Click icon to add picture</a:t>
            </a:r>
            <a:endParaRPr lang="en-CA"/>
          </a:p>
        </p:txBody>
      </p:sp>
      <p:sp>
        <p:nvSpPr>
          <p:cNvPr id="27" name="Content Placeholder 4"/>
          <p:cNvSpPr>
            <a:spLocks noGrp="1"/>
          </p:cNvSpPr>
          <p:nvPr>
            <p:ph sz="quarter" idx="34" hasCustomPrompt="1"/>
          </p:nvPr>
        </p:nvSpPr>
        <p:spPr>
          <a:xfrm>
            <a:off x="16764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35" hasCustomPrompt="1"/>
          </p:nvPr>
        </p:nvSpPr>
        <p:spPr>
          <a:xfrm>
            <a:off x="16764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Picture Placeholder 14"/>
          <p:cNvSpPr>
            <a:spLocks noGrp="1"/>
          </p:cNvSpPr>
          <p:nvPr>
            <p:ph type="pic" sz="quarter" idx="36"/>
          </p:nvPr>
        </p:nvSpPr>
        <p:spPr>
          <a:xfrm>
            <a:off x="1691633" y="1581152"/>
            <a:ext cx="1275149" cy="1820983"/>
          </a:xfrm>
          <a:prstGeom prst="snip1Rect">
            <a:avLst/>
          </a:prstGeom>
        </p:spPr>
        <p:txBody>
          <a:bodyPr/>
          <a:lstStyle>
            <a:lvl1pPr marL="0" indent="0">
              <a:buNone/>
              <a:defRPr/>
            </a:lvl1pPr>
          </a:lstStyle>
          <a:p>
            <a:r>
              <a:rPr lang="en-US"/>
              <a:t>Click icon to add picture</a:t>
            </a:r>
            <a:endParaRPr lang="en-CA"/>
          </a:p>
        </p:txBody>
      </p:sp>
      <p:sp>
        <p:nvSpPr>
          <p:cNvPr id="30" name="Content Placeholder 4"/>
          <p:cNvSpPr>
            <a:spLocks noGrp="1"/>
          </p:cNvSpPr>
          <p:nvPr>
            <p:ph sz="quarter" idx="37" hasCustomPrompt="1"/>
          </p:nvPr>
        </p:nvSpPr>
        <p:spPr>
          <a:xfrm>
            <a:off x="3124202"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38" hasCustomPrompt="1"/>
          </p:nvPr>
        </p:nvSpPr>
        <p:spPr>
          <a:xfrm>
            <a:off x="3130237"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Picture Placeholder 14"/>
          <p:cNvSpPr>
            <a:spLocks noGrp="1"/>
          </p:cNvSpPr>
          <p:nvPr>
            <p:ph type="pic" sz="quarter" idx="39"/>
          </p:nvPr>
        </p:nvSpPr>
        <p:spPr>
          <a:xfrm>
            <a:off x="3124201" y="1581152"/>
            <a:ext cx="1295400" cy="1820983"/>
          </a:xfrm>
          <a:prstGeom prst="snip1Rect">
            <a:avLst/>
          </a:prstGeom>
        </p:spPr>
        <p:txBody>
          <a:bodyPr/>
          <a:lstStyle>
            <a:lvl1pPr marL="0" indent="0">
              <a:buNone/>
              <a:defRPr/>
            </a:lvl1pPr>
          </a:lstStyle>
          <a:p>
            <a:r>
              <a:rPr lang="en-US"/>
              <a:t>Click icon to add picture</a:t>
            </a:r>
            <a:endParaRPr lang="en-CA" dirty="0"/>
          </a:p>
        </p:txBody>
      </p:sp>
      <p:cxnSp>
        <p:nvCxnSpPr>
          <p:cNvPr id="39" name="Straight Connector 3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0"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2" name="TextBox 4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1" name="Straight Connector 4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9051775B-5488-B013-3CFE-7A39439F3A4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831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9" pos="144">
          <p15:clr>
            <a:srgbClr val="FBAE40"/>
          </p15:clr>
        </p15:guide>
        <p15:guide id="20" pos="960">
          <p15:clr>
            <a:srgbClr val="FBAE40"/>
          </p15:clr>
        </p15:guide>
        <p15:guide id="21" pos="1056">
          <p15:clr>
            <a:srgbClr val="FBAE40"/>
          </p15:clr>
        </p15:guide>
        <p15:guide id="22" pos="1872">
          <p15:clr>
            <a:srgbClr val="FBAE40"/>
          </p15:clr>
        </p15:guide>
        <p15:guide id="23" pos="2784">
          <p15:clr>
            <a:srgbClr val="FBAE40"/>
          </p15:clr>
        </p15:guide>
        <p15:guide id="24" pos="2880">
          <p15:clr>
            <a:srgbClr val="FBAE40"/>
          </p15:clr>
        </p15:guide>
        <p15:guide id="25" pos="5520">
          <p15:clr>
            <a:srgbClr val="FBAE40"/>
          </p15:clr>
        </p15:guide>
        <p15:guide id="26" pos="1968">
          <p15:clr>
            <a:srgbClr val="FBAE40"/>
          </p15:clr>
        </p15:guide>
        <p15:guide id="27" orient="horz" pos="660">
          <p15:clr>
            <a:srgbClr val="FBAE40"/>
          </p15:clr>
        </p15:guide>
        <p15:guide id="28" pos="3696">
          <p15:clr>
            <a:srgbClr val="FBAE40"/>
          </p15:clr>
        </p15:guide>
        <p15:guide id="29" pos="3792">
          <p15:clr>
            <a:srgbClr val="FBAE40"/>
          </p15:clr>
        </p15:guide>
        <p15:guide id="30" pos="4608">
          <p15:clr>
            <a:srgbClr val="FBAE40"/>
          </p15:clr>
        </p15:guide>
        <p15:guide id="31" pos="4704">
          <p15:clr>
            <a:srgbClr val="FBAE40"/>
          </p15:clr>
        </p15:guide>
        <p15:guide id="32" orient="horz" pos="900">
          <p15:clr>
            <a:srgbClr val="FBAE40"/>
          </p15:clr>
        </p15:guide>
        <p15:guide id="33" orient="horz" pos="996">
          <p15:clr>
            <a:srgbClr val="FBAE40"/>
          </p15:clr>
        </p15:guide>
        <p15:guide id="34" orient="horz" pos="2148">
          <p15:clr>
            <a:srgbClr val="FBAE40"/>
          </p15:clr>
        </p15:guide>
        <p15:guide id="35" orient="horz" pos="2244">
          <p15:clr>
            <a:srgbClr val="FBAE40"/>
          </p15:clr>
        </p15:guide>
        <p15:guide id="36" orient="horz" pos="310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6858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 name="Content Placeholder 4"/>
          <p:cNvSpPr>
            <a:spLocks noGrp="1"/>
          </p:cNvSpPr>
          <p:nvPr>
            <p:ph sz="quarter" idx="12" hasCustomPrompt="1"/>
          </p:nvPr>
        </p:nvSpPr>
        <p:spPr>
          <a:xfrm>
            <a:off x="26670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5" name="Content Placeholder 4"/>
          <p:cNvSpPr>
            <a:spLocks noGrp="1"/>
          </p:cNvSpPr>
          <p:nvPr>
            <p:ph sz="quarter" idx="13" hasCustomPrompt="1"/>
          </p:nvPr>
        </p:nvSpPr>
        <p:spPr>
          <a:xfrm>
            <a:off x="46482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4" hasCustomPrompt="1"/>
          </p:nvPr>
        </p:nvSpPr>
        <p:spPr>
          <a:xfrm>
            <a:off x="66294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6858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6" hasCustomPrompt="1"/>
          </p:nvPr>
        </p:nvSpPr>
        <p:spPr>
          <a:xfrm>
            <a:off x="2680145" y="1047750"/>
            <a:ext cx="1815657"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46482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66294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Picture Placeholder 14"/>
          <p:cNvSpPr>
            <a:spLocks noGrp="1"/>
          </p:cNvSpPr>
          <p:nvPr>
            <p:ph type="pic" sz="quarter" idx="21"/>
          </p:nvPr>
        </p:nvSpPr>
        <p:spPr>
          <a:xfrm>
            <a:off x="685800" y="1512769"/>
            <a:ext cx="1828800" cy="1820983"/>
          </a:xfrm>
          <a:prstGeom prst="snip1Rect">
            <a:avLst/>
          </a:prstGeom>
        </p:spPr>
        <p:txBody>
          <a:bodyPr/>
          <a:lstStyle>
            <a:lvl1pPr marL="0" indent="0">
              <a:buNone/>
              <a:defRPr/>
            </a:lvl1pPr>
          </a:lstStyle>
          <a:p>
            <a:r>
              <a:rPr lang="en-US"/>
              <a:t>Click icon to add picture</a:t>
            </a:r>
            <a:endParaRPr lang="en-CA"/>
          </a:p>
        </p:txBody>
      </p:sp>
      <p:sp>
        <p:nvSpPr>
          <p:cNvPr id="12" name="Picture Placeholder 14"/>
          <p:cNvSpPr>
            <a:spLocks noGrp="1"/>
          </p:cNvSpPr>
          <p:nvPr>
            <p:ph type="pic" sz="quarter" idx="22"/>
          </p:nvPr>
        </p:nvSpPr>
        <p:spPr>
          <a:xfrm>
            <a:off x="26670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3" name="Picture Placeholder 14"/>
          <p:cNvSpPr>
            <a:spLocks noGrp="1"/>
          </p:cNvSpPr>
          <p:nvPr>
            <p:ph type="pic" sz="quarter" idx="23"/>
          </p:nvPr>
        </p:nvSpPr>
        <p:spPr>
          <a:xfrm>
            <a:off x="4648200" y="1508860"/>
            <a:ext cx="1828800" cy="1820983"/>
          </a:xfrm>
          <a:prstGeom prst="snip1Rect">
            <a:avLst/>
          </a:prstGeom>
        </p:spPr>
        <p:txBody>
          <a:bodyPr/>
          <a:lstStyle>
            <a:lvl1pPr marL="0" indent="0">
              <a:buNone/>
              <a:defRPr/>
            </a:lvl1pPr>
          </a:lstStyle>
          <a:p>
            <a:r>
              <a:rPr lang="en-US"/>
              <a:t>Click icon to add picture</a:t>
            </a:r>
            <a:endParaRPr lang="en-CA"/>
          </a:p>
        </p:txBody>
      </p:sp>
      <p:sp>
        <p:nvSpPr>
          <p:cNvPr id="14" name="Picture Placeholder 14"/>
          <p:cNvSpPr>
            <a:spLocks noGrp="1"/>
          </p:cNvSpPr>
          <p:nvPr>
            <p:ph type="pic" sz="quarter" idx="24"/>
          </p:nvPr>
        </p:nvSpPr>
        <p:spPr>
          <a:xfrm>
            <a:off x="66294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C43277D-474B-0D74-444C-2746426CBC24}"/>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760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660">
          <p15:clr>
            <a:srgbClr val="FBAE40"/>
          </p15:clr>
        </p15:guide>
        <p15:guide id="16" orient="horz" pos="852">
          <p15:clr>
            <a:srgbClr val="FBAE40"/>
          </p15:clr>
        </p15:guide>
        <p15:guide id="17" orient="horz" pos="948">
          <p15:clr>
            <a:srgbClr val="FBAE40"/>
          </p15:clr>
        </p15:guide>
        <p15:guide id="18" orient="horz" pos="2100">
          <p15:clr>
            <a:srgbClr val="FBAE40"/>
          </p15:clr>
        </p15:guide>
        <p15:guide id="19" orient="horz" pos="2196">
          <p15:clr>
            <a:srgbClr val="FBAE40"/>
          </p15:clr>
        </p15:guide>
        <p15:guide id="20" orient="horz" pos="3108">
          <p15:clr>
            <a:srgbClr val="FBAE40"/>
          </p15:clr>
        </p15:guide>
        <p15:guide id="21" pos="1584">
          <p15:clr>
            <a:srgbClr val="FBAE40"/>
          </p15:clr>
        </p15:guide>
        <p15:guide id="22" pos="1680">
          <p15:clr>
            <a:srgbClr val="FBAE40"/>
          </p15:clr>
        </p15:guide>
        <p15:guide id="23" pos="2832">
          <p15:clr>
            <a:srgbClr val="FBAE40"/>
          </p15:clr>
        </p15:guide>
        <p15:guide id="24" pos="2928">
          <p15:clr>
            <a:srgbClr val="FBAE40"/>
          </p15:clr>
        </p15:guide>
        <p15:guide id="25" pos="4080">
          <p15:clr>
            <a:srgbClr val="FBAE40"/>
          </p15:clr>
        </p15:guide>
        <p15:guide id="26" pos="4176">
          <p15:clr>
            <a:srgbClr val="FBAE40"/>
          </p15:clr>
        </p15:guide>
        <p15:guide id="27" pos="5328">
          <p15:clr>
            <a:srgbClr val="FBAE40"/>
          </p15:clr>
        </p15:guide>
        <p15:guide id="28" pos="4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ulti Image 1">
    <p:spTree>
      <p:nvGrpSpPr>
        <p:cNvPr id="1" name=""/>
        <p:cNvGrpSpPr/>
        <p:nvPr/>
      </p:nvGrpSpPr>
      <p:grpSpPr>
        <a:xfrm>
          <a:off x="0" y="0"/>
          <a:ext cx="0" cy="0"/>
          <a:chOff x="0" y="0"/>
          <a:chExt cx="0" cy="0"/>
        </a:xfrm>
      </p:grpSpPr>
      <p:sp>
        <p:nvSpPr>
          <p:cNvPr id="3" name="Title 2"/>
          <p:cNvSpPr>
            <a:spLocks noGrp="1"/>
          </p:cNvSpPr>
          <p:nvPr>
            <p:ph type="title"/>
          </p:nvPr>
        </p:nvSpPr>
        <p:spPr>
          <a:xfrm>
            <a:off x="228600" y="3181352"/>
            <a:ext cx="42672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40957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3181351"/>
            <a:ext cx="4267200" cy="16002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Picture Placeholder 6"/>
          <p:cNvSpPr>
            <a:spLocks noGrp="1"/>
          </p:cNvSpPr>
          <p:nvPr>
            <p:ph type="pic" sz="quarter" idx="13"/>
          </p:nvPr>
        </p:nvSpPr>
        <p:spPr>
          <a:xfrm>
            <a:off x="0" y="211138"/>
            <a:ext cx="1828800" cy="2741612"/>
          </a:xfrm>
        </p:spPr>
        <p:txBody>
          <a:bodyPr/>
          <a:lstStyle>
            <a:lvl1pPr marL="0" indent="0">
              <a:buNone/>
              <a:defRPr/>
            </a:lvl1pPr>
          </a:lstStyle>
          <a:p>
            <a:r>
              <a:rPr lang="en-US"/>
              <a:t>Click icon to add picture</a:t>
            </a:r>
            <a:endParaRPr lang="en-CA"/>
          </a:p>
        </p:txBody>
      </p:sp>
      <p:sp>
        <p:nvSpPr>
          <p:cNvPr id="16" name="Picture Placeholder 13"/>
          <p:cNvSpPr>
            <a:spLocks noGrp="1"/>
          </p:cNvSpPr>
          <p:nvPr>
            <p:ph type="pic" sz="quarter" idx="14"/>
          </p:nvPr>
        </p:nvSpPr>
        <p:spPr>
          <a:xfrm>
            <a:off x="3657600" y="211138"/>
            <a:ext cx="1828800" cy="2741612"/>
          </a:xfrm>
        </p:spPr>
        <p:txBody>
          <a:bodyPr/>
          <a:lstStyle>
            <a:lvl1pPr marL="0" indent="0">
              <a:buNone/>
              <a:defRPr/>
            </a:lvl1pPr>
          </a:lstStyle>
          <a:p>
            <a:r>
              <a:rPr lang="en-US"/>
              <a:t>Click icon to add picture</a:t>
            </a:r>
            <a:endParaRPr lang="en-CA"/>
          </a:p>
        </p:txBody>
      </p:sp>
      <p:sp>
        <p:nvSpPr>
          <p:cNvPr id="17" name="Picture Placeholder 15"/>
          <p:cNvSpPr>
            <a:spLocks noGrp="1"/>
          </p:cNvSpPr>
          <p:nvPr>
            <p:ph type="pic" sz="quarter" idx="15"/>
          </p:nvPr>
        </p:nvSpPr>
        <p:spPr>
          <a:xfrm>
            <a:off x="7315200" y="211138"/>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11138"/>
            <a:ext cx="1828800" cy="2741612"/>
          </a:xfrm>
        </p:spPr>
        <p:txBody>
          <a:bodyPr/>
          <a:lstStyle>
            <a:lvl1pPr marL="0" indent="0">
              <a:buNone/>
              <a:defRPr/>
            </a:lvl1pPr>
          </a:lstStyle>
          <a:p>
            <a:r>
              <a:rPr lang="en-US"/>
              <a:t>Click icon to add picture</a:t>
            </a:r>
            <a:endParaRPr lang="en-CA"/>
          </a:p>
        </p:txBody>
      </p:sp>
      <p:sp>
        <p:nvSpPr>
          <p:cNvPr id="19" name="Picture Placeholder 19"/>
          <p:cNvSpPr>
            <a:spLocks noGrp="1"/>
          </p:cNvSpPr>
          <p:nvPr>
            <p:ph type="pic" sz="quarter" idx="17"/>
          </p:nvPr>
        </p:nvSpPr>
        <p:spPr>
          <a:xfrm>
            <a:off x="1828800" y="211138"/>
            <a:ext cx="1828800" cy="2741612"/>
          </a:xfrm>
        </p:spPr>
        <p:txBody>
          <a:bodyPr/>
          <a:lstStyle>
            <a:lvl1pPr marL="0" indent="0">
              <a:buNone/>
              <a:defRPr/>
            </a:lvl1pPr>
          </a:lstStyle>
          <a:p>
            <a:r>
              <a:rPr lang="en-US"/>
              <a:t>Click icon to add picture</a:t>
            </a:r>
            <a:endParaRPr lang="en-CA"/>
          </a:p>
        </p:txBody>
      </p:sp>
      <p:cxnSp>
        <p:nvCxnSpPr>
          <p:cNvPr id="12" name="Straight Connector 11"/>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30B4C0F-4CEF-E350-A711-6E687E42176B}"/>
              </a:ext>
            </a:extLst>
          </p:cNvPr>
          <p:cNvCxnSpPr/>
          <p:nvPr userDrawn="1"/>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2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2419351"/>
            <a:ext cx="1828800" cy="2741612"/>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2419351"/>
            <a:ext cx="1828800" cy="2741612"/>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2419351"/>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419351"/>
            <a:ext cx="1828800" cy="2741612"/>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2419351"/>
            <a:ext cx="1828800" cy="2741612"/>
          </a:xfrm>
        </p:spPr>
        <p:txBody>
          <a:bodyPr/>
          <a:lstStyle>
            <a:lvl1pPr marL="0" indent="0">
              <a:buNone/>
              <a:defRPr/>
            </a:lvl1pPr>
          </a:lstStyle>
          <a:p>
            <a:r>
              <a:rPr lang="en-US"/>
              <a:t>Click icon to add picture</a:t>
            </a:r>
            <a:endParaRPr lang="en-CA"/>
          </a:p>
        </p:txBody>
      </p:sp>
      <p:sp>
        <p:nvSpPr>
          <p:cNvPr id="12" name="TextBox 11"/>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5200" y="241712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2" name="Straight Connector 21">
            <a:extLst>
              <a:ext uri="{FF2B5EF4-FFF2-40B4-BE49-F238E27FC236}">
                <a16:creationId xmlns:a16="http://schemas.microsoft.com/office/drawing/2014/main" id="{464AD84A-43BC-8443-4D9D-57957D203E5A}"/>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D1771B1-D825-5EC7-F8A5-71233F701160}"/>
              </a:ext>
            </a:extLst>
          </p:cNvPr>
          <p:cNvSpPr txBox="1"/>
          <p:nvPr userDrawn="1"/>
        </p:nvSpPr>
        <p:spPr>
          <a:xfrm>
            <a:off x="8686800" y="2417119"/>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5750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3409952"/>
            <a:ext cx="1828800" cy="1751013"/>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3409952"/>
            <a:ext cx="1828800" cy="1751013"/>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3409952"/>
            <a:ext cx="1828800" cy="1751013"/>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3409952"/>
            <a:ext cx="1828800" cy="1751013"/>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3409952"/>
            <a:ext cx="1828800" cy="1751013"/>
          </a:xfrm>
        </p:spPr>
        <p:txBody>
          <a:bodyPr/>
          <a:lstStyle>
            <a:lvl1pPr marL="0" indent="0">
              <a:buNone/>
              <a:defRPr/>
            </a:lvl1pPr>
          </a:lstStyle>
          <a:p>
            <a:r>
              <a:rPr lang="en-US"/>
              <a:t>Click icon to add picture</a:t>
            </a:r>
            <a:endParaRPr lang="en-CA"/>
          </a:p>
        </p:txBody>
      </p:sp>
      <p:sp>
        <p:nvSpPr>
          <p:cNvPr id="12" name="TextBox 11"/>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4156" y="31813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3D76896D-C4F8-7556-7D8A-A5DD3FB9CC18}"/>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05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1" name="Content Placeholder 3"/>
          <p:cNvSpPr>
            <a:spLocks noGrp="1"/>
          </p:cNvSpPr>
          <p:nvPr>
            <p:ph sz="half" idx="2"/>
          </p:nvPr>
        </p:nvSpPr>
        <p:spPr>
          <a:xfrm>
            <a:off x="584200" y="1677591"/>
            <a:ext cx="7941733" cy="13716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2"/>
          <p:cNvSpPr>
            <a:spLocks noGrp="1"/>
          </p:cNvSpPr>
          <p:nvPr>
            <p:ph type="pic" sz="quarter" idx="16"/>
          </p:nvPr>
        </p:nvSpPr>
        <p:spPr>
          <a:xfrm>
            <a:off x="6579098" y="87487"/>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707863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 Image 3">
    <p:spTree>
      <p:nvGrpSpPr>
        <p:cNvPr id="1" name=""/>
        <p:cNvGrpSpPr/>
        <p:nvPr/>
      </p:nvGrpSpPr>
      <p:grpSpPr>
        <a:xfrm>
          <a:off x="0" y="0"/>
          <a:ext cx="0" cy="0"/>
          <a:chOff x="0" y="0"/>
          <a:chExt cx="0" cy="0"/>
        </a:xfrm>
      </p:grpSpPr>
      <p:sp>
        <p:nvSpPr>
          <p:cNvPr id="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Content Placeholder 4"/>
          <p:cNvSpPr>
            <a:spLocks noGrp="1"/>
          </p:cNvSpPr>
          <p:nvPr>
            <p:ph sz="quarter" idx="12" hasCustomPrompt="1"/>
          </p:nvPr>
        </p:nvSpPr>
        <p:spPr>
          <a:xfrm>
            <a:off x="6858002" y="1962152"/>
            <a:ext cx="1978029" cy="9905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3" hasCustomPrompt="1"/>
          </p:nvPr>
        </p:nvSpPr>
        <p:spPr>
          <a:xfrm>
            <a:off x="228602" y="1962151"/>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4" hasCustomPrompt="1"/>
          </p:nvPr>
        </p:nvSpPr>
        <p:spPr>
          <a:xfrm>
            <a:off x="6858002" y="3867150"/>
            <a:ext cx="1978029" cy="990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15" hasCustomPrompt="1"/>
          </p:nvPr>
        </p:nvSpPr>
        <p:spPr>
          <a:xfrm>
            <a:off x="228602" y="3867150"/>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0" name="Picture Placeholder 19"/>
          <p:cNvSpPr>
            <a:spLocks noGrp="1"/>
          </p:cNvSpPr>
          <p:nvPr>
            <p:ph type="pic" sz="quarter" idx="16"/>
          </p:nvPr>
        </p:nvSpPr>
        <p:spPr>
          <a:xfrm>
            <a:off x="2362202" y="1200153"/>
            <a:ext cx="2055813" cy="1752334"/>
          </a:xfrm>
        </p:spPr>
        <p:txBody>
          <a:bodyPr/>
          <a:lstStyle>
            <a:lvl1pPr marL="0" indent="0">
              <a:buNone/>
              <a:defRPr/>
            </a:lvl1pPr>
          </a:lstStyle>
          <a:p>
            <a:r>
              <a:rPr lang="en-US"/>
              <a:t>Click icon to add picture</a:t>
            </a:r>
            <a:endParaRPr lang="en-CA" dirty="0"/>
          </a:p>
        </p:txBody>
      </p:sp>
      <p:sp>
        <p:nvSpPr>
          <p:cNvPr id="21" name="Picture Placeholder 19"/>
          <p:cNvSpPr>
            <a:spLocks noGrp="1"/>
          </p:cNvSpPr>
          <p:nvPr>
            <p:ph type="pic" sz="quarter" idx="17"/>
          </p:nvPr>
        </p:nvSpPr>
        <p:spPr>
          <a:xfrm>
            <a:off x="4572000" y="1200153"/>
            <a:ext cx="2133600" cy="1752334"/>
          </a:xfrm>
        </p:spPr>
        <p:txBody>
          <a:bodyPr/>
          <a:lstStyle>
            <a:lvl1pPr marL="0" indent="0">
              <a:buNone/>
              <a:defRPr/>
            </a:lvl1pPr>
          </a:lstStyle>
          <a:p>
            <a:r>
              <a:rPr lang="en-US"/>
              <a:t>Click icon to add picture</a:t>
            </a:r>
            <a:endParaRPr lang="en-CA" dirty="0"/>
          </a:p>
        </p:txBody>
      </p:sp>
      <p:sp>
        <p:nvSpPr>
          <p:cNvPr id="22" name="Picture Placeholder 19"/>
          <p:cNvSpPr>
            <a:spLocks noGrp="1"/>
          </p:cNvSpPr>
          <p:nvPr>
            <p:ph type="pic" sz="quarter" idx="18"/>
          </p:nvPr>
        </p:nvSpPr>
        <p:spPr>
          <a:xfrm>
            <a:off x="2362202" y="3105150"/>
            <a:ext cx="2055813" cy="1752600"/>
          </a:xfrm>
        </p:spPr>
        <p:txBody>
          <a:bodyPr/>
          <a:lstStyle>
            <a:lvl1pPr marL="0" indent="0">
              <a:buNone/>
              <a:defRPr/>
            </a:lvl1pPr>
          </a:lstStyle>
          <a:p>
            <a:r>
              <a:rPr lang="en-US"/>
              <a:t>Click icon to add picture</a:t>
            </a:r>
            <a:endParaRPr lang="en-CA" dirty="0"/>
          </a:p>
        </p:txBody>
      </p:sp>
      <p:sp>
        <p:nvSpPr>
          <p:cNvPr id="23" name="Picture Placeholder 19"/>
          <p:cNvSpPr>
            <a:spLocks noGrp="1"/>
          </p:cNvSpPr>
          <p:nvPr>
            <p:ph type="pic" sz="quarter" idx="19"/>
          </p:nvPr>
        </p:nvSpPr>
        <p:spPr>
          <a:xfrm>
            <a:off x="4572000" y="3105150"/>
            <a:ext cx="2133600" cy="1752600"/>
          </a:xfrm>
        </p:spPr>
        <p:txBody>
          <a:bodyPr/>
          <a:lstStyle>
            <a:lvl1pPr marL="0" indent="0">
              <a:buNone/>
              <a:defRPr/>
            </a:lvl1pPr>
          </a:lstStyle>
          <a:p>
            <a:r>
              <a:rPr lang="en-US"/>
              <a:t>Click icon to add picture</a:t>
            </a:r>
            <a:endParaRPr lang="en-CA" dirty="0"/>
          </a:p>
        </p:txBody>
      </p:sp>
      <p:sp>
        <p:nvSpPr>
          <p:cNvPr id="24" name="Picture Placeholder 21"/>
          <p:cNvSpPr>
            <a:spLocks noGrp="1"/>
          </p:cNvSpPr>
          <p:nvPr>
            <p:ph type="pic" sz="quarter" idx="11" hasCustomPrompt="1"/>
          </p:nvPr>
        </p:nvSpPr>
        <p:spPr>
          <a:xfrm>
            <a:off x="1597029" y="12001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0" hasCustomPrompt="1"/>
          </p:nvPr>
        </p:nvSpPr>
        <p:spPr>
          <a:xfrm>
            <a:off x="6858000" y="12001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21" hasCustomPrompt="1"/>
          </p:nvPr>
        </p:nvSpPr>
        <p:spPr>
          <a:xfrm>
            <a:off x="6858000" y="31051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22" hasCustomPrompt="1"/>
          </p:nvPr>
        </p:nvSpPr>
        <p:spPr>
          <a:xfrm>
            <a:off x="1600200" y="3105150"/>
            <a:ext cx="609600" cy="609600"/>
          </a:xfrm>
        </p:spPr>
        <p:txBody>
          <a:bodyPr>
            <a:normAutofit/>
          </a:bodyPr>
          <a:lstStyle>
            <a:lvl1pPr marL="0" indent="0">
              <a:buNone/>
              <a:defRPr sz="900"/>
            </a:lvl1pPr>
          </a:lstStyle>
          <a:p>
            <a:r>
              <a:rPr lang="en-US" dirty="0"/>
              <a:t>icon</a:t>
            </a:r>
            <a:endParaRPr lang="en-CA" dirty="0"/>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8" name="TextBox 2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9" name="Straight Connector 2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B3943618-B59F-7737-A3AE-5A0F25D5D5C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020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pos="4224">
          <p15:clr>
            <a:srgbClr val="FBAE40"/>
          </p15:clr>
        </p15:guide>
        <p15:guide id="18" pos="4320">
          <p15:clr>
            <a:srgbClr val="FBAE40"/>
          </p15:clr>
        </p15:guide>
        <p15:guide id="19" pos="1488">
          <p15:clr>
            <a:srgbClr val="FBAE40"/>
          </p15:clr>
        </p15:guide>
        <p15:guide id="20" pos="1392">
          <p15:clr>
            <a:srgbClr val="FBAE40"/>
          </p15:clr>
        </p15:guide>
        <p15:guide id="21" pos="5568">
          <p15:clr>
            <a:srgbClr val="FBAE40"/>
          </p15:clr>
        </p15:guide>
        <p15:guide id="22" pos="144">
          <p15:clr>
            <a:srgbClr val="FBAE40"/>
          </p15:clr>
        </p15:guide>
        <p15:guide id="23" orient="horz" pos="3060">
          <p15:clr>
            <a:srgbClr val="FBAE40"/>
          </p15:clr>
        </p15:guide>
        <p15:guide id="24" orient="horz" pos="1956">
          <p15:clr>
            <a:srgbClr val="FBAE40"/>
          </p15:clr>
        </p15:guide>
        <p15:guide id="25" orient="horz" pos="1860">
          <p15:clr>
            <a:srgbClr val="FBAE40"/>
          </p15:clr>
        </p15:guide>
        <p15:guide id="26" orient="horz" pos="2340">
          <p15:clr>
            <a:srgbClr val="FBAE40"/>
          </p15:clr>
        </p15:guide>
        <p15:guide id="27" orient="horz" pos="2436">
          <p15:clr>
            <a:srgbClr val="FBAE40"/>
          </p15:clr>
        </p15:guide>
        <p15:guide id="28" orient="horz" pos="1236">
          <p15:clr>
            <a:srgbClr val="FBAE40"/>
          </p15:clr>
        </p15:guide>
        <p15:guide id="29" orient="horz" pos="1140">
          <p15:clr>
            <a:srgbClr val="FBAE40"/>
          </p15:clr>
        </p15:guide>
        <p15:guide id="30" orient="horz" pos="756">
          <p15:clr>
            <a:srgbClr val="FBAE40"/>
          </p15:clr>
        </p15:guide>
        <p15:guide id="31" pos="2784">
          <p15:clr>
            <a:srgbClr val="FBAE40"/>
          </p15:clr>
        </p15:guide>
        <p15:guide id="3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ulti Image 4">
    <p:spTree>
      <p:nvGrpSpPr>
        <p:cNvPr id="1" name=""/>
        <p:cNvGrpSpPr/>
        <p:nvPr/>
      </p:nvGrpSpPr>
      <p:grpSpPr>
        <a:xfrm>
          <a:off x="0" y="0"/>
          <a:ext cx="0" cy="0"/>
          <a:chOff x="0" y="0"/>
          <a:chExt cx="0" cy="0"/>
        </a:xfrm>
      </p:grpSpPr>
      <p:sp>
        <p:nvSpPr>
          <p:cNvPr id="7" name="Content Placeholder 4"/>
          <p:cNvSpPr>
            <a:spLocks noGrp="1"/>
          </p:cNvSpPr>
          <p:nvPr>
            <p:ph sz="quarter" idx="16" hasCustomPrompt="1"/>
          </p:nvPr>
        </p:nvSpPr>
        <p:spPr>
          <a:xfrm>
            <a:off x="4114800" y="6667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4114802" y="1333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2745201" y="31813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2745203" y="26479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Title 2"/>
          <p:cNvSpPr>
            <a:spLocks noGrp="1"/>
          </p:cNvSpPr>
          <p:nvPr>
            <p:ph type="title"/>
          </p:nvPr>
        </p:nvSpPr>
        <p:spPr>
          <a:xfrm>
            <a:off x="228601" y="133350"/>
            <a:ext cx="3806000" cy="762001"/>
          </a:xfrm>
        </p:spPr>
        <p:txBody>
          <a:bodyPr/>
          <a:lstStyle>
            <a:lvl1pPr>
              <a:defRPr/>
            </a:lvl1pPr>
          </a:lstStyle>
          <a:p>
            <a:r>
              <a:rPr lang="en-US"/>
              <a:t>Click to edit Master title style</a:t>
            </a:r>
            <a:endParaRPr lang="en-US" dirty="0"/>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Picture Placeholder 14"/>
          <p:cNvSpPr>
            <a:spLocks noGrp="1"/>
          </p:cNvSpPr>
          <p:nvPr>
            <p:ph type="pic" sz="quarter" idx="20"/>
          </p:nvPr>
        </p:nvSpPr>
        <p:spPr>
          <a:xfrm>
            <a:off x="6553200" y="133348"/>
            <a:ext cx="2362612" cy="2281238"/>
          </a:xfrm>
          <a:prstGeom prst="snip1Rect">
            <a:avLst/>
          </a:prstGeom>
        </p:spPr>
        <p:txBody>
          <a:bodyPr/>
          <a:lstStyle>
            <a:lvl1pPr marL="0" indent="0">
              <a:buNone/>
              <a:defRPr/>
            </a:lvl1pPr>
          </a:lstStyle>
          <a:p>
            <a:r>
              <a:rPr lang="en-US"/>
              <a:t>Click icon to add picture</a:t>
            </a:r>
            <a:endParaRPr lang="en-CA"/>
          </a:p>
        </p:txBody>
      </p:sp>
      <p:sp>
        <p:nvSpPr>
          <p:cNvPr id="16" name="Picture Placeholder 14"/>
          <p:cNvSpPr>
            <a:spLocks noGrp="1"/>
          </p:cNvSpPr>
          <p:nvPr>
            <p:ph type="pic" sz="quarter" idx="21"/>
          </p:nvPr>
        </p:nvSpPr>
        <p:spPr>
          <a:xfrm>
            <a:off x="228600" y="2647951"/>
            <a:ext cx="2362200" cy="2281238"/>
          </a:xfrm>
          <a:prstGeom prst="snip1Rect">
            <a:avLst/>
          </a:prstGeom>
        </p:spPr>
        <p:txBody>
          <a:bodyPr/>
          <a:lstStyle>
            <a:lvl1pPr marL="0" indent="0">
              <a:buNone/>
              <a:defRPr/>
            </a:lvl1pPr>
          </a:lstStyle>
          <a:p>
            <a:r>
              <a:rPr lang="en-US"/>
              <a:t>Click icon to add picture</a:t>
            </a:r>
            <a:endParaRPr lang="en-CA"/>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2A325CB0-F123-B7B0-A6F2-C31FD69769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126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84">
          <p15:clr>
            <a:srgbClr val="FBAE40"/>
          </p15:clr>
        </p15:guide>
        <p15:guide id="18" orient="horz" pos="3108">
          <p15:clr>
            <a:srgbClr val="FBAE40"/>
          </p15:clr>
        </p15:guide>
        <p15:guide id="19" pos="5616">
          <p15:clr>
            <a:srgbClr val="FBAE40"/>
          </p15:clr>
        </p15:guide>
        <p15:guide id="20" pos="144">
          <p15:clr>
            <a:srgbClr val="FBAE40"/>
          </p15:clr>
        </p15:guide>
        <p15:guide id="21" pos="3168">
          <p15:clr>
            <a:srgbClr val="FBAE40"/>
          </p15:clr>
        </p15:guide>
        <p15:guide id="22" orient="horz" pos="1668">
          <p15:clr>
            <a:srgbClr val="FBAE40"/>
          </p15:clr>
        </p15:guide>
        <p15:guide id="23" pos="4128">
          <p15:clr>
            <a:srgbClr val="FBAE40"/>
          </p15:clr>
        </p15:guide>
        <p15:guide id="24" pos="4032">
          <p15:clr>
            <a:srgbClr val="FBAE40"/>
          </p15:clr>
        </p15:guide>
        <p15:guide id="25" pos="1632">
          <p15:clr>
            <a:srgbClr val="FBAE40"/>
          </p15:clr>
        </p15:guide>
        <p15:guide id="26" pos="1728">
          <p15:clr>
            <a:srgbClr val="FBAE40"/>
          </p15:clr>
        </p15:guide>
        <p15:guide id="27" orient="horz" pos="1524">
          <p15:clr>
            <a:srgbClr val="FBAE40"/>
          </p15:clr>
        </p15:guide>
        <p15:guide id="28" pos="2592">
          <p15:clr>
            <a:srgbClr val="FBAE40"/>
          </p15:clr>
        </p15:guide>
        <p15:guide id="29" orient="horz" pos="2004">
          <p15:clr>
            <a:srgbClr val="FBAE40"/>
          </p15:clr>
        </p15:guide>
        <p15:guide id="30" orient="horz" pos="1908">
          <p15:clr>
            <a:srgbClr val="FBAE40"/>
          </p15:clr>
        </p15:guide>
        <p15:guide id="31" orient="horz" pos="324">
          <p15:clr>
            <a:srgbClr val="FBAE40"/>
          </p15:clr>
        </p15:guide>
        <p15:guide id="32" orient="horz" pos="4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ulti Image 5">
    <p:spTree>
      <p:nvGrpSpPr>
        <p:cNvPr id="1" name=""/>
        <p:cNvGrpSpPr/>
        <p:nvPr/>
      </p:nvGrpSpPr>
      <p:grpSpPr>
        <a:xfrm>
          <a:off x="0" y="0"/>
          <a:ext cx="0" cy="0"/>
          <a:chOff x="0" y="0"/>
          <a:chExt cx="0" cy="0"/>
        </a:xfrm>
      </p:grpSpPr>
      <p:sp>
        <p:nvSpPr>
          <p:cNvPr id="6"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5" hasCustomPrompt="1"/>
          </p:nvPr>
        </p:nvSpPr>
        <p:spPr>
          <a:xfrm>
            <a:off x="152401" y="1225640"/>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6172201" y="1222763"/>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3200400" y="1222763"/>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1"/>
          <p:cNvSpPr>
            <a:spLocks noGrp="1"/>
          </p:cNvSpPr>
          <p:nvPr>
            <p:ph type="pic" sz="quarter" idx="18"/>
          </p:nvPr>
        </p:nvSpPr>
        <p:spPr>
          <a:xfrm>
            <a:off x="0" y="1727200"/>
            <a:ext cx="3074988" cy="3054350"/>
          </a:xfrm>
        </p:spPr>
        <p:txBody>
          <a:bodyPr/>
          <a:lstStyle>
            <a:lvl1pPr marL="0" indent="0">
              <a:buNone/>
              <a:defRPr/>
            </a:lvl1pPr>
          </a:lstStyle>
          <a:p>
            <a:r>
              <a:rPr lang="en-US"/>
              <a:t>Click icon to add picture</a:t>
            </a:r>
            <a:endParaRPr lang="en-CA"/>
          </a:p>
        </p:txBody>
      </p:sp>
      <p:sp>
        <p:nvSpPr>
          <p:cNvPr id="14" name="Picture Placeholder 13"/>
          <p:cNvSpPr>
            <a:spLocks noGrp="1"/>
          </p:cNvSpPr>
          <p:nvPr>
            <p:ph type="pic" sz="quarter" idx="19"/>
          </p:nvPr>
        </p:nvSpPr>
        <p:spPr>
          <a:xfrm>
            <a:off x="6069015" y="1727200"/>
            <a:ext cx="3074987" cy="3054350"/>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20"/>
          </p:nvPr>
        </p:nvSpPr>
        <p:spPr>
          <a:xfrm>
            <a:off x="3074990" y="1727200"/>
            <a:ext cx="2994025" cy="3054350"/>
          </a:xfrm>
        </p:spPr>
        <p:txBody>
          <a:bodyPr/>
          <a:lstStyle>
            <a:lvl1pPr marL="0" indent="0">
              <a:buNone/>
              <a:defRPr/>
            </a:lvl1pPr>
          </a:lstStyle>
          <a:p>
            <a:r>
              <a:rPr lang="en-US"/>
              <a:t>Click icon to add picture</a:t>
            </a:r>
            <a:endParaRPr lang="en-CA"/>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6724123E-AC80-3525-1710-1D34BD7320C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322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ulti Image 6">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152401" y="3313134"/>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6" hasCustomPrompt="1"/>
          </p:nvPr>
        </p:nvSpPr>
        <p:spPr>
          <a:xfrm>
            <a:off x="6172201" y="3310257"/>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3200400" y="3310257"/>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3" hasCustomPrompt="1"/>
          </p:nvPr>
        </p:nvSpPr>
        <p:spPr>
          <a:xfrm>
            <a:off x="152401" y="3790950"/>
            <a:ext cx="2819401"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3200401" y="3790950"/>
            <a:ext cx="27432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6172201" y="3790950"/>
            <a:ext cx="28194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0" y="1050627"/>
            <a:ext cx="3074988" cy="2076205"/>
          </a:xfrm>
        </p:spPr>
        <p:txBody>
          <a:bodyPr/>
          <a:lstStyle>
            <a:lvl1pPr marL="0" indent="0">
              <a:buNone/>
              <a:defRPr/>
            </a:lvl1pPr>
          </a:lstStyle>
          <a:p>
            <a:r>
              <a:rPr lang="en-US"/>
              <a:t>Click icon to add picture</a:t>
            </a:r>
            <a:endParaRPr lang="en-CA"/>
          </a:p>
        </p:txBody>
      </p:sp>
      <p:sp>
        <p:nvSpPr>
          <p:cNvPr id="15" name="Picture Placeholder 14"/>
          <p:cNvSpPr>
            <a:spLocks noGrp="1"/>
          </p:cNvSpPr>
          <p:nvPr>
            <p:ph type="pic" sz="quarter" idx="21"/>
          </p:nvPr>
        </p:nvSpPr>
        <p:spPr>
          <a:xfrm>
            <a:off x="6069015" y="1050627"/>
            <a:ext cx="3074987" cy="2076205"/>
          </a:xfrm>
        </p:spPr>
        <p:txBody>
          <a:bodyPr/>
          <a:lstStyle>
            <a:lvl1pPr marL="0" indent="0">
              <a:buNone/>
              <a:defRPr/>
            </a:lvl1pPr>
          </a:lstStyle>
          <a:p>
            <a:r>
              <a:rPr lang="en-US"/>
              <a:t>Click icon to add picture</a:t>
            </a:r>
            <a:endParaRPr lang="en-CA"/>
          </a:p>
        </p:txBody>
      </p:sp>
      <p:sp>
        <p:nvSpPr>
          <p:cNvPr id="17" name="Picture Placeholder 16"/>
          <p:cNvSpPr>
            <a:spLocks noGrp="1"/>
          </p:cNvSpPr>
          <p:nvPr>
            <p:ph type="pic" sz="quarter" idx="22"/>
          </p:nvPr>
        </p:nvSpPr>
        <p:spPr>
          <a:xfrm>
            <a:off x="3074990" y="1050627"/>
            <a:ext cx="2994025" cy="2076205"/>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3FAE81-11E5-DE2F-0D43-5810FF4889E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4859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ulti Icon">
    <p:spTree>
      <p:nvGrpSpPr>
        <p:cNvPr id="1" name=""/>
        <p:cNvGrpSpPr/>
        <p:nvPr/>
      </p:nvGrpSpPr>
      <p:grpSpPr>
        <a:xfrm>
          <a:off x="0" y="0"/>
          <a:ext cx="0" cy="0"/>
          <a:chOff x="0" y="0"/>
          <a:chExt cx="0" cy="0"/>
        </a:xfrm>
      </p:grpSpPr>
      <p:sp>
        <p:nvSpPr>
          <p:cNvPr id="21" name="Picture Placeholder 20"/>
          <p:cNvSpPr>
            <a:spLocks noGrp="1"/>
          </p:cNvSpPr>
          <p:nvPr>
            <p:ph type="pic" sz="quarter" idx="22"/>
          </p:nvPr>
        </p:nvSpPr>
        <p:spPr>
          <a:xfrm>
            <a:off x="0" y="1032748"/>
            <a:ext cx="9144000" cy="1615202"/>
          </a:xfrm>
        </p:spPr>
        <p:txBody>
          <a:bodyPr/>
          <a:lstStyle>
            <a:lvl1pPr marL="0" indent="0">
              <a:buNone/>
              <a:defRPr/>
            </a:lvl1pPr>
          </a:lstStyle>
          <a:p>
            <a:r>
              <a:rPr lang="en-US"/>
              <a:t>Click icon to add picture</a:t>
            </a:r>
            <a:endParaRPr lang="en-CA" dirty="0"/>
          </a:p>
        </p:txBody>
      </p:sp>
      <p:sp>
        <p:nvSpPr>
          <p:cNvPr id="6" name="Content Placeholder 4"/>
          <p:cNvSpPr>
            <a:spLocks noGrp="1"/>
          </p:cNvSpPr>
          <p:nvPr>
            <p:ph sz="quarter" idx="13" hasCustomPrompt="1"/>
          </p:nvPr>
        </p:nvSpPr>
        <p:spPr>
          <a:xfrm>
            <a:off x="152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152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2438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2438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8" hasCustomPrompt="1"/>
          </p:nvPr>
        </p:nvSpPr>
        <p:spPr>
          <a:xfrm>
            <a:off x="4724402"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9" hasCustomPrompt="1"/>
          </p:nvPr>
        </p:nvSpPr>
        <p:spPr>
          <a:xfrm>
            <a:off x="4724402"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Content Placeholder 4"/>
          <p:cNvSpPr>
            <a:spLocks noGrp="1"/>
          </p:cNvSpPr>
          <p:nvPr>
            <p:ph sz="quarter" idx="20" hasCustomPrompt="1"/>
          </p:nvPr>
        </p:nvSpPr>
        <p:spPr>
          <a:xfrm>
            <a:off x="7007111"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1" hasCustomPrompt="1"/>
          </p:nvPr>
        </p:nvSpPr>
        <p:spPr>
          <a:xfrm>
            <a:off x="7007111"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2" name="Picture Placeholder 21"/>
          <p:cNvSpPr>
            <a:spLocks noGrp="1"/>
          </p:cNvSpPr>
          <p:nvPr>
            <p:ph type="pic" sz="quarter" idx="11" hasCustomPrompt="1"/>
          </p:nvPr>
        </p:nvSpPr>
        <p:spPr>
          <a:xfrm>
            <a:off x="152402" y="2814649"/>
            <a:ext cx="540543" cy="540543"/>
          </a:xfrm>
        </p:spPr>
        <p:txBody>
          <a:bodyPr>
            <a:normAutofit/>
          </a:bodyPr>
          <a:lstStyle>
            <a:lvl1pPr marL="0" indent="0">
              <a:buNone/>
              <a:defRPr sz="900"/>
            </a:lvl1pPr>
          </a:lstStyle>
          <a:p>
            <a:r>
              <a:rPr lang="en-US" dirty="0"/>
              <a:t>icon</a:t>
            </a:r>
            <a:endParaRPr lang="en-CA" dirty="0"/>
          </a:p>
        </p:txBody>
      </p:sp>
      <p:sp>
        <p:nvSpPr>
          <p:cNvPr id="23" name="Picture Placeholder 21"/>
          <p:cNvSpPr>
            <a:spLocks noGrp="1"/>
          </p:cNvSpPr>
          <p:nvPr>
            <p:ph type="pic" sz="quarter" idx="23" hasCustomPrompt="1"/>
          </p:nvPr>
        </p:nvSpPr>
        <p:spPr>
          <a:xfrm>
            <a:off x="2438402" y="2814649"/>
            <a:ext cx="540543" cy="540543"/>
          </a:xfrm>
        </p:spPr>
        <p:txBody>
          <a:bodyPr>
            <a:normAutofit/>
          </a:bodyPr>
          <a:lstStyle>
            <a:lvl1pPr marL="0" indent="0">
              <a:buNone/>
              <a:defRPr sz="900"/>
            </a:lvl1pPr>
          </a:lstStyle>
          <a:p>
            <a:r>
              <a:rPr lang="en-US" dirty="0"/>
              <a:t>icon</a:t>
            </a:r>
            <a:endParaRPr lang="en-CA" dirty="0"/>
          </a:p>
        </p:txBody>
      </p:sp>
      <p:sp>
        <p:nvSpPr>
          <p:cNvPr id="24" name="Picture Placeholder 21"/>
          <p:cNvSpPr>
            <a:spLocks noGrp="1"/>
          </p:cNvSpPr>
          <p:nvPr>
            <p:ph type="pic" sz="quarter" idx="24" hasCustomPrompt="1"/>
          </p:nvPr>
        </p:nvSpPr>
        <p:spPr>
          <a:xfrm>
            <a:off x="4724402" y="2814649"/>
            <a:ext cx="540543" cy="540543"/>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5" hasCustomPrompt="1"/>
          </p:nvPr>
        </p:nvSpPr>
        <p:spPr>
          <a:xfrm>
            <a:off x="7007111" y="2814649"/>
            <a:ext cx="540543" cy="540543"/>
          </a:xfrm>
        </p:spPr>
        <p:txBody>
          <a:bodyPr>
            <a:normAutofit/>
          </a:bodyPr>
          <a:lstStyle>
            <a:lvl1pPr marL="0" indent="0">
              <a:buNone/>
              <a:defRPr sz="900"/>
            </a:lvl1pPr>
          </a:lstStyle>
          <a:p>
            <a:r>
              <a:rPr lang="en-US" dirty="0"/>
              <a:t>icon</a:t>
            </a:r>
            <a:endParaRPr lang="en-CA" dirty="0"/>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A114CEB1-D003-99E7-50EE-F8905085F485}"/>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92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9" name="Picture Placeholder 7"/>
          <p:cNvSpPr>
            <a:spLocks noGrp="1"/>
          </p:cNvSpPr>
          <p:nvPr>
            <p:ph type="pic" sz="quarter" idx="21"/>
          </p:nvPr>
        </p:nvSpPr>
        <p:spPr>
          <a:xfrm>
            <a:off x="0" y="1062003"/>
            <a:ext cx="2274480" cy="895350"/>
          </a:xfrm>
        </p:spPr>
        <p:txBody>
          <a:bodyPr/>
          <a:lstStyle/>
          <a:p>
            <a:r>
              <a:rPr lang="en-US"/>
              <a:t>Click icon to add picture</a:t>
            </a:r>
            <a:endParaRPr lang="en-CA"/>
          </a:p>
        </p:txBody>
      </p:sp>
      <p:sp>
        <p:nvSpPr>
          <p:cNvPr id="21" name="Picture Placeholder 7"/>
          <p:cNvSpPr>
            <a:spLocks noGrp="1"/>
          </p:cNvSpPr>
          <p:nvPr>
            <p:ph type="pic" sz="quarter" idx="22"/>
          </p:nvPr>
        </p:nvSpPr>
        <p:spPr>
          <a:xfrm>
            <a:off x="2297520" y="1062003"/>
            <a:ext cx="2274480" cy="895350"/>
          </a:xfrm>
        </p:spPr>
        <p:txBody>
          <a:bodyPr/>
          <a:lstStyle/>
          <a:p>
            <a:r>
              <a:rPr lang="en-US"/>
              <a:t>Click icon to add picture</a:t>
            </a:r>
            <a:endParaRPr lang="en-CA"/>
          </a:p>
        </p:txBody>
      </p:sp>
      <p:sp>
        <p:nvSpPr>
          <p:cNvPr id="22" name="Picture Placeholder 7"/>
          <p:cNvSpPr>
            <a:spLocks noGrp="1"/>
          </p:cNvSpPr>
          <p:nvPr>
            <p:ph type="pic" sz="quarter" idx="23"/>
          </p:nvPr>
        </p:nvSpPr>
        <p:spPr>
          <a:xfrm>
            <a:off x="4595040" y="1062003"/>
            <a:ext cx="2274480" cy="895350"/>
          </a:xfrm>
        </p:spPr>
        <p:txBody>
          <a:bodyPr/>
          <a:lstStyle/>
          <a:p>
            <a:r>
              <a:rPr lang="en-US"/>
              <a:t>Click icon to add picture</a:t>
            </a:r>
            <a:endParaRPr lang="en-CA"/>
          </a:p>
        </p:txBody>
      </p:sp>
      <p:sp>
        <p:nvSpPr>
          <p:cNvPr id="23" name="Picture Placeholder 7"/>
          <p:cNvSpPr>
            <a:spLocks noGrp="1"/>
          </p:cNvSpPr>
          <p:nvPr>
            <p:ph type="pic" sz="quarter" idx="24"/>
          </p:nvPr>
        </p:nvSpPr>
        <p:spPr>
          <a:xfrm>
            <a:off x="6869520" y="1062003"/>
            <a:ext cx="2274480" cy="895350"/>
          </a:xfrm>
        </p:spPr>
        <p:txBody>
          <a:bodyPr/>
          <a:lstStyle/>
          <a:p>
            <a:r>
              <a:rPr lang="en-US"/>
              <a:t>Click icon to add picture</a:t>
            </a:r>
            <a:endParaRPr lang="en-CA"/>
          </a:p>
        </p:txBody>
      </p:sp>
      <p:sp>
        <p:nvSpPr>
          <p:cNvPr id="24" name="Content Placeholder 4"/>
          <p:cNvSpPr>
            <a:spLocks noGrp="1"/>
          </p:cNvSpPr>
          <p:nvPr>
            <p:ph sz="quarter" idx="13" hasCustomPrompt="1"/>
          </p:nvPr>
        </p:nvSpPr>
        <p:spPr>
          <a:xfrm>
            <a:off x="152400" y="2574812"/>
            <a:ext cx="20574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5" hasCustomPrompt="1"/>
          </p:nvPr>
        </p:nvSpPr>
        <p:spPr>
          <a:xfrm>
            <a:off x="152400" y="2109753"/>
            <a:ext cx="20574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25" hasCustomPrompt="1"/>
          </p:nvPr>
        </p:nvSpPr>
        <p:spPr>
          <a:xfrm>
            <a:off x="2362202" y="2574812"/>
            <a:ext cx="2133599"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Content Placeholder 4"/>
          <p:cNvSpPr>
            <a:spLocks noGrp="1"/>
          </p:cNvSpPr>
          <p:nvPr>
            <p:ph sz="quarter" idx="26" hasCustomPrompt="1"/>
          </p:nvPr>
        </p:nvSpPr>
        <p:spPr>
          <a:xfrm>
            <a:off x="2362202" y="2109753"/>
            <a:ext cx="2133599"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27" hasCustomPrompt="1"/>
          </p:nvPr>
        </p:nvSpPr>
        <p:spPr>
          <a:xfrm>
            <a:off x="4648200" y="2570015"/>
            <a:ext cx="21336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Content Placeholder 4"/>
          <p:cNvSpPr>
            <a:spLocks noGrp="1"/>
          </p:cNvSpPr>
          <p:nvPr>
            <p:ph sz="quarter" idx="28" hasCustomPrompt="1"/>
          </p:nvPr>
        </p:nvSpPr>
        <p:spPr>
          <a:xfrm>
            <a:off x="4648200" y="2104956"/>
            <a:ext cx="21336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0" name="Content Placeholder 4"/>
          <p:cNvSpPr>
            <a:spLocks noGrp="1"/>
          </p:cNvSpPr>
          <p:nvPr>
            <p:ph sz="quarter" idx="29" hasCustomPrompt="1"/>
          </p:nvPr>
        </p:nvSpPr>
        <p:spPr>
          <a:xfrm>
            <a:off x="6934202" y="2567001"/>
            <a:ext cx="2047651"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1" name="Content Placeholder 4"/>
          <p:cNvSpPr>
            <a:spLocks noGrp="1"/>
          </p:cNvSpPr>
          <p:nvPr>
            <p:ph sz="quarter" idx="30" hasCustomPrompt="1"/>
          </p:nvPr>
        </p:nvSpPr>
        <p:spPr>
          <a:xfrm>
            <a:off x="6934202" y="2101941"/>
            <a:ext cx="2047651"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2" name="TextBox 3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D462B1CA-A1C7-1D23-89DE-8445C7D15C67}"/>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998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pos="96">
          <p15:clr>
            <a:srgbClr val="FBAE40"/>
          </p15:clr>
        </p15:guide>
        <p15:guide id="16" pos="5664">
          <p15:clr>
            <a:srgbClr val="FBAE40"/>
          </p15:clr>
        </p15:guide>
        <p15:guide id="17" pos="4368">
          <p15:clr>
            <a:srgbClr val="FBAE40"/>
          </p15:clr>
        </p15:guide>
        <p15:guide id="18" pos="4272">
          <p15:clr>
            <a:srgbClr val="FBAE40"/>
          </p15:clr>
        </p15:guide>
        <p15:guide id="19" pos="2928">
          <p15:clr>
            <a:srgbClr val="FBAE40"/>
          </p15:clr>
        </p15:guide>
        <p15:guide id="20" pos="2832">
          <p15:clr>
            <a:srgbClr val="FBAE40"/>
          </p15:clr>
        </p15:guide>
        <p15:guide id="21" pos="1488">
          <p15:clr>
            <a:srgbClr val="FBAE40"/>
          </p15:clr>
        </p15:guide>
        <p15:guide id="22" pos="1392">
          <p15:clr>
            <a:srgbClr val="FBAE40"/>
          </p15:clr>
        </p15:guide>
        <p15:guide id="23" orient="horz" pos="564">
          <p15:clr>
            <a:srgbClr val="FBAE40"/>
          </p15:clr>
        </p15:guide>
        <p15:guide id="24" orient="horz" pos="660">
          <p15:clr>
            <a:srgbClr val="FBAE40"/>
          </p15:clr>
        </p15:guide>
        <p15:guide id="25" orient="horz" pos="852">
          <p15:clr>
            <a:srgbClr val="FBAE40"/>
          </p15:clr>
        </p15:guide>
        <p15:guide id="26" orient="horz" pos="948">
          <p15:clr>
            <a:srgbClr val="FBAE40"/>
          </p15:clr>
        </p15:guide>
        <p15:guide id="27" pos="5760">
          <p15:clr>
            <a:srgbClr val="FBAE40"/>
          </p15:clr>
        </p15:guide>
        <p15:guide id="28" orient="horz" pos="31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ulti Text">
    <p:spTree>
      <p:nvGrpSpPr>
        <p:cNvPr id="1" name=""/>
        <p:cNvGrpSpPr/>
        <p:nvPr/>
      </p:nvGrpSpPr>
      <p:grpSpPr>
        <a:xfrm>
          <a:off x="0" y="0"/>
          <a:ext cx="0" cy="0"/>
          <a:chOff x="0" y="0"/>
          <a:chExt cx="0" cy="0"/>
        </a:xfrm>
      </p:grpSpPr>
      <p:sp>
        <p:nvSpPr>
          <p:cNvPr id="4" name="Title 2"/>
          <p:cNvSpPr>
            <a:spLocks noGrp="1"/>
          </p:cNvSpPr>
          <p:nvPr>
            <p:ph type="title"/>
          </p:nvPr>
        </p:nvSpPr>
        <p:spPr>
          <a:xfrm>
            <a:off x="228600" y="171451"/>
            <a:ext cx="4267200" cy="838201"/>
          </a:xfrm>
        </p:spPr>
        <p:txBody>
          <a:bodyPr/>
          <a:lstStyle>
            <a:lvl1pPr>
              <a:defRPr/>
            </a:lvl1pPr>
          </a:lstStyle>
          <a:p>
            <a:r>
              <a:rPr lang="en-US"/>
              <a:t>Click to edit Master title style</a:t>
            </a:r>
            <a:endParaRPr lang="en-US" dirty="0"/>
          </a:p>
        </p:txBody>
      </p:sp>
      <p:cxnSp>
        <p:nvCxnSpPr>
          <p:cNvPr id="5" name="Straight Connector 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6" hasCustomPrompt="1"/>
          </p:nvPr>
        </p:nvSpPr>
        <p:spPr>
          <a:xfrm>
            <a:off x="6932553" y="15049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0411" y="10509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645460" y="15049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648201" y="10477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6446"/>
            <a:ext cx="4267200" cy="3952874"/>
          </a:xfrm>
        </p:spPr>
        <p:txBody>
          <a:bodyPr/>
          <a:lstStyle>
            <a:lvl1pPr marL="0" indent="0">
              <a:buNone/>
              <a:defRPr/>
            </a:lvl1pPr>
          </a:lstStyle>
          <a:p>
            <a:r>
              <a:rPr lang="en-US"/>
              <a:t>Click icon to add picture</a:t>
            </a:r>
            <a:endParaRPr lang="en-CA"/>
          </a:p>
        </p:txBody>
      </p:sp>
      <p:sp>
        <p:nvSpPr>
          <p:cNvPr id="12" name="Content Placeholder 4"/>
          <p:cNvSpPr>
            <a:spLocks noGrp="1"/>
          </p:cNvSpPr>
          <p:nvPr>
            <p:ph sz="quarter" idx="21" hasCustomPrompt="1"/>
          </p:nvPr>
        </p:nvSpPr>
        <p:spPr>
          <a:xfrm>
            <a:off x="6929812" y="35623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22" hasCustomPrompt="1"/>
          </p:nvPr>
        </p:nvSpPr>
        <p:spPr>
          <a:xfrm>
            <a:off x="6937670" y="31083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3" hasCustomPrompt="1"/>
          </p:nvPr>
        </p:nvSpPr>
        <p:spPr>
          <a:xfrm>
            <a:off x="4642719" y="35623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24" hasCustomPrompt="1"/>
          </p:nvPr>
        </p:nvSpPr>
        <p:spPr>
          <a:xfrm>
            <a:off x="4645460" y="31051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8" name="Straight Connector 17"/>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AA8D0F33-D4D3-B9BC-E020-66D8733A3644}"/>
              </a:ext>
            </a:extLst>
          </p:cNvPr>
          <p:cNvCxnSpPr/>
          <p:nvPr userDrawn="1"/>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74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132">
          <p15:clr>
            <a:srgbClr val="FBAE40"/>
          </p15:clr>
        </p15:guide>
        <p15:guide id="18" orient="horz" pos="612">
          <p15:clr>
            <a:srgbClr val="FBAE40"/>
          </p15:clr>
        </p15:guide>
        <p15:guide id="19" orient="horz" pos="660">
          <p15:clr>
            <a:srgbClr val="FBAE40"/>
          </p15:clr>
        </p15:guide>
        <p15:guide id="20" pos="2928">
          <p15:clr>
            <a:srgbClr val="FBAE40"/>
          </p15:clr>
        </p15:guide>
        <p15:guide id="21" pos="2832">
          <p15:clr>
            <a:srgbClr val="FBAE40"/>
          </p15:clr>
        </p15:guide>
        <p15:guide id="22" pos="5664">
          <p15:clr>
            <a:srgbClr val="FBAE40"/>
          </p15:clr>
        </p15:guide>
        <p15:guide id="23" pos="144">
          <p15:clr>
            <a:srgbClr val="FBAE40"/>
          </p15:clr>
        </p15:guide>
        <p15:guide id="24" orient="horz" pos="3156">
          <p15:clr>
            <a:srgbClr val="FBAE40"/>
          </p15:clr>
        </p15:guide>
        <p15:guide id="25" orient="horz" pos="852">
          <p15:clr>
            <a:srgbClr val="FBAE40"/>
          </p15:clr>
        </p15:guide>
        <p15:guide id="26" orient="horz" pos="948">
          <p15:clr>
            <a:srgbClr val="FBAE40"/>
          </p15:clr>
        </p15:guide>
        <p15:guide id="27" orient="horz" pos="1956">
          <p15:clr>
            <a:srgbClr val="FBAE40"/>
          </p15:clr>
        </p15:guide>
        <p15:guide id="28" orient="horz" pos="1860">
          <p15:clr>
            <a:srgbClr val="FBAE40"/>
          </p15:clr>
        </p15:guide>
        <p15:guide id="29" orient="horz" pos="2148">
          <p15:clr>
            <a:srgbClr val="FBAE40"/>
          </p15:clr>
        </p15:guide>
        <p15:guide id="30" pos="4272">
          <p15:clr>
            <a:srgbClr val="FBAE40"/>
          </p15:clr>
        </p15:guide>
        <p15:guide id="31" pos="4368">
          <p15:clr>
            <a:srgbClr val="FBAE40"/>
          </p15:clr>
        </p15:guide>
        <p15:guide id="32" orient="horz" pos="22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Multi Tex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940680" y="1504951"/>
            <a:ext cx="1980646" cy="3505199"/>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8537" y="1051000"/>
            <a:ext cx="1980646"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721661" y="1504948"/>
            <a:ext cx="2062882" cy="3505200"/>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724400" y="1047750"/>
            <a:ext cx="2062882"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7750"/>
            <a:ext cx="4336270" cy="3952874"/>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F0E8E731-0456-CC00-F1B9-A40C052A671B}"/>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31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64">
          <p15:clr>
            <a:srgbClr val="FBAE40"/>
          </p15:clr>
        </p15:guide>
        <p15:guide id="3" orient="horz" pos="660">
          <p15:clr>
            <a:srgbClr val="FBAE40"/>
          </p15:clr>
        </p15:guide>
        <p15:guide id="4" pos="2928">
          <p15:clr>
            <a:srgbClr val="FBAE40"/>
          </p15:clr>
        </p15:guide>
        <p15:guide id="5" pos="2832">
          <p15:clr>
            <a:srgbClr val="FBAE40"/>
          </p15:clr>
        </p15:guide>
        <p15:guide id="6" pos="5664">
          <p15:clr>
            <a:srgbClr val="FBAE40"/>
          </p15:clr>
        </p15:guide>
        <p15:guide id="7" pos="96">
          <p15:clr>
            <a:srgbClr val="FBAE40"/>
          </p15:clr>
        </p15:guide>
        <p15:guide id="9" orient="horz" pos="852">
          <p15:clr>
            <a:srgbClr val="FBAE40"/>
          </p15:clr>
        </p15:guide>
        <p15:guide id="10" orient="horz" pos="948">
          <p15:clr>
            <a:srgbClr val="FBAE40"/>
          </p15:clr>
        </p15:guide>
        <p15:guide id="14" pos="4272">
          <p15:clr>
            <a:srgbClr val="FBAE40"/>
          </p15:clr>
        </p15:guide>
        <p15:guide id="15" pos="4368">
          <p15:clr>
            <a:srgbClr val="FBAE40"/>
          </p15:clr>
        </p15:guide>
        <p15:guide id="17" orient="horz" pos="3240">
          <p15:clr>
            <a:srgbClr val="FBAE40"/>
          </p15:clr>
        </p15:guide>
        <p15:guide id="18" orient="horz">
          <p15:clr>
            <a:srgbClr val="FBAE40"/>
          </p15:clr>
        </p15:guide>
        <p15:guide id="19" orient="horz" pos="84">
          <p15:clr>
            <a:srgbClr val="FBAE40"/>
          </p15:clr>
        </p15:guide>
        <p15:guide id="20" orient="horz" pos="315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Slide Version 1">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le 2"/>
          <p:cNvSpPr>
            <a:spLocks noGrp="1"/>
          </p:cNvSpPr>
          <p:nvPr>
            <p:ph type="title"/>
          </p:nvPr>
        </p:nvSpPr>
        <p:spPr>
          <a:xfrm>
            <a:off x="228601" y="133350"/>
            <a:ext cx="8686801"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8" name="Rectangle 7"/>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Right Triangle 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2" name="Rectangle 11"/>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Rectangle 16">
            <a:extLst>
              <a:ext uri="{FF2B5EF4-FFF2-40B4-BE49-F238E27FC236}">
                <a16:creationId xmlns:a16="http://schemas.microsoft.com/office/drawing/2014/main" id="{094D2ADE-E7EA-D7BE-7A31-840ECBCB886C}"/>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Right Triangle 17">
            <a:extLst>
              <a:ext uri="{FF2B5EF4-FFF2-40B4-BE49-F238E27FC236}">
                <a16:creationId xmlns:a16="http://schemas.microsoft.com/office/drawing/2014/main" id="{0C09D4C2-DE2F-C668-B99A-38382D857DA6}"/>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a:extLst>
              <a:ext uri="{FF2B5EF4-FFF2-40B4-BE49-F238E27FC236}">
                <a16:creationId xmlns:a16="http://schemas.microsoft.com/office/drawing/2014/main" id="{1FAD90ED-EBCC-697C-B9CD-ADC7BA280D4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95ADF3FA-F8E6-FDC9-C95A-2EB622F3151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2053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Slide Version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1853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tabLst>
                <a:tab pos="804823" algn="l"/>
              </a:tabLst>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4648201" y="133352"/>
            <a:ext cx="4267202" cy="761999"/>
          </a:xfrm>
        </p:spPr>
        <p:txBody>
          <a:bodyPr>
            <a:normAutofit/>
          </a:bodyPr>
          <a:lstStyle>
            <a:lvl1pPr marL="0" indent="0">
              <a:buClr>
                <a:schemeClr val="tx2"/>
              </a:buClr>
              <a:buFont typeface="Wingdings" panose="05000000000000000000" pitchFamily="2" charset="2"/>
              <a:buNone/>
              <a:defRPr sz="11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0" name="Rectangle 9"/>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ight Triangle 1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4" name="Rectangle 1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6" name="Right Triangle 15"/>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20" name="Rectangle 19">
            <a:extLst>
              <a:ext uri="{FF2B5EF4-FFF2-40B4-BE49-F238E27FC236}">
                <a16:creationId xmlns:a16="http://schemas.microsoft.com/office/drawing/2014/main" id="{72E6C6B9-B591-FA80-BBA0-3D2B716EA445}"/>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Right Triangle 20">
            <a:extLst>
              <a:ext uri="{FF2B5EF4-FFF2-40B4-BE49-F238E27FC236}">
                <a16:creationId xmlns:a16="http://schemas.microsoft.com/office/drawing/2014/main" id="{CF0C5175-70E4-1617-ECEF-600B5ACB5F8D}"/>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3" name="Straight Connector 22">
            <a:extLst>
              <a:ext uri="{FF2B5EF4-FFF2-40B4-BE49-F238E27FC236}">
                <a16:creationId xmlns:a16="http://schemas.microsoft.com/office/drawing/2014/main" id="{77175A87-DE6F-8B71-1F88-4B2637FA8E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996D1235-C9D0-6FBD-C1BE-42E1ADA3E77E}"/>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29199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585217" y="1683018"/>
            <a:ext cx="3944789" cy="267898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4585099" y="1683018"/>
            <a:ext cx="3941064" cy="2679701"/>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5"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1971153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4" name="TextBox 3"/>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9639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ank You End">
    <p:spTree>
      <p:nvGrpSpPr>
        <p:cNvPr id="1" name=""/>
        <p:cNvGrpSpPr/>
        <p:nvPr/>
      </p:nvGrpSpPr>
      <p:grpSpPr>
        <a:xfrm>
          <a:off x="0" y="0"/>
          <a:ext cx="0" cy="0"/>
          <a:chOff x="0" y="0"/>
          <a:chExt cx="0" cy="0"/>
        </a:xfrm>
      </p:grpSpPr>
      <p:sp>
        <p:nvSpPr>
          <p:cNvPr id="7" name="TextBox 6"/>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6" name="TextBox 15"/>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8" name="TextBox 17"/>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9" name="TextBox 18"/>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sp>
        <p:nvSpPr>
          <p:cNvPr id="12" name="TextBox 11"/>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3" name="TextBox 12"/>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4" name="TextBox 13"/>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5" name="TextBox 14"/>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26" name="TextBox 25"/>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28" name="TextBox 27"/>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29" name="TextBox 28"/>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0" name="TextBox 29"/>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36" name="TextBox 35">
            <a:extLst>
              <a:ext uri="{FF2B5EF4-FFF2-40B4-BE49-F238E27FC236}">
                <a16:creationId xmlns:a16="http://schemas.microsoft.com/office/drawing/2014/main" id="{BA6F1C48-EF48-555D-2B9E-4768FA158E4A}"/>
              </a:ext>
            </a:extLst>
          </p:cNvPr>
          <p:cNvSpPr txBox="1"/>
          <p:nvPr userDrawn="1"/>
        </p:nvSpPr>
        <p:spPr>
          <a:xfrm>
            <a:off x="7467601" y="4546246"/>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37" name="TextBox 36">
            <a:extLst>
              <a:ext uri="{FF2B5EF4-FFF2-40B4-BE49-F238E27FC236}">
                <a16:creationId xmlns:a16="http://schemas.microsoft.com/office/drawing/2014/main" id="{93A62693-2BCA-28A2-9753-687857A2EA2E}"/>
              </a:ext>
            </a:extLst>
          </p:cNvPr>
          <p:cNvSpPr txBox="1"/>
          <p:nvPr userDrawn="1"/>
        </p:nvSpPr>
        <p:spPr>
          <a:xfrm>
            <a:off x="7391401"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38" name="TextBox 37">
            <a:extLst>
              <a:ext uri="{FF2B5EF4-FFF2-40B4-BE49-F238E27FC236}">
                <a16:creationId xmlns:a16="http://schemas.microsoft.com/office/drawing/2014/main" id="{C0E97EF5-B30E-0A5F-6722-91AFF42635B6}"/>
              </a:ext>
            </a:extLst>
          </p:cNvPr>
          <p:cNvSpPr txBox="1"/>
          <p:nvPr userDrawn="1"/>
        </p:nvSpPr>
        <p:spPr>
          <a:xfrm>
            <a:off x="533400" y="4671597"/>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9" name="TextBox 38">
            <a:extLst>
              <a:ext uri="{FF2B5EF4-FFF2-40B4-BE49-F238E27FC236}">
                <a16:creationId xmlns:a16="http://schemas.microsoft.com/office/drawing/2014/main" id="{91E41C07-3663-094B-F89F-97D6CD63CDC7}"/>
              </a:ext>
            </a:extLst>
          </p:cNvPr>
          <p:cNvSpPr txBox="1"/>
          <p:nvPr userDrawn="1"/>
        </p:nvSpPr>
        <p:spPr>
          <a:xfrm>
            <a:off x="228600" y="3979758"/>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40" name="Picture 39">
            <a:extLst>
              <a:ext uri="{FF2B5EF4-FFF2-40B4-BE49-F238E27FC236}">
                <a16:creationId xmlns:a16="http://schemas.microsoft.com/office/drawing/2014/main" id="{8D725AE7-38F2-860F-94A0-792E68F6D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7588" y="4603753"/>
            <a:ext cx="166274" cy="166274"/>
          </a:xfrm>
          <a:prstGeom prst="rect">
            <a:avLst/>
          </a:prstGeom>
        </p:spPr>
      </p:pic>
      <p:pic>
        <p:nvPicPr>
          <p:cNvPr id="41" name="Picture 40">
            <a:extLst>
              <a:ext uri="{FF2B5EF4-FFF2-40B4-BE49-F238E27FC236}">
                <a16:creationId xmlns:a16="http://schemas.microsoft.com/office/drawing/2014/main" id="{8F1E8733-A0A1-EBCD-DF68-F82B2C01B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42" name="Picture 41">
            <a:extLst>
              <a:ext uri="{FF2B5EF4-FFF2-40B4-BE49-F238E27FC236}">
                <a16:creationId xmlns:a16="http://schemas.microsoft.com/office/drawing/2014/main" id="{A5FF18DD-E771-B7E1-0831-D1E2B03F23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1538" y="4598934"/>
            <a:ext cx="175912" cy="175912"/>
          </a:xfrm>
          <a:prstGeom prst="rect">
            <a:avLst/>
          </a:prstGeom>
        </p:spPr>
      </p:pic>
      <p:pic>
        <p:nvPicPr>
          <p:cNvPr id="43" name="Picture 42">
            <a:extLst>
              <a:ext uri="{FF2B5EF4-FFF2-40B4-BE49-F238E27FC236}">
                <a16:creationId xmlns:a16="http://schemas.microsoft.com/office/drawing/2014/main" id="{A725E9F5-E524-4723-04A7-E89951220D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73800" y="4312827"/>
            <a:ext cx="193801" cy="193801"/>
          </a:xfrm>
          <a:prstGeom prst="rect">
            <a:avLst/>
          </a:prstGeom>
        </p:spPr>
      </p:pic>
      <p:pic>
        <p:nvPicPr>
          <p:cNvPr id="44" name="Picture 43">
            <a:extLst>
              <a:ext uri="{FF2B5EF4-FFF2-40B4-BE49-F238E27FC236}">
                <a16:creationId xmlns:a16="http://schemas.microsoft.com/office/drawing/2014/main" id="{EC916813-F1BA-84FB-AE47-E10582123C0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3810000"/>
          </a:xfrm>
          <a:prstGeom prst="rect">
            <a:avLst/>
          </a:prstGeom>
        </p:spPr>
      </p:pic>
    </p:spTree>
    <p:extLst>
      <p:ext uri="{BB962C8B-B14F-4D97-AF65-F5344CB8AC3E}">
        <p14:creationId xmlns:p14="http://schemas.microsoft.com/office/powerpoint/2010/main" val="16185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ext Slide Version 1">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2"/>
          <p:cNvSpPr>
            <a:spLocks noGrp="1"/>
          </p:cNvSpPr>
          <p:nvPr>
            <p:ph type="title"/>
          </p:nvPr>
        </p:nvSpPr>
        <p:spPr>
          <a:xfrm>
            <a:off x="228601" y="133351"/>
            <a:ext cx="8686801" cy="457201"/>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0643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Multi Icon 2">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457202" y="1253668"/>
            <a:ext cx="3314701" cy="3467101"/>
          </a:xfrm>
          <a:prstGeom prst="diamond">
            <a:avLst/>
          </a:prstGeom>
        </p:spPr>
        <p:txBody>
          <a:bodyPr/>
          <a:lstStyle>
            <a:lvl1pPr marL="0" indent="0">
              <a:buNone/>
              <a:defRPr/>
            </a:lvl1pPr>
          </a:lstStyle>
          <a:p>
            <a:r>
              <a:rPr lang="en-US"/>
              <a:t>Click icon to add picture</a:t>
            </a:r>
            <a:endParaRPr lang="en-CA"/>
          </a:p>
        </p:txBody>
      </p:sp>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16" name="Content Placeholder 4"/>
          <p:cNvSpPr>
            <a:spLocks noGrp="1"/>
          </p:cNvSpPr>
          <p:nvPr>
            <p:ph sz="quarter" idx="12" hasCustomPrompt="1"/>
          </p:nvPr>
        </p:nvSpPr>
        <p:spPr>
          <a:xfrm>
            <a:off x="6781801"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3" hasCustomPrompt="1"/>
          </p:nvPr>
        </p:nvSpPr>
        <p:spPr>
          <a:xfrm>
            <a:off x="4419602"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8" name="Content Placeholder 4"/>
          <p:cNvSpPr>
            <a:spLocks noGrp="1"/>
          </p:cNvSpPr>
          <p:nvPr>
            <p:ph sz="quarter" idx="14" hasCustomPrompt="1"/>
          </p:nvPr>
        </p:nvSpPr>
        <p:spPr>
          <a:xfrm>
            <a:off x="6781801" y="38052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9" name="Content Placeholder 4"/>
          <p:cNvSpPr>
            <a:spLocks noGrp="1"/>
          </p:cNvSpPr>
          <p:nvPr>
            <p:ph sz="quarter" idx="15" hasCustomPrompt="1"/>
          </p:nvPr>
        </p:nvSpPr>
        <p:spPr>
          <a:xfrm>
            <a:off x="4419602" y="3801044"/>
            <a:ext cx="1978029" cy="1056707"/>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Picture Placeholder 21"/>
          <p:cNvSpPr>
            <a:spLocks noGrp="1"/>
          </p:cNvSpPr>
          <p:nvPr>
            <p:ph type="pic" sz="quarter" idx="11" hasCustomPrompt="1"/>
          </p:nvPr>
        </p:nvSpPr>
        <p:spPr>
          <a:xfrm>
            <a:off x="4419600" y="10477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17" hasCustomPrompt="1"/>
          </p:nvPr>
        </p:nvSpPr>
        <p:spPr>
          <a:xfrm>
            <a:off x="6792036" y="10477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18" hasCustomPrompt="1"/>
          </p:nvPr>
        </p:nvSpPr>
        <p:spPr>
          <a:xfrm>
            <a:off x="6781800" y="30289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19" hasCustomPrompt="1"/>
          </p:nvPr>
        </p:nvSpPr>
        <p:spPr>
          <a:xfrm>
            <a:off x="4419600" y="3028950"/>
            <a:ext cx="609600" cy="609600"/>
          </a:xfrm>
        </p:spPr>
        <p:txBody>
          <a:bodyPr>
            <a:normAutofit/>
          </a:bodyPr>
          <a:lstStyle>
            <a:lvl1pPr marL="0" indent="0">
              <a:buNone/>
              <a:defRPr sz="900"/>
            </a:lvl1pPr>
          </a:lstStyle>
          <a:p>
            <a:r>
              <a:rPr lang="en-US" dirty="0"/>
              <a:t>icon</a:t>
            </a:r>
            <a:endParaRPr lang="en-CA" dirty="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Diamond 21"/>
          <p:cNvSpPr/>
          <p:nvPr/>
        </p:nvSpPr>
        <p:spPr>
          <a:xfrm>
            <a:off x="1255485"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TextBox 28"/>
          <p:cNvSpPr txBox="1"/>
          <p:nvPr/>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0B0CC782-0789-8AA2-C500-4A890549ADD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Diamond 22">
            <a:extLst>
              <a:ext uri="{FF2B5EF4-FFF2-40B4-BE49-F238E27FC236}">
                <a16:creationId xmlns:a16="http://schemas.microsoft.com/office/drawing/2014/main" id="{A7B2B6D2-67F7-8676-3BE4-F564F70E9112}"/>
              </a:ext>
            </a:extLst>
          </p:cNvPr>
          <p:cNvSpPr/>
          <p:nvPr userDrawn="1"/>
        </p:nvSpPr>
        <p:spPr>
          <a:xfrm>
            <a:off x="1255484"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a:extLst>
              <a:ext uri="{FF2B5EF4-FFF2-40B4-BE49-F238E27FC236}">
                <a16:creationId xmlns:a16="http://schemas.microsoft.com/office/drawing/2014/main" id="{B5002F42-4EB9-6C7B-1BC8-AEB35DCEB65B}"/>
              </a:ext>
            </a:extLst>
          </p:cNvPr>
          <p:cNvSpPr txBox="1"/>
          <p:nvPr userDrawn="1"/>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36775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smtClean="0"/>
              <a:pPr>
                <a:defRPr/>
              </a:pPr>
              <a:t>2/18/2025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smtClean="0"/>
              <a:pPr>
                <a:defRPr/>
              </a:pPr>
              <a:t>‹#›</a:t>
            </a:fld>
            <a:endParaRPr lang="en-US"/>
          </a:p>
        </p:txBody>
      </p:sp>
    </p:spTree>
    <p:extLst>
      <p:ext uri="{BB962C8B-B14F-4D97-AF65-F5344CB8AC3E}">
        <p14:creationId xmlns:p14="http://schemas.microsoft.com/office/powerpoint/2010/main" val="8184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57B6A-46D2-4131-9A51-10D887A787B4}"/>
              </a:ext>
            </a:extLst>
          </p:cNvPr>
          <p:cNvSpPr>
            <a:spLocks noGrp="1"/>
          </p:cNvSpPr>
          <p:nvPr>
            <p:ph type="sldNum" sz="quarter" idx="10"/>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41159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49C-A696-47A0-9EA6-A867318181D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DE0CE73-A2B7-4AF4-B3DF-1508FB1FC0F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0DEF2E9-50EE-4618-BCB4-0409AA62095E}"/>
              </a:ext>
            </a:extLst>
          </p:cNvPr>
          <p:cNvSpPr>
            <a:spLocks noGrp="1"/>
          </p:cNvSpPr>
          <p:nvPr>
            <p:ph type="dt" sz="half" idx="10"/>
          </p:nvPr>
        </p:nvSpPr>
        <p:spPr/>
        <p:txBody>
          <a:bodyPr/>
          <a:lstStyle/>
          <a:p>
            <a:fld id="{4D61B104-FA48-4B6D-A397-2CE9DDA5D16C}" type="datetimeFigureOut">
              <a:rPr lang="en-CA" smtClean="0"/>
              <a:t>2025-02-18</a:t>
            </a:fld>
            <a:endParaRPr lang="en-CA"/>
          </a:p>
        </p:txBody>
      </p:sp>
      <p:sp>
        <p:nvSpPr>
          <p:cNvPr id="5" name="Footer Placeholder 4">
            <a:extLst>
              <a:ext uri="{FF2B5EF4-FFF2-40B4-BE49-F238E27FC236}">
                <a16:creationId xmlns:a16="http://schemas.microsoft.com/office/drawing/2014/main" id="{3511C96D-8301-4853-A134-424C39927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428BE4-3CF3-46D2-A555-D93E0F507D4C}"/>
              </a:ext>
            </a:extLst>
          </p:cNvPr>
          <p:cNvSpPr>
            <a:spLocks noGrp="1"/>
          </p:cNvSpPr>
          <p:nvPr>
            <p:ph type="sldNum" sz="quarter" idx="12"/>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7094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a:pPr>
                <a:defRPr/>
              </a:pPr>
              <a:t>2/18/2025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a:pPr>
                <a:defRPr/>
              </a:pPr>
              <a:t>‹#›</a:t>
            </a:fld>
            <a:endParaRPr lang="en-US"/>
          </a:p>
        </p:txBody>
      </p:sp>
    </p:spTree>
    <p:extLst>
      <p:ext uri="{BB962C8B-B14F-4D97-AF65-F5344CB8AC3E}">
        <p14:creationId xmlns:p14="http://schemas.microsoft.com/office/powerpoint/2010/main" val="44415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410200" y="2038350"/>
            <a:ext cx="3450864" cy="26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597821"/>
            <a:ext cx="4953000" cy="464788"/>
          </a:xfrm>
          <a:prstGeom prst="rect">
            <a:avLst/>
          </a:prstGeom>
        </p:spPr>
        <p:txBody>
          <a:bodyPr>
            <a:normAutofit/>
          </a:bodyPr>
          <a:lstStyle>
            <a:lvl1pPr algn="l">
              <a:defRPr sz="2800" baseline="0">
                <a:solidFill>
                  <a:srgbClr val="E63C2F"/>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685800" y="2571750"/>
            <a:ext cx="1752600" cy="381000"/>
          </a:xfrm>
          <a:prstGeom prst="rect">
            <a:avLst/>
          </a:prstGeom>
        </p:spPr>
        <p:txBody>
          <a:bodyPr>
            <a:normAutofit/>
          </a:bodyPr>
          <a:lstStyle>
            <a:lvl1pPr marL="0" indent="0" algn="l">
              <a:buNone/>
              <a:defRPr sz="1600">
                <a:solidFill>
                  <a:srgbClr val="7E808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90B165F-7B8F-49CF-8422-83FA73884A08}" type="datetimeFigureOut">
              <a:rPr lang="en-US" smtClean="0"/>
              <a:t>2/18/2025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DC10B0D-13FB-49E6-AB22-9EA691595B22}" type="slidenum">
              <a:rPr lang="en-US" smtClean="0"/>
              <a:t>‹#›</a:t>
            </a:fld>
            <a:endParaRPr lang="en-US"/>
          </a:p>
        </p:txBody>
      </p:sp>
      <p:sp>
        <p:nvSpPr>
          <p:cNvPr id="15" name="Text Placeholder 14"/>
          <p:cNvSpPr>
            <a:spLocks noGrp="1"/>
          </p:cNvSpPr>
          <p:nvPr>
            <p:ph type="body" sz="quarter" idx="13" hasCustomPrompt="1"/>
          </p:nvPr>
        </p:nvSpPr>
        <p:spPr>
          <a:xfrm>
            <a:off x="685800" y="3105151"/>
            <a:ext cx="1752600" cy="357981"/>
          </a:xfrm>
          <a:prstGeom prst="rect">
            <a:avLst/>
          </a:prstGeom>
        </p:spPr>
        <p:txBody>
          <a:bodyPr>
            <a:noAutofit/>
          </a:bodyPr>
          <a:lstStyle>
            <a:lvl1pPr marL="0" indent="0">
              <a:buFontTx/>
              <a:buNone/>
              <a:defRPr sz="1600">
                <a:solidFill>
                  <a:srgbClr val="7E8082"/>
                </a:solidFill>
                <a:latin typeface="+mj-lt"/>
              </a:defRPr>
            </a:lvl1pPr>
          </a:lstStyle>
          <a:p>
            <a:pPr lvl="0"/>
            <a:r>
              <a:rPr lang="en-US"/>
              <a:t>Date</a:t>
            </a:r>
          </a:p>
        </p:txBody>
      </p:sp>
      <p:pic>
        <p:nvPicPr>
          <p:cNvPr id="10" name="Picture 3"/>
          <p:cNvPicPr>
            <a:picLocks noChangeAspect="1"/>
          </p:cNvPicPr>
          <p:nvPr userDrawn="1"/>
        </p:nvPicPr>
        <p:blipFill>
          <a:blip r:embed="rId3" cstate="screen">
            <a:extLst>
              <a:ext uri="{28A0092B-C50C-407E-A947-70E740481C1C}">
                <a14:useLocalDpi xmlns:a14="http://schemas.microsoft.com/office/drawing/2010/main"/>
              </a:ext>
            </a:extLst>
          </a:blip>
          <a:srcRect t="28656"/>
          <a:stretch>
            <a:fillRect/>
          </a:stretch>
        </p:blipFill>
        <p:spPr bwMode="auto">
          <a:xfrm>
            <a:off x="-76200" y="0"/>
            <a:ext cx="548640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5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63" Type="http://schemas.openxmlformats.org/officeDocument/2006/relationships/slideLayout" Target="../slideLayouts/slideLayout7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66" Type="http://schemas.openxmlformats.org/officeDocument/2006/relationships/slideLayout" Target="../slideLayouts/slideLayout76.xml"/><Relationship Id="rId5" Type="http://schemas.openxmlformats.org/officeDocument/2006/relationships/slideLayout" Target="../slideLayouts/slideLayout15.xml"/><Relationship Id="rId61" Type="http://schemas.openxmlformats.org/officeDocument/2006/relationships/slideLayout" Target="../slideLayouts/slideLayout71.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64" Type="http://schemas.openxmlformats.org/officeDocument/2006/relationships/slideLayout" Target="../slideLayouts/slideLayout74.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67" Type="http://schemas.openxmlformats.org/officeDocument/2006/relationships/theme" Target="../theme/theme2.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slideLayout" Target="../slideLayouts/slideLayout7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337" r:id="rId10"/>
  </p:sldLayoutIdLst>
  <p:hf sldNum="0" hdr="0" dt="0"/>
  <p:txStyles>
    <p:titleStyle>
      <a:lvl1pPr algn="l" rtl="0" eaLnBrk="0" fontAlgn="base" hangingPunct="0">
        <a:spcBef>
          <a:spcPct val="0"/>
        </a:spcBef>
        <a:spcAft>
          <a:spcPct val="0"/>
        </a:spcAft>
        <a:defRPr sz="2200" b="1" kern="1200">
          <a:solidFill>
            <a:schemeClr val="bg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2"/>
            <a:ext cx="6172200" cy="674689"/>
          </a:xfrm>
          <a:prstGeom prst="rect">
            <a:avLst/>
          </a:prstGeom>
        </p:spPr>
        <p:txBody>
          <a:bodyPr vert="horz" lIns="91440" tIns="45720" rIns="91440" bIns="45720" rtlCol="0" anchor="ctr">
            <a:normAutofit/>
          </a:bodyPr>
          <a:lstStyle/>
          <a:p>
            <a:r>
              <a:rPr lang="en-CA" dirty="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4"/>
          </p:nvPr>
        </p:nvSpPr>
        <p:spPr>
          <a:xfrm>
            <a:off x="7010400" y="478155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5DFCBF-6DC3-4C9D-BCCF-8EA7A2F4C7BA}" type="slidenum">
              <a:rPr lang="en-CA" smtClean="0"/>
              <a:t>‹#›</a:t>
            </a:fld>
            <a:endParaRPr lang="en-CA"/>
          </a:p>
        </p:txBody>
      </p:sp>
    </p:spTree>
    <p:extLst>
      <p:ext uri="{BB962C8B-B14F-4D97-AF65-F5344CB8AC3E}">
        <p14:creationId xmlns:p14="http://schemas.microsoft.com/office/powerpoint/2010/main" val="382017687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 id="2147484292" r:id="rId22"/>
    <p:sldLayoutId id="2147484293" r:id="rId23"/>
    <p:sldLayoutId id="2147484294" r:id="rId24"/>
    <p:sldLayoutId id="2147484295" r:id="rId25"/>
    <p:sldLayoutId id="2147484296" r:id="rId26"/>
    <p:sldLayoutId id="2147484297" r:id="rId27"/>
    <p:sldLayoutId id="2147484298" r:id="rId28"/>
    <p:sldLayoutId id="2147484299" r:id="rId29"/>
    <p:sldLayoutId id="2147484300" r:id="rId30"/>
    <p:sldLayoutId id="2147484301" r:id="rId31"/>
    <p:sldLayoutId id="2147484302" r:id="rId32"/>
    <p:sldLayoutId id="2147484303" r:id="rId33"/>
    <p:sldLayoutId id="2147484304" r:id="rId34"/>
    <p:sldLayoutId id="2147484305" r:id="rId35"/>
    <p:sldLayoutId id="2147484306" r:id="rId36"/>
    <p:sldLayoutId id="2147484307" r:id="rId37"/>
    <p:sldLayoutId id="2147484308" r:id="rId38"/>
    <p:sldLayoutId id="2147484309" r:id="rId39"/>
    <p:sldLayoutId id="2147484310" r:id="rId40"/>
    <p:sldLayoutId id="2147484311" r:id="rId41"/>
    <p:sldLayoutId id="2147484312" r:id="rId42"/>
    <p:sldLayoutId id="2147484313" r:id="rId43"/>
    <p:sldLayoutId id="2147484314" r:id="rId44"/>
    <p:sldLayoutId id="2147484315" r:id="rId45"/>
    <p:sldLayoutId id="2147484316" r:id="rId46"/>
    <p:sldLayoutId id="2147484317" r:id="rId47"/>
    <p:sldLayoutId id="2147484318" r:id="rId48"/>
    <p:sldLayoutId id="2147484319" r:id="rId49"/>
    <p:sldLayoutId id="2147484320" r:id="rId50"/>
    <p:sldLayoutId id="2147484321" r:id="rId51"/>
    <p:sldLayoutId id="2147484322" r:id="rId52"/>
    <p:sldLayoutId id="2147484323" r:id="rId53"/>
    <p:sldLayoutId id="2147484324" r:id="rId54"/>
    <p:sldLayoutId id="2147484325" r:id="rId55"/>
    <p:sldLayoutId id="2147484326" r:id="rId56"/>
    <p:sldLayoutId id="2147484327" r:id="rId57"/>
    <p:sldLayoutId id="2147484328" r:id="rId58"/>
    <p:sldLayoutId id="2147484329" r:id="rId59"/>
    <p:sldLayoutId id="2147484330" r:id="rId60"/>
    <p:sldLayoutId id="2147484331" r:id="rId61"/>
    <p:sldLayoutId id="2147484332" r:id="rId62"/>
    <p:sldLayoutId id="2147484333" r:id="rId63"/>
    <p:sldLayoutId id="2147484334" r:id="rId64"/>
    <p:sldLayoutId id="2147484335" r:id="rId65"/>
    <p:sldLayoutId id="2147484336"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5"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884" indent="-342884" algn="l" defTabSz="914355"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13"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2944" indent="-228588" algn="l" defTabSz="914355"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2974"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297" indent="-228588" algn="l" defTabSz="914355"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8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92EE8-2D68-B34C-9730-A3198CF9E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A71B3-6682-0306-885A-F0DA747F6DE3}"/>
              </a:ext>
            </a:extLst>
          </p:cNvPr>
          <p:cNvSpPr>
            <a:spLocks noGrp="1"/>
          </p:cNvSpPr>
          <p:nvPr>
            <p:ph type="title"/>
          </p:nvPr>
        </p:nvSpPr>
        <p:spPr>
          <a:xfrm>
            <a:off x="598932" y="893869"/>
            <a:ext cx="7946136" cy="400050"/>
          </a:xfrm>
          <a:effectLst>
            <a:softEdge rad="63500"/>
          </a:effectLst>
        </p:spPr>
        <p:txBody>
          <a:bodyPr>
            <a:normAutofit fontScale="90000"/>
          </a:bodyPr>
          <a:lstStyle/>
          <a:p>
            <a:r>
              <a:rPr lang="en-US" dirty="0"/>
              <a:t>Maintenance and Accessibility</a:t>
            </a:r>
          </a:p>
        </p:txBody>
      </p:sp>
      <p:sp>
        <p:nvSpPr>
          <p:cNvPr id="4" name="Content Placeholder 3">
            <a:extLst>
              <a:ext uri="{FF2B5EF4-FFF2-40B4-BE49-F238E27FC236}">
                <a16:creationId xmlns:a16="http://schemas.microsoft.com/office/drawing/2014/main" id="{25CB8CC8-35C8-3052-3CC3-1BC8A2506018}"/>
              </a:ext>
            </a:extLst>
          </p:cNvPr>
          <p:cNvSpPr>
            <a:spLocks noGrp="1"/>
          </p:cNvSpPr>
          <p:nvPr>
            <p:ph sz="half" idx="2"/>
          </p:nvPr>
        </p:nvSpPr>
        <p:spPr>
          <a:xfrm>
            <a:off x="598932" y="1389016"/>
            <a:ext cx="7946136" cy="1636544"/>
          </a:xfrm>
        </p:spPr>
        <p:txBody>
          <a:bodyPr/>
          <a:lstStyle/>
          <a:p>
            <a:r>
              <a:rPr lang="en-US" dirty="0"/>
              <a:t>All components are located inside individual</a:t>
            </a:r>
            <a:br>
              <a:rPr lang="en-US" dirty="0"/>
            </a:br>
            <a:r>
              <a:rPr lang="en-US" dirty="0"/>
              <a:t>swing-up steel cabinets which provide protection</a:t>
            </a:r>
            <a:br>
              <a:rPr lang="en-US" dirty="0"/>
            </a:br>
            <a:r>
              <a:rPr lang="en-US" dirty="0"/>
              <a:t>but allow easily accessibility to engine, tanks,</a:t>
            </a:r>
            <a:br>
              <a:rPr lang="en-US" dirty="0"/>
            </a:br>
            <a:r>
              <a:rPr lang="en-US" dirty="0"/>
              <a:t>and all major components. </a:t>
            </a:r>
            <a:br>
              <a:rPr lang="en-US" dirty="0"/>
            </a:br>
            <a:endParaRPr lang="en-US" dirty="0"/>
          </a:p>
          <a:p>
            <a:r>
              <a:rPr lang="en-US" dirty="0"/>
              <a:t>Pull-out engine tray designed for serviceability &amp; easy</a:t>
            </a:r>
            <a:br>
              <a:rPr lang="en-US" dirty="0"/>
            </a:br>
            <a:r>
              <a:rPr lang="en-US" dirty="0"/>
              <a:t>access for maintenance.</a:t>
            </a:r>
          </a:p>
          <a:p>
            <a:pPr marL="0" indent="0">
              <a:buNone/>
            </a:pPr>
            <a:endParaRPr lang="en-US" dirty="0"/>
          </a:p>
          <a:p>
            <a:r>
              <a:rPr lang="en-US" dirty="0"/>
              <a:t>Tilt-out hydraulic manifold and opening electrical panel.</a:t>
            </a:r>
          </a:p>
        </p:txBody>
      </p:sp>
      <p:pic>
        <p:nvPicPr>
          <p:cNvPr id="5" name="Picture 4">
            <a:extLst>
              <a:ext uri="{FF2B5EF4-FFF2-40B4-BE49-F238E27FC236}">
                <a16:creationId xmlns:a16="http://schemas.microsoft.com/office/drawing/2014/main" id="{329B9DA7-F509-BA8C-5CFC-C5CA82AD9A49}"/>
              </a:ext>
            </a:extLst>
          </p:cNvPr>
          <p:cNvPicPr>
            <a:picLocks noChangeAspect="1"/>
          </p:cNvPicPr>
          <p:nvPr/>
        </p:nvPicPr>
        <p:blipFill>
          <a:blip r:embed="rId3"/>
          <a:stretch>
            <a:fillRect/>
          </a:stretch>
        </p:blipFill>
        <p:spPr>
          <a:xfrm>
            <a:off x="6719043" y="2622456"/>
            <a:ext cx="2505425" cy="2505425"/>
          </a:xfrm>
          <a:prstGeom prst="rect">
            <a:avLst/>
          </a:prstGeom>
          <a:effectLst>
            <a:softEdge rad="63500"/>
          </a:effectLst>
        </p:spPr>
      </p:pic>
    </p:spTree>
    <p:extLst>
      <p:ext uri="{BB962C8B-B14F-4D97-AF65-F5344CB8AC3E}">
        <p14:creationId xmlns:p14="http://schemas.microsoft.com/office/powerpoint/2010/main" val="396403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A1E2-1D9C-CEAF-A077-979DEA445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6132F-EC44-B1DB-9573-A3DCAB7DDFB4}"/>
              </a:ext>
            </a:extLst>
          </p:cNvPr>
          <p:cNvSpPr>
            <a:spLocks noGrp="1"/>
          </p:cNvSpPr>
          <p:nvPr>
            <p:ph type="title"/>
          </p:nvPr>
        </p:nvSpPr>
        <p:spPr>
          <a:xfrm>
            <a:off x="598932" y="893869"/>
            <a:ext cx="7946136" cy="400050"/>
          </a:xfrm>
          <a:effectLst>
            <a:softEdge rad="63500"/>
          </a:effectLst>
        </p:spPr>
        <p:txBody>
          <a:bodyPr>
            <a:normAutofit fontScale="90000"/>
          </a:bodyPr>
          <a:lstStyle/>
          <a:p>
            <a:r>
              <a:rPr lang="en-US"/>
              <a:t>Self Leveling Outriggers</a:t>
            </a:r>
            <a:endParaRPr lang="en-US" dirty="0"/>
          </a:p>
        </p:txBody>
      </p:sp>
      <p:sp>
        <p:nvSpPr>
          <p:cNvPr id="4" name="Content Placeholder 3">
            <a:extLst>
              <a:ext uri="{FF2B5EF4-FFF2-40B4-BE49-F238E27FC236}">
                <a16:creationId xmlns:a16="http://schemas.microsoft.com/office/drawing/2014/main" id="{64F1FCED-1D72-47FA-CC9D-32140EABE9F3}"/>
              </a:ext>
            </a:extLst>
          </p:cNvPr>
          <p:cNvSpPr>
            <a:spLocks noGrp="1"/>
          </p:cNvSpPr>
          <p:nvPr>
            <p:ph sz="half" idx="2"/>
          </p:nvPr>
        </p:nvSpPr>
        <p:spPr>
          <a:xfrm>
            <a:off x="598932" y="1389016"/>
            <a:ext cx="7946136" cy="1636544"/>
          </a:xfrm>
        </p:spPr>
        <p:txBody>
          <a:bodyPr/>
          <a:lstStyle/>
          <a:p>
            <a:r>
              <a:rPr lang="en-US" dirty="0"/>
              <a:t>Independent/auto-leveling outriggers level the </a:t>
            </a:r>
            <a:br>
              <a:rPr lang="en-US" dirty="0"/>
            </a:br>
            <a:r>
              <a:rPr lang="en-US" dirty="0"/>
              <a:t>machine out when on uneven terrain and allows</a:t>
            </a:r>
            <a:br>
              <a:rPr lang="en-US" dirty="0"/>
            </a:br>
            <a:r>
              <a:rPr lang="en-US" dirty="0"/>
              <a:t>users to work in a variety of different job site conditions.</a:t>
            </a:r>
            <a:br>
              <a:rPr lang="en-US" dirty="0"/>
            </a:br>
            <a:r>
              <a:rPr lang="en-US" dirty="0"/>
              <a:t>Optional on both models.</a:t>
            </a:r>
            <a:br>
              <a:rPr lang="en-US" dirty="0"/>
            </a:br>
            <a:endParaRPr lang="en-US" dirty="0"/>
          </a:p>
          <a:p>
            <a:r>
              <a:rPr lang="en-US" dirty="0"/>
              <a:t>Separate outrigger control box incorporates</a:t>
            </a:r>
            <a:br>
              <a:rPr lang="en-US" dirty="0"/>
            </a:br>
            <a:r>
              <a:rPr lang="en-US" dirty="0"/>
              <a:t>enable switch and level indicator light.</a:t>
            </a:r>
          </a:p>
        </p:txBody>
      </p:sp>
      <p:pic>
        <p:nvPicPr>
          <p:cNvPr id="6" name="Picture 5">
            <a:extLst>
              <a:ext uri="{FF2B5EF4-FFF2-40B4-BE49-F238E27FC236}">
                <a16:creationId xmlns:a16="http://schemas.microsoft.com/office/drawing/2014/main" id="{6535DA8B-92C2-6078-B28D-9501B885B83C}"/>
              </a:ext>
            </a:extLst>
          </p:cNvPr>
          <p:cNvPicPr>
            <a:picLocks noChangeAspect="1"/>
          </p:cNvPicPr>
          <p:nvPr/>
        </p:nvPicPr>
        <p:blipFill>
          <a:blip r:embed="rId3"/>
          <a:stretch>
            <a:fillRect/>
          </a:stretch>
        </p:blipFill>
        <p:spPr>
          <a:xfrm>
            <a:off x="5244997" y="3083288"/>
            <a:ext cx="3954743" cy="2060212"/>
          </a:xfrm>
          <a:prstGeom prst="rect">
            <a:avLst/>
          </a:prstGeom>
          <a:effectLst>
            <a:softEdge rad="63500"/>
          </a:effectLst>
        </p:spPr>
      </p:pic>
      <p:pic>
        <p:nvPicPr>
          <p:cNvPr id="8" name="Picture 7">
            <a:extLst>
              <a:ext uri="{FF2B5EF4-FFF2-40B4-BE49-F238E27FC236}">
                <a16:creationId xmlns:a16="http://schemas.microsoft.com/office/drawing/2014/main" id="{4E0FB22F-4F51-43E0-BFF8-39D0FA277CEE}"/>
              </a:ext>
            </a:extLst>
          </p:cNvPr>
          <p:cNvPicPr>
            <a:picLocks noChangeAspect="1"/>
          </p:cNvPicPr>
          <p:nvPr/>
        </p:nvPicPr>
        <p:blipFill>
          <a:blip r:embed="rId4"/>
          <a:stretch>
            <a:fillRect/>
          </a:stretch>
        </p:blipFill>
        <p:spPr>
          <a:xfrm>
            <a:off x="3421751" y="3391774"/>
            <a:ext cx="1433713" cy="1443239"/>
          </a:xfrm>
          <a:prstGeom prst="rect">
            <a:avLst/>
          </a:prstGeom>
          <a:effectLst>
            <a:softEdge rad="63500"/>
          </a:effectLst>
        </p:spPr>
      </p:pic>
    </p:spTree>
    <p:extLst>
      <p:ext uri="{BB962C8B-B14F-4D97-AF65-F5344CB8AC3E}">
        <p14:creationId xmlns:p14="http://schemas.microsoft.com/office/powerpoint/2010/main" val="3293704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F8978-B19D-5837-8FB9-A1CA4E67B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1E579-00F9-5654-1A4A-E5C37D38ACE7}"/>
              </a:ext>
            </a:extLst>
          </p:cNvPr>
          <p:cNvSpPr>
            <a:spLocks noGrp="1"/>
          </p:cNvSpPr>
          <p:nvPr>
            <p:ph type="title"/>
          </p:nvPr>
        </p:nvSpPr>
        <p:spPr>
          <a:xfrm>
            <a:off x="598932" y="1318146"/>
            <a:ext cx="7946136" cy="400050"/>
          </a:xfrm>
        </p:spPr>
        <p:txBody>
          <a:bodyPr>
            <a:normAutofit fontScale="90000"/>
          </a:bodyPr>
          <a:lstStyle/>
          <a:p>
            <a:r>
              <a:rPr lang="en-US" dirty="0"/>
              <a:t>Simple Robust Controls</a:t>
            </a:r>
          </a:p>
        </p:txBody>
      </p:sp>
      <p:sp>
        <p:nvSpPr>
          <p:cNvPr id="4" name="Content Placeholder 3">
            <a:extLst>
              <a:ext uri="{FF2B5EF4-FFF2-40B4-BE49-F238E27FC236}">
                <a16:creationId xmlns:a16="http://schemas.microsoft.com/office/drawing/2014/main" id="{A9EE4DA5-FB55-B52F-CFB8-8C365B57D330}"/>
              </a:ext>
            </a:extLst>
          </p:cNvPr>
          <p:cNvSpPr>
            <a:spLocks noGrp="1"/>
          </p:cNvSpPr>
          <p:nvPr>
            <p:ph sz="half" idx="2"/>
          </p:nvPr>
        </p:nvSpPr>
        <p:spPr/>
        <p:txBody>
          <a:bodyPr/>
          <a:lstStyle/>
          <a:p>
            <a:r>
              <a:rPr lang="en-US" sz="1400" dirty="0"/>
              <a:t>High strength and impact resistant composite construction.</a:t>
            </a:r>
          </a:p>
          <a:p>
            <a:r>
              <a:rPr lang="en-US" sz="1400" dirty="0"/>
              <a:t>Fully protected proportional joystick with a safety enable trigger,</a:t>
            </a:r>
            <a:br>
              <a:rPr lang="en-US" sz="1400" dirty="0"/>
            </a:br>
            <a:r>
              <a:rPr lang="en-US" sz="1400" dirty="0"/>
              <a:t>thumb steer, engine start, engine speed, high/low torque selector</a:t>
            </a:r>
            <a:br>
              <a:rPr lang="en-US" sz="1400" dirty="0"/>
            </a:br>
            <a:r>
              <a:rPr lang="en-US" sz="1400" dirty="0"/>
              <a:t>switches, horn and emergency stop.</a:t>
            </a:r>
          </a:p>
          <a:p>
            <a:r>
              <a:rPr lang="en-US" sz="1400" dirty="0"/>
              <a:t>Incorporates Shroud to protect against in advertent operation.</a:t>
            </a:r>
          </a:p>
          <a:p>
            <a:r>
              <a:rPr lang="en-US" sz="1400" dirty="0"/>
              <a:t>Accurate load sensing system limits normal movement of the platform,</a:t>
            </a:r>
            <a:br>
              <a:rPr lang="en-US" sz="1400" dirty="0"/>
            </a:br>
            <a:r>
              <a:rPr lang="en-US" sz="1400" dirty="0"/>
              <a:t>when the full rated load is reached or exceeded.</a:t>
            </a:r>
          </a:p>
          <a:p>
            <a:r>
              <a:rPr lang="en-US" sz="1400" dirty="0"/>
              <a:t>Compatible with optional SGLE (Secondary Guarding Lift Enable) system.</a:t>
            </a:r>
          </a:p>
          <a:p>
            <a:r>
              <a:rPr lang="en-US" sz="1400" dirty="0"/>
              <a:t>A lockable battery disconnect is located at the base controls, which</a:t>
            </a:r>
            <a:br>
              <a:rPr lang="en-US" sz="1400" dirty="0"/>
            </a:br>
            <a:r>
              <a:rPr lang="en-US" sz="1400" dirty="0"/>
              <a:t>increases security and can prevent un-</a:t>
            </a:r>
            <a:r>
              <a:rPr lang="en-US" sz="1400" dirty="0" err="1"/>
              <a:t>authorised</a:t>
            </a:r>
            <a:r>
              <a:rPr lang="en-US" sz="1400" dirty="0"/>
              <a:t> use.</a:t>
            </a:r>
          </a:p>
        </p:txBody>
      </p:sp>
      <p:pic>
        <p:nvPicPr>
          <p:cNvPr id="5" name="Picture 4">
            <a:extLst>
              <a:ext uri="{FF2B5EF4-FFF2-40B4-BE49-F238E27FC236}">
                <a16:creationId xmlns:a16="http://schemas.microsoft.com/office/drawing/2014/main" id="{9DDF52D9-F9F9-2013-6043-78888265A09C}"/>
              </a:ext>
            </a:extLst>
          </p:cNvPr>
          <p:cNvPicPr>
            <a:picLocks noChangeAspect="1"/>
          </p:cNvPicPr>
          <p:nvPr/>
        </p:nvPicPr>
        <p:blipFill>
          <a:blip r:embed="rId3"/>
          <a:stretch>
            <a:fillRect/>
          </a:stretch>
        </p:blipFill>
        <p:spPr>
          <a:xfrm>
            <a:off x="7087657" y="2076022"/>
            <a:ext cx="1705213" cy="3067478"/>
          </a:xfrm>
          <a:prstGeom prst="rect">
            <a:avLst/>
          </a:prstGeom>
          <a:effectLst>
            <a:softEdge rad="63500"/>
          </a:effectLst>
        </p:spPr>
      </p:pic>
      <p:pic>
        <p:nvPicPr>
          <p:cNvPr id="8" name="Picture 7">
            <a:extLst>
              <a:ext uri="{FF2B5EF4-FFF2-40B4-BE49-F238E27FC236}">
                <a16:creationId xmlns:a16="http://schemas.microsoft.com/office/drawing/2014/main" id="{520C3563-3991-E3AC-CAF1-166B66FB91DE}"/>
              </a:ext>
            </a:extLst>
          </p:cNvPr>
          <p:cNvPicPr>
            <a:picLocks noChangeAspect="1"/>
          </p:cNvPicPr>
          <p:nvPr/>
        </p:nvPicPr>
        <p:blipFill>
          <a:blip r:embed="rId4"/>
          <a:stretch>
            <a:fillRect/>
          </a:stretch>
        </p:blipFill>
        <p:spPr>
          <a:xfrm>
            <a:off x="6753406" y="199142"/>
            <a:ext cx="2025819" cy="1636544"/>
          </a:xfrm>
          <a:prstGeom prst="rect">
            <a:avLst/>
          </a:prstGeom>
        </p:spPr>
      </p:pic>
    </p:spTree>
    <p:extLst>
      <p:ext uri="{BB962C8B-B14F-4D97-AF65-F5344CB8AC3E}">
        <p14:creationId xmlns:p14="http://schemas.microsoft.com/office/powerpoint/2010/main" val="3442520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BE4EC-8828-E967-0516-492A7364E0C4}"/>
              </a:ext>
            </a:extLst>
          </p:cNvPr>
          <p:cNvPicPr>
            <a:picLocks noChangeAspect="1"/>
          </p:cNvPicPr>
          <p:nvPr/>
        </p:nvPicPr>
        <p:blipFill>
          <a:blip r:embed="rId3"/>
          <a:srcRect r="2473"/>
          <a:stretch/>
        </p:blipFill>
        <p:spPr>
          <a:xfrm>
            <a:off x="604285" y="1085630"/>
            <a:ext cx="7720565" cy="3143689"/>
          </a:xfrm>
          <a:prstGeom prst="rect">
            <a:avLst/>
          </a:prstGeom>
          <a:effectLst>
            <a:softEdge rad="63500"/>
          </a:effectLst>
        </p:spPr>
      </p:pic>
      <p:sp>
        <p:nvSpPr>
          <p:cNvPr id="3" name="TextBox 2">
            <a:extLst>
              <a:ext uri="{FF2B5EF4-FFF2-40B4-BE49-F238E27FC236}">
                <a16:creationId xmlns:a16="http://schemas.microsoft.com/office/drawing/2014/main" id="{6638D68C-54F3-96BF-4EF2-931428AFEA7E}"/>
              </a:ext>
            </a:extLst>
          </p:cNvPr>
          <p:cNvSpPr txBox="1"/>
          <p:nvPr/>
        </p:nvSpPr>
        <p:spPr>
          <a:xfrm>
            <a:off x="1078994" y="2571750"/>
            <a:ext cx="2446933" cy="1015663"/>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rPr>
              <a:t>On each Skyjack machine a QR code provides operators access to critical machine information, including the machine’s current state of health, pre-use inspection guides, and familiarization materials. </a:t>
            </a:r>
          </a:p>
        </p:txBody>
      </p:sp>
    </p:spTree>
    <p:extLst>
      <p:ext uri="{BB962C8B-B14F-4D97-AF65-F5344CB8AC3E}">
        <p14:creationId xmlns:p14="http://schemas.microsoft.com/office/powerpoint/2010/main" val="3683818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BEBF-C484-51B1-AC67-D968919D2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634DF-2F83-814C-41C2-27F2A94931FA}"/>
              </a:ext>
            </a:extLst>
          </p:cNvPr>
          <p:cNvSpPr>
            <a:spLocks noGrp="1"/>
          </p:cNvSpPr>
          <p:nvPr>
            <p:ph type="title"/>
          </p:nvPr>
        </p:nvSpPr>
        <p:spPr>
          <a:xfrm>
            <a:off x="512063" y="1105891"/>
            <a:ext cx="7946136" cy="400050"/>
          </a:xfrm>
        </p:spPr>
        <p:txBody>
          <a:bodyPr>
            <a:normAutofit fontScale="90000"/>
          </a:bodyPr>
          <a:lstStyle/>
          <a:p>
            <a:r>
              <a:rPr lang="en-US" dirty="0"/>
              <a:t>Elevate Telematics</a:t>
            </a:r>
          </a:p>
        </p:txBody>
      </p:sp>
      <p:pic>
        <p:nvPicPr>
          <p:cNvPr id="7" name="Picture 6">
            <a:extLst>
              <a:ext uri="{FF2B5EF4-FFF2-40B4-BE49-F238E27FC236}">
                <a16:creationId xmlns:a16="http://schemas.microsoft.com/office/drawing/2014/main" id="{C3E6F9B8-9627-2B85-5EF8-30F040C79F79}"/>
              </a:ext>
            </a:extLst>
          </p:cNvPr>
          <p:cNvPicPr>
            <a:picLocks noChangeAspect="1"/>
          </p:cNvPicPr>
          <p:nvPr/>
        </p:nvPicPr>
        <p:blipFill>
          <a:blip r:embed="rId3"/>
          <a:stretch>
            <a:fillRect/>
          </a:stretch>
        </p:blipFill>
        <p:spPr>
          <a:xfrm>
            <a:off x="1660552" y="1596616"/>
            <a:ext cx="6064302" cy="3424547"/>
          </a:xfrm>
          <a:prstGeom prst="rect">
            <a:avLst/>
          </a:prstGeom>
        </p:spPr>
      </p:pic>
    </p:spTree>
    <p:extLst>
      <p:ext uri="{BB962C8B-B14F-4D97-AF65-F5344CB8AC3E}">
        <p14:creationId xmlns:p14="http://schemas.microsoft.com/office/powerpoint/2010/main" val="2980027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12B1-88C3-910D-AFF8-D4207AA946B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9321CB-8E9C-6B78-CC48-9A0BD218C261}"/>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EA854488-AD8C-2678-536A-0AC3692A60FE}"/>
              </a:ext>
            </a:extLst>
          </p:cNvPr>
          <p:cNvSpPr>
            <a:spLocks noGrp="1"/>
          </p:cNvSpPr>
          <p:nvPr>
            <p:ph sz="half" idx="2"/>
          </p:nvPr>
        </p:nvSpPr>
        <p:spPr>
          <a:xfrm>
            <a:off x="585215" y="1923048"/>
            <a:ext cx="7946136" cy="1636544"/>
          </a:xfrm>
        </p:spPr>
        <p:txBody>
          <a:bodyPr/>
          <a:lstStyle/>
          <a:p>
            <a:r>
              <a:rPr lang="en-US" dirty="0"/>
              <a:t>Secondary Guarding Lift Enable (SGLE).</a:t>
            </a:r>
          </a:p>
          <a:p>
            <a:r>
              <a:rPr lang="en-US" dirty="0"/>
              <a:t>Heavy Duty Pipe Rack.</a:t>
            </a:r>
          </a:p>
          <a:p>
            <a:r>
              <a:rPr lang="en-US" dirty="0"/>
              <a:t>Tool Caddy.</a:t>
            </a:r>
          </a:p>
          <a:p>
            <a:r>
              <a:rPr lang="en-US" dirty="0"/>
              <a:t>Telematics.</a:t>
            </a:r>
          </a:p>
        </p:txBody>
      </p:sp>
    </p:spTree>
    <p:extLst>
      <p:ext uri="{BB962C8B-B14F-4D97-AF65-F5344CB8AC3E}">
        <p14:creationId xmlns:p14="http://schemas.microsoft.com/office/powerpoint/2010/main" val="2833955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4332-A296-B0FC-5A30-399C61B0076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03B8691-978C-0A29-7CF1-3407D706015F}"/>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E494C59D-0D85-4F4F-0504-0C67FE487AAD}"/>
              </a:ext>
            </a:extLst>
          </p:cNvPr>
          <p:cNvSpPr>
            <a:spLocks noGrp="1"/>
          </p:cNvSpPr>
          <p:nvPr>
            <p:ph sz="half" idx="2"/>
          </p:nvPr>
        </p:nvSpPr>
        <p:spPr>
          <a:xfrm>
            <a:off x="585215" y="1875941"/>
            <a:ext cx="7946136" cy="1636544"/>
          </a:xfrm>
        </p:spPr>
        <p:txBody>
          <a:bodyPr/>
          <a:lstStyle/>
          <a:p>
            <a:r>
              <a:rPr lang="en-US" dirty="0"/>
              <a:t>Secondary Guarding Lift Enable (SGLE).</a:t>
            </a:r>
          </a:p>
          <a:p>
            <a:r>
              <a:rPr lang="en-US" dirty="0"/>
              <a:t>Heavy Duty Pipe Rack.</a:t>
            </a:r>
          </a:p>
          <a:p>
            <a:r>
              <a:rPr lang="en-US" dirty="0"/>
              <a:t>Tool Caddy.</a:t>
            </a:r>
          </a:p>
          <a:p>
            <a:r>
              <a:rPr lang="en-US" dirty="0"/>
              <a:t>Telematics.</a:t>
            </a:r>
          </a:p>
          <a:p>
            <a:endParaRPr lang="en-US" dirty="0"/>
          </a:p>
        </p:txBody>
      </p:sp>
      <p:sp>
        <p:nvSpPr>
          <p:cNvPr id="4" name="TextBox 3">
            <a:extLst>
              <a:ext uri="{FF2B5EF4-FFF2-40B4-BE49-F238E27FC236}">
                <a16:creationId xmlns:a16="http://schemas.microsoft.com/office/drawing/2014/main" id="{D615F6AD-E85A-9F2C-15FC-C68F6687665F}"/>
              </a:ext>
            </a:extLst>
          </p:cNvPr>
          <p:cNvSpPr txBox="1"/>
          <p:nvPr/>
        </p:nvSpPr>
        <p:spPr>
          <a:xfrm>
            <a:off x="5547715" y="3617302"/>
            <a:ext cx="3193085" cy="1569660"/>
          </a:xfrm>
          <a:prstGeom prst="rect">
            <a:avLst/>
          </a:prstGeom>
          <a:noFill/>
        </p:spPr>
        <p:txBody>
          <a:bodyPr wrap="square">
            <a:spAutoFit/>
          </a:bodyPr>
          <a:lstStyle/>
          <a:p>
            <a:pPr marL="171450" indent="-171450">
              <a:buClr>
                <a:srgbClr val="FF0000"/>
              </a:buClr>
              <a:buFont typeface="Wingdings" panose="05000000000000000000" pitchFamily="2" charset="2"/>
              <a:buChar char="§"/>
            </a:pPr>
            <a:r>
              <a:rPr lang="en-US" sz="800" dirty="0"/>
              <a:t>Robust control box shroud provides additional guarding of controls; reducing the risk of unintended actuation.</a:t>
            </a:r>
          </a:p>
          <a:p>
            <a:pPr marL="171450" indent="-171450">
              <a:buClr>
                <a:srgbClr val="FF0000"/>
              </a:buClr>
              <a:buFont typeface="Wingdings" panose="05000000000000000000" pitchFamily="2" charset="2"/>
              <a:buChar char="§"/>
            </a:pPr>
            <a:r>
              <a:rPr lang="en-US" sz="800" dirty="0"/>
              <a:t>Two-handed operation is required to lift, maintaining the operator’s body in an upright position and away from the railings; mitigating the risk of entrapment.</a:t>
            </a:r>
          </a:p>
          <a:p>
            <a:pPr marL="171450" indent="-171450">
              <a:buClr>
                <a:srgbClr val="FF0000"/>
              </a:buClr>
              <a:buFont typeface="Wingdings" panose="05000000000000000000" pitchFamily="2" charset="2"/>
              <a:buChar char="§"/>
            </a:pPr>
            <a:r>
              <a:rPr lang="en-US" sz="800" dirty="0"/>
              <a:t>Both joystick and secondary enables must be activated to allow the platform to lift; release of either will stop the function immediately.</a:t>
            </a:r>
          </a:p>
          <a:p>
            <a:pPr marL="171450" indent="-171450">
              <a:buClr>
                <a:srgbClr val="FF0000"/>
              </a:buClr>
              <a:buFont typeface="Wingdings" panose="05000000000000000000" pitchFamily="2" charset="2"/>
              <a:buChar char="§"/>
            </a:pPr>
            <a:r>
              <a:rPr lang="en-US" sz="800" dirty="0"/>
              <a:t>A secondary anti-tamper enable button located on the side of the control box.</a:t>
            </a:r>
          </a:p>
          <a:p>
            <a:pPr marL="171450" indent="-171450">
              <a:buClr>
                <a:srgbClr val="FF0000"/>
              </a:buClr>
              <a:buFont typeface="Wingdings" panose="05000000000000000000" pitchFamily="2" charset="2"/>
              <a:buChar char="§"/>
            </a:pPr>
            <a:r>
              <a:rPr lang="en-US" sz="800" dirty="0"/>
              <a:t>The secondary enable button is not used for lowering the platform or for driving; those functions are joystick enable only.</a:t>
            </a:r>
          </a:p>
          <a:p>
            <a:pPr marL="171450" indent="-171450">
              <a:buClr>
                <a:srgbClr val="FF0000"/>
              </a:buClr>
              <a:buFont typeface="Wingdings" panose="05000000000000000000" pitchFamily="2" charset="2"/>
              <a:buChar char="§"/>
            </a:pPr>
            <a:r>
              <a:rPr lang="en-US" sz="800" dirty="0"/>
              <a:t>Available as a direct factory install or aftermarket accessory.</a:t>
            </a:r>
            <a:endParaRPr lang="en-US" sz="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5F0918D-9E20-F64E-2212-8C8DEB903E83}"/>
              </a:ext>
            </a:extLst>
          </p:cNvPr>
          <p:cNvSpPr txBox="1"/>
          <p:nvPr/>
        </p:nvSpPr>
        <p:spPr>
          <a:xfrm>
            <a:off x="5471515" y="2755528"/>
            <a:ext cx="3690518" cy="861774"/>
          </a:xfrm>
          <a:prstGeom prst="rect">
            <a:avLst/>
          </a:prstGeom>
          <a:noFill/>
        </p:spPr>
        <p:txBody>
          <a:bodyPr wrap="square">
            <a:spAutoFit/>
          </a:bodyPr>
          <a:lstStyle/>
          <a:p>
            <a:r>
              <a:rPr lang="en-US" sz="1000" dirty="0"/>
              <a:t>Industry groups have recently suggested possible circumstances, conditions, and operations that might result in inadvertent contact with obstructions and consequently an entrapment hazard. As a result, a form of secondary guarding is now being requested on scissor lifts and vertical mast lifts by some equipment users. </a:t>
            </a:r>
            <a:endParaRPr lang="en-US" sz="1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07D5F30-FB1C-6B18-9A3B-B7C1FBD2D911}"/>
              </a:ext>
            </a:extLst>
          </p:cNvPr>
          <p:cNvPicPr>
            <a:picLocks noChangeAspect="1"/>
          </p:cNvPicPr>
          <p:nvPr/>
        </p:nvPicPr>
        <p:blipFill>
          <a:blip r:embed="rId4"/>
          <a:stretch>
            <a:fillRect/>
          </a:stretch>
        </p:blipFill>
        <p:spPr>
          <a:xfrm>
            <a:off x="5982565" y="708648"/>
            <a:ext cx="2576220" cy="1863102"/>
          </a:xfrm>
          <a:prstGeom prst="rect">
            <a:avLst/>
          </a:prstGeom>
          <a:effectLst>
            <a:softEdge rad="63500"/>
          </a:effectLst>
        </p:spPr>
      </p:pic>
    </p:spTree>
    <p:extLst>
      <p:ext uri="{BB962C8B-B14F-4D97-AF65-F5344CB8AC3E}">
        <p14:creationId xmlns:p14="http://schemas.microsoft.com/office/powerpoint/2010/main" val="875398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8D258-2E2E-F5D4-4CF8-3BA9AC16CD8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CF466DB-A502-7D55-932C-2FC510C9A464}"/>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24D8C398-2FF2-1DD4-B695-577959C0F122}"/>
              </a:ext>
            </a:extLst>
          </p:cNvPr>
          <p:cNvSpPr>
            <a:spLocks noGrp="1"/>
          </p:cNvSpPr>
          <p:nvPr>
            <p:ph sz="half" idx="2"/>
          </p:nvPr>
        </p:nvSpPr>
        <p:spPr>
          <a:xfrm>
            <a:off x="585215" y="1875941"/>
            <a:ext cx="7946136" cy="1636544"/>
          </a:xfrm>
        </p:spPr>
        <p:txBody>
          <a:bodyPr/>
          <a:lstStyle/>
          <a:p>
            <a:r>
              <a:rPr lang="en-US" dirty="0"/>
              <a:t>Secondary Guarding Lift Enable (SGLE).</a:t>
            </a:r>
          </a:p>
          <a:p>
            <a:r>
              <a:rPr lang="en-US" dirty="0"/>
              <a:t>Heavy Duty Pipe Rack.</a:t>
            </a:r>
          </a:p>
          <a:p>
            <a:r>
              <a:rPr lang="en-US" dirty="0"/>
              <a:t>Tool Caddy.</a:t>
            </a:r>
          </a:p>
          <a:p>
            <a:r>
              <a:rPr lang="en-US" dirty="0"/>
              <a:t>Telematics.</a:t>
            </a:r>
          </a:p>
          <a:p>
            <a:endParaRPr lang="en-US" dirty="0"/>
          </a:p>
        </p:txBody>
      </p:sp>
    </p:spTree>
    <p:extLst>
      <p:ext uri="{BB962C8B-B14F-4D97-AF65-F5344CB8AC3E}">
        <p14:creationId xmlns:p14="http://schemas.microsoft.com/office/powerpoint/2010/main" val="2232767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CFF3-0966-D24B-A2DA-B2FDCF4AAAA8}"/>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EAA41F3C-A273-2286-D78D-1E7F7CE29EFE}"/>
              </a:ext>
            </a:extLst>
          </p:cNvPr>
          <p:cNvSpPr>
            <a:spLocks noGrp="1"/>
          </p:cNvSpPr>
          <p:nvPr>
            <p:ph sz="half" idx="2"/>
          </p:nvPr>
        </p:nvSpPr>
        <p:spPr>
          <a:xfrm>
            <a:off x="682143" y="1322452"/>
            <a:ext cx="7946136" cy="1636544"/>
          </a:xfrm>
        </p:spPr>
        <p:txBody>
          <a:bodyPr/>
          <a:lstStyle/>
          <a:p>
            <a:r>
              <a:rPr lang="en-US" sz="1400" dirty="0"/>
              <a:t>Heavy duty pipe rack.</a:t>
            </a:r>
          </a:p>
          <a:p>
            <a:r>
              <a:rPr lang="en-US" sz="1400" dirty="0"/>
              <a:t>Independent / auto leveling outriggers.</a:t>
            </a:r>
          </a:p>
          <a:p>
            <a:r>
              <a:rPr lang="en-US" sz="1400" dirty="0"/>
              <a:t>Flashing light.</a:t>
            </a:r>
          </a:p>
          <a:p>
            <a:r>
              <a:rPr lang="en-US" sz="1400" dirty="0"/>
              <a:t>3.5 kW Hydraulic generator.</a:t>
            </a:r>
          </a:p>
          <a:p>
            <a:r>
              <a:rPr lang="en-US" sz="1400" dirty="0"/>
              <a:t>Cold weather start package (Includes hydraulic oil tank heater, battery blanket, coolant or block heater).</a:t>
            </a:r>
          </a:p>
          <a:p>
            <a:r>
              <a:rPr lang="en-US" sz="1400" dirty="0"/>
              <a:t>Positive air shut-off valve.</a:t>
            </a:r>
          </a:p>
          <a:p>
            <a:r>
              <a:rPr lang="en-US" sz="1400" dirty="0"/>
              <a:t>Bio oil.</a:t>
            </a:r>
          </a:p>
          <a:p>
            <a:r>
              <a:rPr lang="en-US" sz="1400" dirty="0"/>
              <a:t>Non-destructive testing.</a:t>
            </a:r>
          </a:p>
          <a:p>
            <a:r>
              <a:rPr lang="en-US" sz="1400" dirty="0"/>
              <a:t>Secondary Guarding Lift Enable (SGLE).</a:t>
            </a:r>
          </a:p>
          <a:p>
            <a:r>
              <a:rPr lang="en-US" sz="1400" dirty="0"/>
              <a:t>Non-marking grip lug foam-filled tires.</a:t>
            </a:r>
          </a:p>
          <a:p>
            <a:r>
              <a:rPr lang="en-US" sz="1400" dirty="0"/>
              <a:t>White noise alarm.</a:t>
            </a:r>
          </a:p>
          <a:p>
            <a:r>
              <a:rPr lang="en-US" sz="1400" dirty="0"/>
              <a:t>Diesel scrubber.</a:t>
            </a:r>
          </a:p>
          <a:p>
            <a:r>
              <a:rPr lang="en-US" sz="1400" dirty="0"/>
              <a:t>ELEVATE telematics (3-year or 5-year plans available).</a:t>
            </a:r>
          </a:p>
          <a:p>
            <a:r>
              <a:rPr lang="en-US" sz="1400" dirty="0"/>
              <a:t>Warranty options (3-year or 5-year plans available).</a:t>
            </a:r>
          </a:p>
        </p:txBody>
      </p:sp>
      <p:sp>
        <p:nvSpPr>
          <p:cNvPr id="2" name="Title 1">
            <a:extLst>
              <a:ext uri="{FF2B5EF4-FFF2-40B4-BE49-F238E27FC236}">
                <a16:creationId xmlns:a16="http://schemas.microsoft.com/office/drawing/2014/main" id="{1E529936-8B9F-36F5-E75F-79FCAD3CEDD3}"/>
              </a:ext>
            </a:extLst>
          </p:cNvPr>
          <p:cNvSpPr>
            <a:spLocks noGrp="1"/>
          </p:cNvSpPr>
          <p:nvPr>
            <p:ph type="title"/>
          </p:nvPr>
        </p:nvSpPr>
        <p:spPr>
          <a:xfrm>
            <a:off x="598932" y="922402"/>
            <a:ext cx="7946136" cy="400050"/>
          </a:xfrm>
        </p:spPr>
        <p:txBody>
          <a:bodyPr>
            <a:normAutofit fontScale="90000"/>
          </a:bodyPr>
          <a:lstStyle/>
          <a:p>
            <a:r>
              <a:rPr lang="en-US" dirty="0"/>
              <a:t>Options</a:t>
            </a:r>
          </a:p>
        </p:txBody>
      </p:sp>
    </p:spTree>
    <p:extLst>
      <p:ext uri="{BB962C8B-B14F-4D97-AF65-F5344CB8AC3E}">
        <p14:creationId xmlns:p14="http://schemas.microsoft.com/office/powerpoint/2010/main" val="393136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523D-4805-A964-C979-F1BCEF6E2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D87DB-6E41-9420-4564-4E5342912DB5}"/>
              </a:ext>
            </a:extLst>
          </p:cNvPr>
          <p:cNvSpPr>
            <a:spLocks noGrp="1"/>
          </p:cNvSpPr>
          <p:nvPr>
            <p:ph type="title"/>
          </p:nvPr>
        </p:nvSpPr>
        <p:spPr/>
        <p:txBody>
          <a:bodyPr>
            <a:normAutofit fontScale="90000"/>
          </a:bodyPr>
          <a:lstStyle/>
          <a:p>
            <a:r>
              <a:rPr lang="en-US" dirty="0"/>
              <a:t>More Information</a:t>
            </a:r>
          </a:p>
        </p:txBody>
      </p:sp>
      <p:sp>
        <p:nvSpPr>
          <p:cNvPr id="3" name="Text Placeholder 2">
            <a:extLst>
              <a:ext uri="{FF2B5EF4-FFF2-40B4-BE49-F238E27FC236}">
                <a16:creationId xmlns:a16="http://schemas.microsoft.com/office/drawing/2014/main" id="{4E1C7888-9FB1-0A72-77F7-BAE41E2EAC0A}"/>
              </a:ext>
            </a:extLst>
          </p:cNvPr>
          <p:cNvSpPr>
            <a:spLocks noGrp="1"/>
          </p:cNvSpPr>
          <p:nvPr>
            <p:ph type="body" idx="1"/>
          </p:nvPr>
        </p:nvSpPr>
        <p:spPr>
          <a:xfrm>
            <a:off x="585215" y="1668158"/>
            <a:ext cx="7946136" cy="242918"/>
          </a:xfrm>
        </p:spPr>
        <p:txBody>
          <a:bodyPr/>
          <a:lstStyle/>
          <a:p>
            <a:r>
              <a:rPr lang="en-US" dirty="0"/>
              <a:t>www.skyjack.com</a:t>
            </a:r>
          </a:p>
        </p:txBody>
      </p:sp>
      <p:pic>
        <p:nvPicPr>
          <p:cNvPr id="5" name="Picture 4">
            <a:extLst>
              <a:ext uri="{FF2B5EF4-FFF2-40B4-BE49-F238E27FC236}">
                <a16:creationId xmlns:a16="http://schemas.microsoft.com/office/drawing/2014/main" id="{4C9A19B5-8F28-0BA4-B42A-A6D13E6D1926}"/>
              </a:ext>
            </a:extLst>
          </p:cNvPr>
          <p:cNvPicPr>
            <a:picLocks noChangeAspect="1"/>
          </p:cNvPicPr>
          <p:nvPr/>
        </p:nvPicPr>
        <p:blipFill>
          <a:blip r:embed="rId3"/>
          <a:stretch>
            <a:fillRect/>
          </a:stretch>
        </p:blipFill>
        <p:spPr>
          <a:xfrm>
            <a:off x="1533368" y="1933936"/>
            <a:ext cx="3815161" cy="3004726"/>
          </a:xfrm>
          <a:prstGeom prst="rect">
            <a:avLst/>
          </a:prstGeom>
        </p:spPr>
      </p:pic>
      <p:pic>
        <p:nvPicPr>
          <p:cNvPr id="9" name="Picture 8">
            <a:extLst>
              <a:ext uri="{FF2B5EF4-FFF2-40B4-BE49-F238E27FC236}">
                <a16:creationId xmlns:a16="http://schemas.microsoft.com/office/drawing/2014/main" id="{1347CB34-1000-46B6-BF15-43859C74C484}"/>
              </a:ext>
            </a:extLst>
          </p:cNvPr>
          <p:cNvPicPr>
            <a:picLocks noChangeAspect="1"/>
          </p:cNvPicPr>
          <p:nvPr/>
        </p:nvPicPr>
        <p:blipFill>
          <a:blip r:embed="rId4"/>
          <a:srcRect l="2617" t="1494"/>
          <a:stretch/>
        </p:blipFill>
        <p:spPr>
          <a:xfrm>
            <a:off x="5735117" y="718186"/>
            <a:ext cx="1976582" cy="2566305"/>
          </a:xfrm>
          <a:prstGeom prst="rect">
            <a:avLst/>
          </a:prstGeom>
        </p:spPr>
      </p:pic>
    </p:spTree>
    <p:extLst>
      <p:ext uri="{BB962C8B-B14F-4D97-AF65-F5344CB8AC3E}">
        <p14:creationId xmlns:p14="http://schemas.microsoft.com/office/powerpoint/2010/main" val="36451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10B2B-35DD-DFE2-CC3A-BF970C72CFC8}"/>
              </a:ext>
            </a:extLst>
          </p:cNvPr>
          <p:cNvSpPr>
            <a:spLocks noGrp="1"/>
          </p:cNvSpPr>
          <p:nvPr>
            <p:ph type="ctrTitle"/>
          </p:nvPr>
        </p:nvSpPr>
        <p:spPr>
          <a:xfrm>
            <a:off x="586410" y="1597821"/>
            <a:ext cx="4953000" cy="464788"/>
          </a:xfrm>
        </p:spPr>
        <p:txBody>
          <a:bodyPr>
            <a:normAutofit fontScale="90000"/>
          </a:bodyPr>
          <a:lstStyle/>
          <a:p>
            <a:r>
              <a:rPr lang="en-US" b="0" dirty="0"/>
              <a:t>Compact Rough Terrain</a:t>
            </a:r>
            <a:br>
              <a:rPr lang="en-US" b="0" dirty="0"/>
            </a:br>
            <a:r>
              <a:rPr lang="en-US" b="0" dirty="0"/>
              <a:t>Scissors Lifts</a:t>
            </a:r>
          </a:p>
        </p:txBody>
      </p:sp>
    </p:spTree>
    <p:extLst>
      <p:ext uri="{BB962C8B-B14F-4D97-AF65-F5344CB8AC3E}">
        <p14:creationId xmlns:p14="http://schemas.microsoft.com/office/powerpoint/2010/main" val="279499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5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txBox="1">
            <a:spLocks/>
          </p:cNvSpPr>
          <p:nvPr/>
        </p:nvSpPr>
        <p:spPr bwMode="auto">
          <a:xfrm>
            <a:off x="793612" y="1462984"/>
            <a:ext cx="7402857" cy="25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spcBef>
                <a:spcPct val="20000"/>
              </a:spcBef>
              <a:buClr>
                <a:srgbClr val="FF4C00"/>
              </a:buClr>
              <a:buFont typeface="Wingdings" panose="05000000000000000000" pitchFamily="2" charset="2"/>
              <a:buNone/>
            </a:pPr>
            <a:r>
              <a:rPr lang="en-US" altLang="en-US" sz="3200" dirty="0">
                <a:solidFill>
                  <a:srgbClr val="5F5F5F"/>
                </a:solidFill>
                <a:latin typeface="+mj-lt"/>
                <a:cs typeface="Arial" panose="020B0604020202020204" pitchFamily="34" charset="0"/>
              </a:rPr>
              <a:t>Skyjack proudly provides companies with quality-engineered, simple and reliable access and material handling equipment globally so they can maximize utilization and their return on investment.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ED4CE-868E-E60D-0684-3E302FA7FA2A}"/>
              </a:ext>
            </a:extLst>
          </p:cNvPr>
          <p:cNvPicPr>
            <a:picLocks noChangeAspect="1"/>
          </p:cNvPicPr>
          <p:nvPr/>
        </p:nvPicPr>
        <p:blipFill>
          <a:blip r:embed="rId3"/>
          <a:stretch>
            <a:fillRect/>
          </a:stretch>
        </p:blipFill>
        <p:spPr>
          <a:xfrm>
            <a:off x="370889" y="728405"/>
            <a:ext cx="8402222" cy="3686690"/>
          </a:xfrm>
          <a:prstGeom prst="rect">
            <a:avLst/>
          </a:prstGeom>
        </p:spPr>
      </p:pic>
      <p:sp>
        <p:nvSpPr>
          <p:cNvPr id="9" name="TextBox 8"/>
          <p:cNvSpPr txBox="1">
            <a:spLocks noChangeArrowheads="1"/>
          </p:cNvSpPr>
          <p:nvPr/>
        </p:nvSpPr>
        <p:spPr bwMode="auto">
          <a:xfrm>
            <a:off x="1780363" y="3825332"/>
            <a:ext cx="6213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500" b="1">
                <a:solidFill>
                  <a:srgbClr val="5F5F5F"/>
                </a:solidFill>
              </a:rPr>
              <a:t>Simple, reliable products</a:t>
            </a:r>
          </a:p>
        </p:txBody>
      </p:sp>
      <p:pic>
        <p:nvPicPr>
          <p:cNvPr id="14340"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26"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C450F9-3FF5-A49E-2095-3A12E30ED51B}"/>
              </a:ext>
            </a:extLst>
          </p:cNvPr>
          <p:cNvSpPr txBox="1"/>
          <p:nvPr/>
        </p:nvSpPr>
        <p:spPr>
          <a:xfrm>
            <a:off x="1863920" y="2189951"/>
            <a:ext cx="5396424" cy="2831544"/>
          </a:xfrm>
          <a:prstGeom prst="rect">
            <a:avLst/>
          </a:prstGeom>
          <a:noFill/>
        </p:spPr>
        <p:txBody>
          <a:bodyPr wrap="square" rtlCol="0">
            <a:spAutoFit/>
          </a:bodyPr>
          <a:lstStyle/>
          <a:p>
            <a:pPr algn="ctr"/>
            <a:endParaRPr lang="en-US" b="1" dirty="0"/>
          </a:p>
          <a:p>
            <a:pPr algn="ctr"/>
            <a:r>
              <a:rPr lang="en-US" sz="2000" dirty="0" err="1"/>
              <a:t>Skyjack’s</a:t>
            </a:r>
            <a:r>
              <a:rPr lang="en-US" sz="2000" dirty="0"/>
              <a:t> compact rough terrain scissors offer large working area, impressive platform capacities.|</a:t>
            </a:r>
          </a:p>
          <a:p>
            <a:pPr algn="ctr"/>
            <a:endParaRPr lang="en-US" sz="2000" dirty="0"/>
          </a:p>
          <a:p>
            <a:pPr algn="ctr"/>
            <a:r>
              <a:rPr lang="en-US" sz="2000" dirty="0"/>
              <a:t>Unequaled rough terrain performance and optional self-leveling outriggers making it an ideal choice for a wide range of construction, maintenance, and industrial applications.</a:t>
            </a:r>
            <a:endParaRPr lang="en-US" sz="2000" dirty="0">
              <a:effectLst/>
              <a:ea typeface="Times New Roman" panose="02020603050405020304" pitchFamily="18" charset="0"/>
            </a:endParaRPr>
          </a:p>
        </p:txBody>
      </p:sp>
      <p:sp>
        <p:nvSpPr>
          <p:cNvPr id="4" name="TextBox 3">
            <a:extLst>
              <a:ext uri="{FF2B5EF4-FFF2-40B4-BE49-F238E27FC236}">
                <a16:creationId xmlns:a16="http://schemas.microsoft.com/office/drawing/2014/main" id="{458265E7-5EA4-34CA-C569-19591202ADB1}"/>
              </a:ext>
            </a:extLst>
          </p:cNvPr>
          <p:cNvSpPr txBox="1"/>
          <p:nvPr/>
        </p:nvSpPr>
        <p:spPr>
          <a:xfrm>
            <a:off x="2117751" y="1256919"/>
            <a:ext cx="4572000" cy="830997"/>
          </a:xfrm>
          <a:prstGeom prst="rect">
            <a:avLst/>
          </a:prstGeom>
          <a:noFill/>
        </p:spPr>
        <p:txBody>
          <a:bodyPr wrap="square">
            <a:spAutoFit/>
          </a:bodyPr>
          <a:lstStyle/>
          <a:p>
            <a:pPr algn="ctr"/>
            <a:r>
              <a:rPr lang="en-US" sz="2400" b="0" dirty="0">
                <a:solidFill>
                  <a:srgbClr val="FF0000"/>
                </a:solidFill>
              </a:rPr>
              <a:t>COMPACT ROUGH TERRAIN</a:t>
            </a:r>
            <a:br>
              <a:rPr lang="en-US" sz="2400" b="0" dirty="0">
                <a:solidFill>
                  <a:srgbClr val="FF0000"/>
                </a:solidFill>
              </a:rPr>
            </a:br>
            <a:r>
              <a:rPr lang="en-US" sz="2400" b="0" dirty="0">
                <a:solidFill>
                  <a:srgbClr val="FF0000"/>
                </a:solidFill>
              </a:rPr>
              <a:t>SCISSOR LIFTS</a:t>
            </a:r>
            <a:endParaRPr lang="en-US" sz="2400" dirty="0">
              <a:solidFill>
                <a:srgbClr val="FF0000"/>
              </a:solidFill>
            </a:endParaRPr>
          </a:p>
        </p:txBody>
      </p:sp>
    </p:spTree>
    <p:extLst>
      <p:ext uri="{BB962C8B-B14F-4D97-AF65-F5344CB8AC3E}">
        <p14:creationId xmlns:p14="http://schemas.microsoft.com/office/powerpoint/2010/main" val="700825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957EA0-C5C4-DE7D-9DF5-C587BD7E9928}"/>
              </a:ext>
            </a:extLst>
          </p:cNvPr>
          <p:cNvPicPr>
            <a:picLocks noChangeAspect="1"/>
          </p:cNvPicPr>
          <p:nvPr/>
        </p:nvPicPr>
        <p:blipFill>
          <a:blip r:embed="rId2"/>
          <a:stretch>
            <a:fillRect/>
          </a:stretch>
        </p:blipFill>
        <p:spPr>
          <a:xfrm>
            <a:off x="0" y="290746"/>
            <a:ext cx="9144000" cy="4562007"/>
          </a:xfrm>
          <a:prstGeom prst="rect">
            <a:avLst/>
          </a:prstGeom>
        </p:spPr>
      </p:pic>
      <p:sp>
        <p:nvSpPr>
          <p:cNvPr id="5" name="Rectangle 4">
            <a:extLst>
              <a:ext uri="{FF2B5EF4-FFF2-40B4-BE49-F238E27FC236}">
                <a16:creationId xmlns:a16="http://schemas.microsoft.com/office/drawing/2014/main" id="{1561362A-AE99-C6F7-D7F7-D58CB895ADA3}"/>
              </a:ext>
            </a:extLst>
          </p:cNvPr>
          <p:cNvSpPr/>
          <p:nvPr/>
        </p:nvSpPr>
        <p:spPr>
          <a:xfrm>
            <a:off x="0" y="0"/>
            <a:ext cx="2143354" cy="680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53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7868FA-562F-AC48-8B93-699D9A986661}"/>
              </a:ext>
            </a:extLst>
          </p:cNvPr>
          <p:cNvPicPr>
            <a:picLocks noChangeAspect="1"/>
          </p:cNvPicPr>
          <p:nvPr/>
        </p:nvPicPr>
        <p:blipFill>
          <a:blip r:embed="rId2"/>
          <a:stretch>
            <a:fillRect/>
          </a:stretch>
        </p:blipFill>
        <p:spPr>
          <a:xfrm>
            <a:off x="1096081" y="1792973"/>
            <a:ext cx="6951839" cy="1557555"/>
          </a:xfrm>
          <a:prstGeom prst="rect">
            <a:avLst/>
          </a:prstGeom>
        </p:spPr>
      </p:pic>
    </p:spTree>
    <p:extLst>
      <p:ext uri="{BB962C8B-B14F-4D97-AF65-F5344CB8AC3E}">
        <p14:creationId xmlns:p14="http://schemas.microsoft.com/office/powerpoint/2010/main" val="1342765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C993-4526-1A8B-AB18-BDC64F0A7C6E}"/>
              </a:ext>
            </a:extLst>
          </p:cNvPr>
          <p:cNvSpPr>
            <a:spLocks noGrp="1"/>
          </p:cNvSpPr>
          <p:nvPr>
            <p:ph type="title"/>
          </p:nvPr>
        </p:nvSpPr>
        <p:spPr>
          <a:xfrm>
            <a:off x="585215" y="981647"/>
            <a:ext cx="7946136" cy="400050"/>
          </a:xfrm>
          <a:effectLst>
            <a:softEdge rad="63500"/>
          </a:effectLst>
        </p:spPr>
        <p:txBody>
          <a:bodyPr>
            <a:normAutofit fontScale="90000"/>
          </a:bodyPr>
          <a:lstStyle/>
          <a:p>
            <a:r>
              <a:rPr lang="en-US" dirty="0"/>
              <a:t>Large Work Area</a:t>
            </a:r>
          </a:p>
        </p:txBody>
      </p:sp>
      <p:sp>
        <p:nvSpPr>
          <p:cNvPr id="4" name="Content Placeholder 3">
            <a:extLst>
              <a:ext uri="{FF2B5EF4-FFF2-40B4-BE49-F238E27FC236}">
                <a16:creationId xmlns:a16="http://schemas.microsoft.com/office/drawing/2014/main" id="{22094741-F2F2-8501-0FB4-FE78A9EC7DA4}"/>
              </a:ext>
            </a:extLst>
          </p:cNvPr>
          <p:cNvSpPr>
            <a:spLocks noGrp="1"/>
          </p:cNvSpPr>
          <p:nvPr>
            <p:ph sz="half" idx="2"/>
          </p:nvPr>
        </p:nvSpPr>
        <p:spPr>
          <a:xfrm>
            <a:off x="585215" y="1548041"/>
            <a:ext cx="7946136" cy="1636544"/>
          </a:xfrm>
        </p:spPr>
        <p:txBody>
          <a:bodyPr/>
          <a:lstStyle/>
          <a:p>
            <a:r>
              <a:rPr lang="en-US" dirty="0"/>
              <a:t>Sturdy all steel design incorporates a manually operated</a:t>
            </a:r>
            <a:br>
              <a:rPr lang="en-US" dirty="0"/>
            </a:br>
            <a:r>
              <a:rPr lang="en-US" dirty="0"/>
              <a:t>5’ (1.52 m) roll out extension deck which increases</a:t>
            </a:r>
            <a:br>
              <a:rPr lang="en-US" dirty="0"/>
            </a:br>
            <a:r>
              <a:rPr lang="en-US" dirty="0"/>
              <a:t>work area and provides up-and-over capability.</a:t>
            </a:r>
            <a:br>
              <a:rPr lang="en-US" dirty="0"/>
            </a:br>
            <a:endParaRPr lang="en-US" dirty="0"/>
          </a:p>
          <a:p>
            <a:r>
              <a:rPr lang="en-US" dirty="0"/>
              <a:t>Permanent anti-slip checker plate floors.</a:t>
            </a:r>
            <a:br>
              <a:rPr lang="en-US" dirty="0"/>
            </a:br>
            <a:endParaRPr lang="en-US" dirty="0"/>
          </a:p>
          <a:p>
            <a:r>
              <a:rPr lang="en-US" dirty="0"/>
              <a:t>Self-closing full gate and steps provide easy entry</a:t>
            </a:r>
            <a:br>
              <a:rPr lang="en-US" dirty="0"/>
            </a:br>
            <a:r>
              <a:rPr lang="en-US" dirty="0"/>
              <a:t>into the platform.</a:t>
            </a:r>
            <a:br>
              <a:rPr lang="en-US" dirty="0"/>
            </a:br>
            <a:endParaRPr lang="en-US" dirty="0"/>
          </a:p>
          <a:p>
            <a:r>
              <a:rPr lang="en-US" dirty="0"/>
              <a:t>110V AC Outlet on platform with GFI provides a </a:t>
            </a:r>
            <a:br>
              <a:rPr lang="en-US" dirty="0"/>
            </a:br>
            <a:r>
              <a:rPr lang="en-US" dirty="0"/>
              <a:t>power source for tools and eliminates hanging</a:t>
            </a:r>
            <a:br>
              <a:rPr lang="en-US" dirty="0"/>
            </a:br>
            <a:r>
              <a:rPr lang="en-US" dirty="0"/>
              <a:t>cords.</a:t>
            </a:r>
          </a:p>
        </p:txBody>
      </p:sp>
      <p:pic>
        <p:nvPicPr>
          <p:cNvPr id="5" name="Picture 4">
            <a:extLst>
              <a:ext uri="{FF2B5EF4-FFF2-40B4-BE49-F238E27FC236}">
                <a16:creationId xmlns:a16="http://schemas.microsoft.com/office/drawing/2014/main" id="{6D49326C-90D4-D362-4830-19A6874BDC42}"/>
              </a:ext>
            </a:extLst>
          </p:cNvPr>
          <p:cNvPicPr>
            <a:picLocks noChangeAspect="1"/>
          </p:cNvPicPr>
          <p:nvPr/>
        </p:nvPicPr>
        <p:blipFill>
          <a:blip r:embed="rId3"/>
          <a:stretch>
            <a:fillRect/>
          </a:stretch>
        </p:blipFill>
        <p:spPr>
          <a:xfrm>
            <a:off x="5874105" y="2366313"/>
            <a:ext cx="3333561" cy="2796262"/>
          </a:xfrm>
          <a:prstGeom prst="rect">
            <a:avLst/>
          </a:prstGeom>
          <a:effectLst>
            <a:softEdge rad="127000"/>
          </a:effectLst>
        </p:spPr>
      </p:pic>
    </p:spTree>
    <p:extLst>
      <p:ext uri="{BB962C8B-B14F-4D97-AF65-F5344CB8AC3E}">
        <p14:creationId xmlns:p14="http://schemas.microsoft.com/office/powerpoint/2010/main" val="4183074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1F6C-9413-AF29-0610-E10F6322B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DB505-7FDF-9F75-DAD0-77D6A3E79113}"/>
              </a:ext>
            </a:extLst>
          </p:cNvPr>
          <p:cNvSpPr>
            <a:spLocks noGrp="1"/>
          </p:cNvSpPr>
          <p:nvPr>
            <p:ph type="title"/>
          </p:nvPr>
        </p:nvSpPr>
        <p:spPr>
          <a:xfrm>
            <a:off x="598932" y="893869"/>
            <a:ext cx="7946136" cy="400050"/>
          </a:xfrm>
          <a:effectLst>
            <a:softEdge rad="63500"/>
          </a:effectLst>
        </p:spPr>
        <p:txBody>
          <a:bodyPr>
            <a:normAutofit fontScale="90000"/>
          </a:bodyPr>
          <a:lstStyle/>
          <a:p>
            <a:r>
              <a:rPr lang="en-US" dirty="0"/>
              <a:t>Superior Traction and Maneuverability</a:t>
            </a:r>
          </a:p>
        </p:txBody>
      </p:sp>
      <p:sp>
        <p:nvSpPr>
          <p:cNvPr id="4" name="Content Placeholder 3">
            <a:extLst>
              <a:ext uri="{FF2B5EF4-FFF2-40B4-BE49-F238E27FC236}">
                <a16:creationId xmlns:a16="http://schemas.microsoft.com/office/drawing/2014/main" id="{F76072DA-3FD5-19B2-517E-15823530A576}"/>
              </a:ext>
            </a:extLst>
          </p:cNvPr>
          <p:cNvSpPr>
            <a:spLocks noGrp="1"/>
          </p:cNvSpPr>
          <p:nvPr>
            <p:ph sz="half" idx="2"/>
          </p:nvPr>
        </p:nvSpPr>
        <p:spPr>
          <a:xfrm>
            <a:off x="598932" y="1389016"/>
            <a:ext cx="7946136" cy="1636544"/>
          </a:xfrm>
        </p:spPr>
        <p:txBody>
          <a:bodyPr/>
          <a:lstStyle/>
          <a:p>
            <a:r>
              <a:rPr lang="en-US" dirty="0"/>
              <a:t>Crossover symmetrical 4-wheel drive system,</a:t>
            </a:r>
            <a:br>
              <a:rPr lang="en-US" dirty="0"/>
            </a:br>
            <a:r>
              <a:rPr lang="en-US" dirty="0"/>
              <a:t>which provides the best possible positive traction,</a:t>
            </a:r>
            <a:br>
              <a:rPr lang="en-US" dirty="0"/>
            </a:br>
            <a:r>
              <a:rPr lang="en-US" dirty="0"/>
              <a:t>even with one wheel off the ground.</a:t>
            </a:r>
          </a:p>
          <a:p>
            <a:endParaRPr lang="en-US" dirty="0"/>
          </a:p>
          <a:p>
            <a:r>
              <a:rPr lang="en-US" dirty="0"/>
              <a:t>Small 60” (1.52 m) inside turn radius offers excellent</a:t>
            </a:r>
            <a:br>
              <a:rPr lang="en-US" dirty="0"/>
            </a:br>
            <a:r>
              <a:rPr lang="en-US" dirty="0"/>
              <a:t>job site maneuverability.</a:t>
            </a:r>
            <a:br>
              <a:rPr lang="en-US" dirty="0"/>
            </a:br>
            <a:endParaRPr lang="en-US" dirty="0"/>
          </a:p>
          <a:p>
            <a:r>
              <a:rPr lang="en-US" dirty="0"/>
              <a:t>Diesel or Dual fuel engines available.</a:t>
            </a:r>
            <a:br>
              <a:rPr lang="en-US" dirty="0"/>
            </a:br>
            <a:endParaRPr lang="en-US" dirty="0"/>
          </a:p>
          <a:p>
            <a:r>
              <a:rPr lang="en-US" dirty="0"/>
              <a:t>Standard foam-filled low profile grip lug tires</a:t>
            </a:r>
            <a:br>
              <a:rPr lang="en-US" dirty="0"/>
            </a:br>
            <a:r>
              <a:rPr lang="en-US" dirty="0"/>
              <a:t>(non-marking tires are available).</a:t>
            </a:r>
          </a:p>
        </p:txBody>
      </p:sp>
      <p:pic>
        <p:nvPicPr>
          <p:cNvPr id="6" name="Picture 5">
            <a:extLst>
              <a:ext uri="{FF2B5EF4-FFF2-40B4-BE49-F238E27FC236}">
                <a16:creationId xmlns:a16="http://schemas.microsoft.com/office/drawing/2014/main" id="{908E8D1D-A2F5-392B-F044-F2C05B06507B}"/>
              </a:ext>
            </a:extLst>
          </p:cNvPr>
          <p:cNvPicPr>
            <a:picLocks noChangeAspect="1"/>
          </p:cNvPicPr>
          <p:nvPr/>
        </p:nvPicPr>
        <p:blipFill>
          <a:blip r:embed="rId3"/>
          <a:srcRect r="11053" b="9738"/>
          <a:stretch/>
        </p:blipFill>
        <p:spPr>
          <a:xfrm>
            <a:off x="5917888" y="2710337"/>
            <a:ext cx="3283558" cy="2433163"/>
          </a:xfrm>
          <a:prstGeom prst="rect">
            <a:avLst/>
          </a:prstGeom>
          <a:effectLst>
            <a:softEdge rad="63500"/>
          </a:effectLst>
        </p:spPr>
      </p:pic>
    </p:spTree>
    <p:extLst>
      <p:ext uri="{BB962C8B-B14F-4D97-AF65-F5344CB8AC3E}">
        <p14:creationId xmlns:p14="http://schemas.microsoft.com/office/powerpoint/2010/main" val="671522125"/>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373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Linamar Template January 2022">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3F9C1CE-3C85-4525-A1F9-6D9BE485CFCB}" vid="{0E922AA4-5F77-4EF1-B8B3-EE1C45C6AE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3c6a9f0-5026-4a16-83bc-39644e0e64f3">N64WC64HNMQH-641-1651</_dlc_DocId>
    <_dlc_DocIdUrl xmlns="73c6a9f0-5026-4a16-83bc-39644e0e64f3">
      <Url>http://linus/skyjack/_layouts/15/DocIdRedir.aspx?ID=N64WC64HNMQH-641-1651</Url>
      <Description>N64WC64HNMQH-641-1651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105D403C2DBC42B25AC90525C46A37" ma:contentTypeVersion="4" ma:contentTypeDescription="Create a new document." ma:contentTypeScope="" ma:versionID="eab4664f8330c20b6b5a3070ae8bc7d2">
  <xsd:schema xmlns:xsd="http://www.w3.org/2001/XMLSchema" xmlns:xs="http://www.w3.org/2001/XMLSchema" xmlns:p="http://schemas.microsoft.com/office/2006/metadata/properties" xmlns:ns2="73c6a9f0-5026-4a16-83bc-39644e0e64f3" targetNamespace="http://schemas.microsoft.com/office/2006/metadata/properties" ma:root="true" ma:fieldsID="c161dfa32634640b25eaa5d86b08334c" ns2:_="">
    <xsd:import namespace="73c6a9f0-5026-4a16-83bc-39644e0e64f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6a9f0-5026-4a16-83bc-39644e0e64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A30880B3-5D4B-428B-A2B8-16325FB4003B}">
  <ds:schemaRef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73c6a9f0-5026-4a16-83bc-39644e0e64f3"/>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A5245571-AFC3-4F7D-988A-E301122D7F24}">
  <ds:schemaRefs>
    <ds:schemaRef ds:uri="73c6a9f0-5026-4a16-83bc-39644e0e6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813607-0EB7-4ABE-BFDF-0BF7EA72AC4A}">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5890</TotalTime>
  <Words>796</Words>
  <Application>Microsoft Office PowerPoint</Application>
  <PresentationFormat>On-screen Show (16:9)</PresentationFormat>
  <Paragraphs>86</Paragraphs>
  <Slides>20</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Arial Narrow</vt:lpstr>
      <vt:lpstr>Calibri</vt:lpstr>
      <vt:lpstr>Times New Roman</vt:lpstr>
      <vt:lpstr>Wingdings</vt:lpstr>
      <vt:lpstr>Office Theme</vt:lpstr>
      <vt:lpstr>1_Linamar Template January 2022</vt:lpstr>
      <vt:lpstr>PowerPoint Presentation</vt:lpstr>
      <vt:lpstr>Compact Rough Terrain Scissors Lifts</vt:lpstr>
      <vt:lpstr>PowerPoint Presentation</vt:lpstr>
      <vt:lpstr>PowerPoint Presentation</vt:lpstr>
      <vt:lpstr>PowerPoint Presentation</vt:lpstr>
      <vt:lpstr>PowerPoint Presentation</vt:lpstr>
      <vt:lpstr>PowerPoint Presentation</vt:lpstr>
      <vt:lpstr>Large Work Area</vt:lpstr>
      <vt:lpstr>Superior Traction and Maneuverability</vt:lpstr>
      <vt:lpstr>Maintenance and Accessibility</vt:lpstr>
      <vt:lpstr>Self Leveling Outriggers</vt:lpstr>
      <vt:lpstr>Simple Robust Controls</vt:lpstr>
      <vt:lpstr>PowerPoint Presentation</vt:lpstr>
      <vt:lpstr>Elevate Telematics</vt:lpstr>
      <vt:lpstr>PowerPoint Presentation</vt:lpstr>
      <vt:lpstr>PowerPoint Presentation</vt:lpstr>
      <vt:lpstr>PowerPoint Presentation</vt:lpstr>
      <vt:lpstr>Options</vt:lpstr>
      <vt:lpstr>More Information</vt:lpstr>
      <vt:lpstr>PowerPoint Presentation</vt:lpstr>
    </vt:vector>
  </TitlesOfParts>
  <Company>Linamar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Danita Jaipersaud</dc:creator>
  <cp:lastModifiedBy>Malcolm Early</cp:lastModifiedBy>
  <cp:revision>146</cp:revision>
  <dcterms:created xsi:type="dcterms:W3CDTF">2012-05-03T14:04:01Z</dcterms:created>
  <dcterms:modified xsi:type="dcterms:W3CDTF">2025-02-18T19:11:09Z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_dlc_DocId">
    <vt:lpwstr>N64WC64HNMQH-641-1563</vt:lpwstr>
  </property>
  <property fmtid="{D5CDD505-2E9C-101B-9397-08002B2CF9AE}" pid="4" name="_dlc_DocIdItemGuid">
    <vt:lpwstr>cc2fa01d-0dcc-42a8-a3d2-893c8a7336a3</vt:lpwstr>
  </property>
  <property fmtid="{D5CDD505-2E9C-101B-9397-08002B2CF9AE}" pid="5" name="_dlc_DocIdUrl">
    <vt:lpwstr>http://linus/skyjack/_layouts/15/DocIdRedir.aspx?ID=N64WC64HNMQH-641-1563, N64WC64HNMQH-641-1563</vt:lpwstr>
  </property>
  <property fmtid="{D5CDD505-2E9C-101B-9397-08002B2CF9AE}" pid="6" name="ContentTypeId">
    <vt:lpwstr>0x01010032105D403C2DBC42B25AC90525C46A37</vt:lpwstr>
  </property>
</Properties>
</file>