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270" r:id="rId5"/>
  </p:sldMasterIdLst>
  <p:notesMasterIdLst>
    <p:notesMasterId r:id="rId33"/>
  </p:notesMasterIdLst>
  <p:handoutMasterIdLst>
    <p:handoutMasterId r:id="rId34"/>
  </p:handoutMasterIdLst>
  <p:sldIdLst>
    <p:sldId id="354" r:id="rId6"/>
    <p:sldId id="323" r:id="rId7"/>
    <p:sldId id="2147468901" r:id="rId8"/>
    <p:sldId id="4269" r:id="rId9"/>
    <p:sldId id="4314" r:id="rId10"/>
    <p:sldId id="2147468897" r:id="rId11"/>
    <p:sldId id="2147468898" r:id="rId12"/>
    <p:sldId id="2147468899" r:id="rId13"/>
    <p:sldId id="4312" r:id="rId14"/>
    <p:sldId id="4328" r:id="rId15"/>
    <p:sldId id="4336" r:id="rId16"/>
    <p:sldId id="2147468894" r:id="rId17"/>
    <p:sldId id="2147468896" r:id="rId18"/>
    <p:sldId id="372" r:id="rId19"/>
    <p:sldId id="2147468902" r:id="rId20"/>
    <p:sldId id="2147468903" r:id="rId21"/>
    <p:sldId id="2147468904" r:id="rId22"/>
    <p:sldId id="4286" r:id="rId23"/>
    <p:sldId id="4335" r:id="rId24"/>
    <p:sldId id="4326" r:id="rId25"/>
    <p:sldId id="4339" r:id="rId26"/>
    <p:sldId id="4322" r:id="rId27"/>
    <p:sldId id="4325" r:id="rId28"/>
    <p:sldId id="4334" r:id="rId29"/>
    <p:sldId id="2147468900" r:id="rId30"/>
    <p:sldId id="2147468889" r:id="rId31"/>
    <p:sldId id="325" r:id="rId32"/>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3C2F"/>
    <a:srgbClr val="5F5F5F"/>
    <a:srgbClr val="292E33"/>
    <a:srgbClr val="FF4C00"/>
    <a:srgbClr val="0A8441"/>
    <a:srgbClr val="7E8083"/>
    <a:srgbClr val="F37321"/>
    <a:srgbClr val="00A859"/>
    <a:srgbClr val="717074"/>
    <a:srgbClr val="DA5A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4" autoAdjust="0"/>
    <p:restoredTop sz="89209" autoAdjust="0"/>
  </p:normalViewPr>
  <p:slideViewPr>
    <p:cSldViewPr snapToGrid="0">
      <p:cViewPr varScale="1">
        <p:scale>
          <a:sx n="131" d="100"/>
          <a:sy n="131" d="100"/>
        </p:scale>
        <p:origin x="936" y="306"/>
      </p:cViewPr>
      <p:guideLst>
        <p:guide orient="horz" pos="162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pitchFamily="34" charset="0"/>
                <a:ea typeface="+mn-ea"/>
                <a:cs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E86EB814-7F41-4DAA-AFB2-4CE6D428E911}" type="datetimeFigureOut">
              <a:rPr lang="en-US" altLang="en-US"/>
              <a:pPr>
                <a:defRPr/>
              </a:pPr>
              <a:t>2/14/2025</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pitchFamily="34" charset="0"/>
                <a:ea typeface="+mn-ea"/>
                <a:cs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912E361-29E7-4F8C-A2A8-78884CFB3B83}" type="slidenum">
              <a:rPr lang="en-US" altLang="en-US"/>
              <a:pPr>
                <a:defRPr/>
              </a:pPr>
              <a:t>‹#›</a:t>
            </a:fld>
            <a:endParaRPr lang="en-US" altLang="en-US"/>
          </a:p>
        </p:txBody>
      </p:sp>
    </p:spTree>
    <p:extLst>
      <p:ext uri="{BB962C8B-B14F-4D97-AF65-F5344CB8AC3E}">
        <p14:creationId xmlns:p14="http://schemas.microsoft.com/office/powerpoint/2010/main" val="945322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pitchFamily="34" charset="0"/>
                <a:ea typeface="+mn-ea"/>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264F9541-8279-4D02-9244-1B5421F4239B}" type="datetimeFigureOut">
              <a:rPr lang="en-US" altLang="en-US"/>
              <a:pPr>
                <a:defRPr/>
              </a:pPr>
              <a:t>2/14/2025</a:t>
            </a:fld>
            <a:endParaRPr lang="en-US"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pitchFamily="34" charset="0"/>
                <a:ea typeface="+mn-ea"/>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27E662F-2166-494C-9AED-71C5303BD18F}" type="slidenum">
              <a:rPr lang="en-US" altLang="en-US"/>
              <a:pPr>
                <a:defRPr/>
              </a:pPr>
              <a:t>‹#›</a:t>
            </a:fld>
            <a:endParaRPr lang="en-US" altLang="en-US"/>
          </a:p>
        </p:txBody>
      </p:sp>
    </p:spTree>
    <p:extLst>
      <p:ext uri="{BB962C8B-B14F-4D97-AF65-F5344CB8AC3E}">
        <p14:creationId xmlns:p14="http://schemas.microsoft.com/office/powerpoint/2010/main" val="3562290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2</a:t>
            </a:fld>
            <a:endParaRPr lang="en-US" altLang="en-US"/>
          </a:p>
        </p:txBody>
      </p:sp>
    </p:spTree>
    <p:extLst>
      <p:ext uri="{BB962C8B-B14F-4D97-AF65-F5344CB8AC3E}">
        <p14:creationId xmlns:p14="http://schemas.microsoft.com/office/powerpoint/2010/main" val="3330526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18</a:t>
            </a:fld>
            <a:endParaRPr lang="en-US" altLang="en-US"/>
          </a:p>
        </p:txBody>
      </p:sp>
    </p:spTree>
    <p:extLst>
      <p:ext uri="{BB962C8B-B14F-4D97-AF65-F5344CB8AC3E}">
        <p14:creationId xmlns:p14="http://schemas.microsoft.com/office/powerpoint/2010/main" val="2335668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27E662F-2166-494C-9AED-71C5303BD18F}" type="slidenum">
              <a:rPr lang="en-US" altLang="en-US" smtClean="0"/>
              <a:pPr>
                <a:defRPr/>
              </a:pPr>
              <a:t>19</a:t>
            </a:fld>
            <a:endParaRPr lang="en-US" altLang="en-US"/>
          </a:p>
        </p:txBody>
      </p:sp>
    </p:spTree>
    <p:extLst>
      <p:ext uri="{BB962C8B-B14F-4D97-AF65-F5344CB8AC3E}">
        <p14:creationId xmlns:p14="http://schemas.microsoft.com/office/powerpoint/2010/main" val="16497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EACC3-2C84-EE32-0E48-CFE669256C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3182F7-7930-8440-3081-B84928F95D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F5F0C-D1CB-1999-F208-A96570BF07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9D9ED8-05FA-B253-1331-EEAD2C203347}"/>
              </a:ext>
            </a:extLst>
          </p:cNvPr>
          <p:cNvSpPr>
            <a:spLocks noGrp="1"/>
          </p:cNvSpPr>
          <p:nvPr>
            <p:ph type="sldNum" sz="quarter" idx="10"/>
          </p:nvPr>
        </p:nvSpPr>
        <p:spPr/>
        <p:txBody>
          <a:bodyPr/>
          <a:lstStyle/>
          <a:p>
            <a:pPr>
              <a:defRPr/>
            </a:pPr>
            <a:fld id="{627E662F-2166-494C-9AED-71C5303BD18F}" type="slidenum">
              <a:rPr lang="en-US" altLang="en-US" smtClean="0"/>
              <a:pPr>
                <a:defRPr/>
              </a:pPr>
              <a:t>21</a:t>
            </a:fld>
            <a:endParaRPr lang="en-US" altLang="en-US"/>
          </a:p>
        </p:txBody>
      </p:sp>
    </p:spTree>
    <p:extLst>
      <p:ext uri="{BB962C8B-B14F-4D97-AF65-F5344CB8AC3E}">
        <p14:creationId xmlns:p14="http://schemas.microsoft.com/office/powerpoint/2010/main" val="602781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AF5E0-F070-891B-F0BC-3CAA9B0D1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AE99A-41C6-0A29-83D5-6C21BEB7CB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7BA00-368B-9D33-6101-47EA85601B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64CFD2-AB4A-F674-0B78-4B7D74564DD7}"/>
              </a:ext>
            </a:extLst>
          </p:cNvPr>
          <p:cNvSpPr>
            <a:spLocks noGrp="1"/>
          </p:cNvSpPr>
          <p:nvPr>
            <p:ph type="sldNum" sz="quarter" idx="10"/>
          </p:nvPr>
        </p:nvSpPr>
        <p:spPr/>
        <p:txBody>
          <a:bodyPr/>
          <a:lstStyle/>
          <a:p>
            <a:pPr>
              <a:defRPr/>
            </a:pPr>
            <a:fld id="{627E662F-2166-494C-9AED-71C5303BD18F}" type="slidenum">
              <a:rPr lang="en-US" altLang="en-US" smtClean="0"/>
              <a:pPr>
                <a:defRPr/>
              </a:pPr>
              <a:t>22</a:t>
            </a:fld>
            <a:endParaRPr lang="en-US" altLang="en-US"/>
          </a:p>
        </p:txBody>
      </p:sp>
    </p:spTree>
    <p:extLst>
      <p:ext uri="{BB962C8B-B14F-4D97-AF65-F5344CB8AC3E}">
        <p14:creationId xmlns:p14="http://schemas.microsoft.com/office/powerpoint/2010/main" val="899420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0369E-E5A6-64E5-866E-027DD39B4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70F85-7FDE-CABE-CFBE-C795AEB75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18D912-3656-1CA4-2A8F-AF100BC06B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9965A5-2670-8553-DD1F-22A9BD66A1C1}"/>
              </a:ext>
            </a:extLst>
          </p:cNvPr>
          <p:cNvSpPr>
            <a:spLocks noGrp="1"/>
          </p:cNvSpPr>
          <p:nvPr>
            <p:ph type="sldNum" sz="quarter" idx="10"/>
          </p:nvPr>
        </p:nvSpPr>
        <p:spPr/>
        <p:txBody>
          <a:bodyPr/>
          <a:lstStyle/>
          <a:p>
            <a:pPr>
              <a:defRPr/>
            </a:pPr>
            <a:fld id="{627E662F-2166-494C-9AED-71C5303BD18F}" type="slidenum">
              <a:rPr lang="en-US" altLang="en-US" smtClean="0"/>
              <a:pPr>
                <a:defRPr/>
              </a:pPr>
              <a:t>23</a:t>
            </a:fld>
            <a:endParaRPr lang="en-US" altLang="en-US"/>
          </a:p>
        </p:txBody>
      </p:sp>
    </p:spTree>
    <p:extLst>
      <p:ext uri="{BB962C8B-B14F-4D97-AF65-F5344CB8AC3E}">
        <p14:creationId xmlns:p14="http://schemas.microsoft.com/office/powerpoint/2010/main" val="3208336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EF664-02E2-F24D-6585-EF7A32FBD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141AA-BD1D-648E-5344-4888C1E060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C96517-819D-FF60-506C-07C9CA25A5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2C0D09-2F0E-DD76-9FEF-40BEAF695684}"/>
              </a:ext>
            </a:extLst>
          </p:cNvPr>
          <p:cNvSpPr>
            <a:spLocks noGrp="1"/>
          </p:cNvSpPr>
          <p:nvPr>
            <p:ph type="sldNum" sz="quarter" idx="10"/>
          </p:nvPr>
        </p:nvSpPr>
        <p:spPr/>
        <p:txBody>
          <a:bodyPr/>
          <a:lstStyle/>
          <a:p>
            <a:pPr>
              <a:defRPr/>
            </a:pPr>
            <a:fld id="{627E662F-2166-494C-9AED-71C5303BD18F}" type="slidenum">
              <a:rPr lang="en-US" altLang="en-US" smtClean="0"/>
              <a:pPr>
                <a:defRPr/>
              </a:pPr>
              <a:t>24</a:t>
            </a:fld>
            <a:endParaRPr lang="en-US" altLang="en-US"/>
          </a:p>
        </p:txBody>
      </p:sp>
    </p:spTree>
    <p:extLst>
      <p:ext uri="{BB962C8B-B14F-4D97-AF65-F5344CB8AC3E}">
        <p14:creationId xmlns:p14="http://schemas.microsoft.com/office/powerpoint/2010/main" val="662268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A4B1A-DCD0-C629-3FB9-7B6C449FB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289AF2-38EA-8F32-9392-4065ED726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0FFFC-7FEE-F44A-A191-095FC427C1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C6C429-D875-7FCE-2824-62985B74D84A}"/>
              </a:ext>
            </a:extLst>
          </p:cNvPr>
          <p:cNvSpPr>
            <a:spLocks noGrp="1"/>
          </p:cNvSpPr>
          <p:nvPr>
            <p:ph type="sldNum" sz="quarter" idx="10"/>
          </p:nvPr>
        </p:nvSpPr>
        <p:spPr/>
        <p:txBody>
          <a:bodyPr/>
          <a:lstStyle/>
          <a:p>
            <a:pPr>
              <a:defRPr/>
            </a:pPr>
            <a:fld id="{627E662F-2166-494C-9AED-71C5303BD18F}" type="slidenum">
              <a:rPr lang="en-US" altLang="en-US" smtClean="0"/>
              <a:pPr>
                <a:defRPr/>
              </a:pPr>
              <a:t>26</a:t>
            </a:fld>
            <a:endParaRPr lang="en-US" altLang="en-US"/>
          </a:p>
        </p:txBody>
      </p:sp>
    </p:spTree>
    <p:extLst>
      <p:ext uri="{BB962C8B-B14F-4D97-AF65-F5344CB8AC3E}">
        <p14:creationId xmlns:p14="http://schemas.microsoft.com/office/powerpoint/2010/main" val="26517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890C95D-E602-4D61-8AAD-8D4A6D8B55C9}" type="slidenum">
              <a:rPr lang="en-US" altLang="en-US" smtClean="0"/>
              <a:pPr/>
              <a:t>3</a:t>
            </a:fld>
            <a:endParaRPr lang="en-US" altLang="en-US"/>
          </a:p>
        </p:txBody>
      </p:sp>
    </p:spTree>
    <p:extLst>
      <p:ext uri="{BB962C8B-B14F-4D97-AF65-F5344CB8AC3E}">
        <p14:creationId xmlns:p14="http://schemas.microsoft.com/office/powerpoint/2010/main" val="3306572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9</a:t>
            </a:fld>
            <a:endParaRPr lang="en-US" altLang="en-US"/>
          </a:p>
        </p:txBody>
      </p:sp>
    </p:spTree>
    <p:extLst>
      <p:ext uri="{BB962C8B-B14F-4D97-AF65-F5344CB8AC3E}">
        <p14:creationId xmlns:p14="http://schemas.microsoft.com/office/powerpoint/2010/main" val="1881593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D30ED-D120-78CB-5C17-E685C02A7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445E8-499A-90AC-00A3-54354CBD9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69ABC-B5AC-E781-41ED-2845CCB154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0F2105-1632-2040-2630-F5CE38CA2F63}"/>
              </a:ext>
            </a:extLst>
          </p:cNvPr>
          <p:cNvSpPr>
            <a:spLocks noGrp="1"/>
          </p:cNvSpPr>
          <p:nvPr>
            <p:ph type="sldNum" sz="quarter" idx="10"/>
          </p:nvPr>
        </p:nvSpPr>
        <p:spPr/>
        <p:txBody>
          <a:bodyPr/>
          <a:lstStyle/>
          <a:p>
            <a:pPr>
              <a:defRPr/>
            </a:pPr>
            <a:fld id="{627E662F-2166-494C-9AED-71C5303BD18F}" type="slidenum">
              <a:rPr lang="en-US" altLang="en-US" smtClean="0"/>
              <a:pPr>
                <a:defRPr/>
              </a:pPr>
              <a:t>10</a:t>
            </a:fld>
            <a:endParaRPr lang="en-US" altLang="en-US"/>
          </a:p>
        </p:txBody>
      </p:sp>
    </p:spTree>
    <p:extLst>
      <p:ext uri="{BB962C8B-B14F-4D97-AF65-F5344CB8AC3E}">
        <p14:creationId xmlns:p14="http://schemas.microsoft.com/office/powerpoint/2010/main" val="77536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40DC4-D8F4-2BA3-3D38-829C39ECF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EE4A5-3B57-9316-931A-D0E624310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8E0BF9-A842-B8BB-0932-B88D9CB25F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307E39-7EDB-4080-F1E7-56BAFAF4FE44}"/>
              </a:ext>
            </a:extLst>
          </p:cNvPr>
          <p:cNvSpPr>
            <a:spLocks noGrp="1"/>
          </p:cNvSpPr>
          <p:nvPr>
            <p:ph type="sldNum" sz="quarter" idx="10"/>
          </p:nvPr>
        </p:nvSpPr>
        <p:spPr/>
        <p:txBody>
          <a:bodyPr/>
          <a:lstStyle/>
          <a:p>
            <a:pPr>
              <a:defRPr/>
            </a:pPr>
            <a:fld id="{627E662F-2166-494C-9AED-71C5303BD18F}" type="slidenum">
              <a:rPr lang="en-US" altLang="en-US" smtClean="0"/>
              <a:pPr>
                <a:defRPr/>
              </a:pPr>
              <a:t>11</a:t>
            </a:fld>
            <a:endParaRPr lang="en-US" altLang="en-US"/>
          </a:p>
        </p:txBody>
      </p:sp>
    </p:spTree>
    <p:extLst>
      <p:ext uri="{BB962C8B-B14F-4D97-AF65-F5344CB8AC3E}">
        <p14:creationId xmlns:p14="http://schemas.microsoft.com/office/powerpoint/2010/main" val="3032192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E6151-B8F0-A8DB-222E-88FF05668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4DEF42-9318-ACC5-EF62-0EFA415A9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5A2C1-2F1A-0E10-0F49-1C9E43F8E0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089EF7-E986-4356-B8FA-D8726928FF50}"/>
              </a:ext>
            </a:extLst>
          </p:cNvPr>
          <p:cNvSpPr>
            <a:spLocks noGrp="1"/>
          </p:cNvSpPr>
          <p:nvPr>
            <p:ph type="sldNum" sz="quarter" idx="10"/>
          </p:nvPr>
        </p:nvSpPr>
        <p:spPr/>
        <p:txBody>
          <a:bodyPr/>
          <a:lstStyle/>
          <a:p>
            <a:pPr>
              <a:defRPr/>
            </a:pPr>
            <a:fld id="{627E662F-2166-494C-9AED-71C5303BD18F}" type="slidenum">
              <a:rPr lang="en-US" altLang="en-US" smtClean="0"/>
              <a:pPr>
                <a:defRPr/>
              </a:pPr>
              <a:t>12</a:t>
            </a:fld>
            <a:endParaRPr lang="en-US" altLang="en-US"/>
          </a:p>
        </p:txBody>
      </p:sp>
    </p:spTree>
    <p:extLst>
      <p:ext uri="{BB962C8B-B14F-4D97-AF65-F5344CB8AC3E}">
        <p14:creationId xmlns:p14="http://schemas.microsoft.com/office/powerpoint/2010/main" val="1371823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C475-6476-3CA7-786F-8AA8F243D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2866F-94AF-22A5-2055-E380F667B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0E91BA-E81A-4943-1062-0B6E50EF2F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6E6305-EDFE-1565-85ED-3E7092778D77}"/>
              </a:ext>
            </a:extLst>
          </p:cNvPr>
          <p:cNvSpPr>
            <a:spLocks noGrp="1"/>
          </p:cNvSpPr>
          <p:nvPr>
            <p:ph type="sldNum" sz="quarter" idx="10"/>
          </p:nvPr>
        </p:nvSpPr>
        <p:spPr/>
        <p:txBody>
          <a:bodyPr/>
          <a:lstStyle/>
          <a:p>
            <a:pPr>
              <a:defRPr/>
            </a:pPr>
            <a:fld id="{627E662F-2166-494C-9AED-71C5303BD18F}" type="slidenum">
              <a:rPr lang="en-US" altLang="en-US" smtClean="0"/>
              <a:pPr>
                <a:defRPr/>
              </a:pPr>
              <a:t>13</a:t>
            </a:fld>
            <a:endParaRPr lang="en-US" altLang="en-US"/>
          </a:p>
        </p:txBody>
      </p:sp>
    </p:spTree>
    <p:extLst>
      <p:ext uri="{BB962C8B-B14F-4D97-AF65-F5344CB8AC3E}">
        <p14:creationId xmlns:p14="http://schemas.microsoft.com/office/powerpoint/2010/main" val="2953406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15</a:t>
            </a:fld>
            <a:endParaRPr lang="en-US" altLang="en-US"/>
          </a:p>
        </p:txBody>
      </p:sp>
    </p:spTree>
    <p:extLst>
      <p:ext uri="{BB962C8B-B14F-4D97-AF65-F5344CB8AC3E}">
        <p14:creationId xmlns:p14="http://schemas.microsoft.com/office/powerpoint/2010/main" val="207173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7E662F-2166-494C-9AED-71C5303BD18F}" type="slidenum">
              <a:rPr lang="en-US" altLang="en-US" smtClean="0"/>
              <a:pPr>
                <a:defRPr/>
              </a:pPr>
              <a:t>16</a:t>
            </a:fld>
            <a:endParaRPr lang="en-US" altLang="en-US"/>
          </a:p>
        </p:txBody>
      </p:sp>
    </p:spTree>
    <p:extLst>
      <p:ext uri="{BB962C8B-B14F-4D97-AF65-F5344CB8AC3E}">
        <p14:creationId xmlns:p14="http://schemas.microsoft.com/office/powerpoint/2010/main" val="1344317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s://www.linamar.com/investors"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descr="C:\Users\Thuynh\Documents\Powerpoint Presentation\Corporate PPT\Skyjack Corp PPT 2015\Support Contents\SKYJACK MAIN MASTER SLID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4513" y="3225800"/>
            <a:ext cx="805815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588" y="-687388"/>
            <a:ext cx="9144000"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01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pic>
        <p:nvPicPr>
          <p:cNvPr id="10"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31837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85217" y="1567602"/>
            <a:ext cx="3945913"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4" name="Content Placeholder 3"/>
          <p:cNvSpPr>
            <a:spLocks noGrp="1"/>
          </p:cNvSpPr>
          <p:nvPr>
            <p:ph sz="half" idx="2"/>
          </p:nvPr>
        </p:nvSpPr>
        <p:spPr>
          <a:xfrm>
            <a:off x="585217" y="1923048"/>
            <a:ext cx="3944789" cy="246135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3"/>
          </p:nvPr>
        </p:nvSpPr>
        <p:spPr>
          <a:xfrm>
            <a:off x="4585099" y="1567602"/>
            <a:ext cx="3941064"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a:t>Click to edit Master text styles</a:t>
            </a:r>
          </a:p>
        </p:txBody>
      </p:sp>
      <p:sp>
        <p:nvSpPr>
          <p:cNvPr id="6" name="Content Placeholder 5"/>
          <p:cNvSpPr>
            <a:spLocks noGrp="1"/>
          </p:cNvSpPr>
          <p:nvPr>
            <p:ph sz="quarter" idx="4"/>
          </p:nvPr>
        </p:nvSpPr>
        <p:spPr>
          <a:xfrm>
            <a:off x="4585099" y="1923049"/>
            <a:ext cx="3941064" cy="2462018"/>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dirty="0"/>
              <a:t>Click to edit Master title style</a:t>
            </a:r>
            <a:endParaRPr lang="en-US" dirty="0"/>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Tree>
    <p:extLst>
      <p:ext uri="{BB962C8B-B14F-4D97-AF65-F5344CB8AC3E}">
        <p14:creationId xmlns:p14="http://schemas.microsoft.com/office/powerpoint/2010/main" val="3931391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143000" y="51435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763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2747" y="-34688"/>
            <a:ext cx="9161060" cy="5178188"/>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rgbClr val="404040"/>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lvl1pPr>
          </a:lstStyle>
          <a:p>
            <a:pPr lvl="0"/>
            <a:r>
              <a:rPr lang="en-US" dirty="0"/>
              <a:t>Date</a:t>
            </a:r>
            <a:endParaRPr lang="en-CA"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747" y="-34688"/>
            <a:ext cx="9161060" cy="5178188"/>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pic>
        <p:nvPicPr>
          <p:cNvPr id="12" name="Picture 11">
            <a:extLst>
              <a:ext uri="{FF2B5EF4-FFF2-40B4-BE49-F238E27FC236}">
                <a16:creationId xmlns:a16="http://schemas.microsoft.com/office/drawing/2014/main" id="{E871D163-E3C8-5A78-37F0-6FD411D4B6B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2747" y="-34688"/>
            <a:ext cx="9161060" cy="5178188"/>
          </a:xfrm>
          <a:prstGeom prst="rect">
            <a:avLst/>
          </a:prstGeom>
        </p:spPr>
      </p:pic>
      <p:pic>
        <p:nvPicPr>
          <p:cNvPr id="13" name="Picture 12">
            <a:extLst>
              <a:ext uri="{FF2B5EF4-FFF2-40B4-BE49-F238E27FC236}">
                <a16:creationId xmlns:a16="http://schemas.microsoft.com/office/drawing/2014/main" id="{26EE9B46-45DA-5490-BD82-66F7D011628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0800" y="-1085850"/>
            <a:ext cx="2590800" cy="3352800"/>
          </a:xfrm>
          <a:prstGeom prst="rect">
            <a:avLst/>
          </a:prstGeom>
        </p:spPr>
      </p:pic>
    </p:spTree>
    <p:extLst>
      <p:ext uri="{BB962C8B-B14F-4D97-AF65-F5344CB8AC3E}">
        <p14:creationId xmlns:p14="http://schemas.microsoft.com/office/powerpoint/2010/main" val="332786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eopl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62550"/>
          </a:xfrm>
          <a:prstGeom prst="rect">
            <a:avLst/>
          </a:prstGeom>
        </p:spPr>
      </p:pic>
      <p:pic>
        <p:nvPicPr>
          <p:cNvPr id="7" name="Picture 6">
            <a:extLst>
              <a:ext uri="{FF2B5EF4-FFF2-40B4-BE49-F238E27FC236}">
                <a16:creationId xmlns:a16="http://schemas.microsoft.com/office/drawing/2014/main" id="{C04F94BB-2D04-B369-9D63-A07384B8BC9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9144000" cy="5162550"/>
          </a:xfrm>
          <a:prstGeom prst="rect">
            <a:avLst/>
          </a:prstGeom>
        </p:spPr>
      </p:pic>
    </p:spTree>
    <p:extLst>
      <p:ext uri="{BB962C8B-B14F-4D97-AF65-F5344CB8AC3E}">
        <p14:creationId xmlns:p14="http://schemas.microsoft.com/office/powerpoint/2010/main" val="226136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MacD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tx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tx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tx1"/>
                </a:solidFill>
              </a:defRPr>
            </a:lvl1pPr>
          </a:lstStyle>
          <a:p>
            <a:pPr lvl="0"/>
            <a:r>
              <a:rPr lang="en-US" dirty="0"/>
              <a:t>Date</a:t>
            </a:r>
            <a:endParaRPr lang="en-CA" dirty="0"/>
          </a:p>
        </p:txBody>
      </p:sp>
    </p:spTree>
    <p:extLst>
      <p:ext uri="{BB962C8B-B14F-4D97-AF65-F5344CB8AC3E}">
        <p14:creationId xmlns:p14="http://schemas.microsoft.com/office/powerpoint/2010/main" val="417810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Skyjack">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905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b="0">
                <a:solidFill>
                  <a:schemeClr val="bg1"/>
                </a:solidFill>
              </a:defRPr>
            </a:lvl1pPr>
          </a:lstStyle>
          <a:p>
            <a:pPr lvl="0"/>
            <a:r>
              <a:rPr lang="en-US" dirty="0"/>
              <a:t>Date</a:t>
            </a:r>
            <a:endParaRPr lang="en-CA"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9050"/>
            <a:ext cx="9144000" cy="5162550"/>
          </a:xfrm>
          <a:prstGeom prst="rect">
            <a:avLst/>
          </a:prstGeom>
        </p:spPr>
      </p:pic>
      <p:pic>
        <p:nvPicPr>
          <p:cNvPr id="8" name="Picture 7">
            <a:extLst>
              <a:ext uri="{FF2B5EF4-FFF2-40B4-BE49-F238E27FC236}">
                <a16:creationId xmlns:a16="http://schemas.microsoft.com/office/drawing/2014/main" id="{CA345D3F-3DD3-FD33-9CBB-BD9EA628E2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9050"/>
            <a:ext cx="9144000" cy="5162550"/>
          </a:xfrm>
          <a:prstGeom prst="rect">
            <a:avLst/>
          </a:prstGeom>
        </p:spPr>
      </p:pic>
    </p:spTree>
    <p:extLst>
      <p:ext uri="{BB962C8B-B14F-4D97-AF65-F5344CB8AC3E}">
        <p14:creationId xmlns:p14="http://schemas.microsoft.com/office/powerpoint/2010/main" val="297467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LIN_Main_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
        <p:nvSpPr>
          <p:cNvPr id="6" name="Text Placeholder 23">
            <a:extLst>
              <a:ext uri="{FF2B5EF4-FFF2-40B4-BE49-F238E27FC236}">
                <a16:creationId xmlns:a16="http://schemas.microsoft.com/office/drawing/2014/main" id="{9175BB50-BB73-4048-92A3-B252721B27E8}"/>
              </a:ext>
            </a:extLst>
          </p:cNvPr>
          <p:cNvSpPr>
            <a:spLocks noGrp="1"/>
          </p:cNvSpPr>
          <p:nvPr>
            <p:ph type="body" sz="quarter" idx="10" hasCustomPrompt="1"/>
          </p:nvPr>
        </p:nvSpPr>
        <p:spPr>
          <a:xfrm>
            <a:off x="457200" y="458082"/>
            <a:ext cx="4114800" cy="609600"/>
          </a:xfrm>
          <a:prstGeom prst="rect">
            <a:avLst/>
          </a:prstGeom>
        </p:spPr>
        <p:txBody>
          <a:bodyPr>
            <a:normAutofit/>
          </a:bodyPr>
          <a:lstStyle>
            <a:lvl1pPr marL="0" indent="0">
              <a:buNone/>
              <a:defRPr sz="2800" b="1" baseline="0">
                <a:solidFill>
                  <a:schemeClr val="bg2"/>
                </a:solidFill>
              </a:defRPr>
            </a:lvl1pPr>
          </a:lstStyle>
          <a:p>
            <a:pPr lvl="0"/>
            <a:r>
              <a:rPr lang="en-US" dirty="0"/>
              <a:t>Presentation Title</a:t>
            </a:r>
            <a:endParaRPr lang="en-CA" dirty="0"/>
          </a:p>
        </p:txBody>
      </p:sp>
    </p:spTree>
    <p:extLst>
      <p:ext uri="{BB962C8B-B14F-4D97-AF65-F5344CB8AC3E}">
        <p14:creationId xmlns:p14="http://schemas.microsoft.com/office/powerpoint/2010/main" val="56838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eLIN_Mobility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Tree>
    <p:extLst>
      <p:ext uri="{BB962C8B-B14F-4D97-AF65-F5344CB8AC3E}">
        <p14:creationId xmlns:p14="http://schemas.microsoft.com/office/powerpoint/2010/main" val="408537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0" y="-19050"/>
            <a:ext cx="9144000" cy="5162550"/>
          </a:xfrm>
          <a:prstGeom prst="rect">
            <a:avLst/>
          </a:prstGeom>
        </p:spPr>
      </p:pic>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bg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rgbClr val="404040"/>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lvl1pPr>
          </a:lstStyle>
          <a:p>
            <a:pPr lvl="0"/>
            <a:r>
              <a:rPr lang="en-US" dirty="0"/>
              <a:t>Date</a:t>
            </a:r>
            <a:endParaRPr lang="en-CA"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1" y="214336"/>
            <a:ext cx="2100263" cy="501307"/>
          </a:xfrm>
          <a:prstGeom prst="rect">
            <a:avLst/>
          </a:prstGeom>
        </p:spPr>
      </p:pic>
    </p:spTree>
    <p:extLst>
      <p:ext uri="{BB962C8B-B14F-4D97-AF65-F5344CB8AC3E}">
        <p14:creationId xmlns:p14="http://schemas.microsoft.com/office/powerpoint/2010/main" val="73096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eLIN_Sustainability_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p:cNvSpPr>
            <a:spLocks noGrp="1"/>
          </p:cNvSpPr>
          <p:nvPr>
            <p:ph type="body" sz="quarter" idx="10" hasCustomPrompt="1"/>
          </p:nvPr>
        </p:nvSpPr>
        <p:spPr>
          <a:xfrm>
            <a:off x="304800" y="4259799"/>
            <a:ext cx="4114800" cy="609600"/>
          </a:xfrm>
          <a:prstGeom prst="rect">
            <a:avLst/>
          </a:prstGeom>
        </p:spPr>
        <p:txBody>
          <a:bodyPr>
            <a:normAutofit/>
          </a:bodyPr>
          <a:lstStyle>
            <a:lvl1pPr marL="0" indent="0">
              <a:buNone/>
              <a:defRPr sz="2800" b="1" baseline="0">
                <a:solidFill>
                  <a:schemeClr val="tx1"/>
                </a:solidFill>
              </a:defRPr>
            </a:lvl1pPr>
          </a:lstStyle>
          <a:p>
            <a:pPr lvl="0"/>
            <a:r>
              <a:rPr lang="en-US" dirty="0"/>
              <a:t>Presentation Title</a:t>
            </a:r>
            <a:endParaRPr lang="en-CA" dirty="0"/>
          </a:p>
        </p:txBody>
      </p:sp>
      <p:sp>
        <p:nvSpPr>
          <p:cNvPr id="5" name="Title Placeholder 1"/>
          <p:cNvSpPr>
            <a:spLocks noGrp="1"/>
          </p:cNvSpPr>
          <p:nvPr>
            <p:ph type="title" hasCustomPrompt="1"/>
          </p:nvPr>
        </p:nvSpPr>
        <p:spPr>
          <a:xfrm>
            <a:off x="7086600" y="4259799"/>
            <a:ext cx="1828800" cy="246184"/>
          </a:xfrm>
          <a:prstGeom prst="rect">
            <a:avLst/>
          </a:prstGeom>
        </p:spPr>
        <p:txBody>
          <a:bodyPr vert="horz" lIns="91440" tIns="45720" rIns="91440" bIns="45720" rtlCol="0" anchor="ctr">
            <a:noAutofit/>
          </a:bodyPr>
          <a:lstStyle>
            <a:lvl1pPr algn="r">
              <a:defRPr sz="1600" b="0">
                <a:solidFill>
                  <a:schemeClr val="bg1"/>
                </a:solidFill>
              </a:defRPr>
            </a:lvl1pPr>
          </a:lstStyle>
          <a:p>
            <a:r>
              <a:rPr lang="en-CA" dirty="0"/>
              <a:t>Name</a:t>
            </a:r>
            <a:endParaRPr lang="en-US" dirty="0"/>
          </a:p>
        </p:txBody>
      </p:sp>
      <p:sp>
        <p:nvSpPr>
          <p:cNvPr id="10" name="Text Placeholder 9"/>
          <p:cNvSpPr>
            <a:spLocks noGrp="1"/>
          </p:cNvSpPr>
          <p:nvPr>
            <p:ph type="body" sz="quarter" idx="11" hasCustomPrompt="1"/>
          </p:nvPr>
        </p:nvSpPr>
        <p:spPr>
          <a:xfrm>
            <a:off x="7086600" y="4623337"/>
            <a:ext cx="1828800" cy="246062"/>
          </a:xfrm>
        </p:spPr>
        <p:txBody>
          <a:bodyPr>
            <a:noAutofit/>
          </a:bodyPr>
          <a:lstStyle>
            <a:lvl1pPr marL="0" indent="0" algn="r">
              <a:buNone/>
              <a:defRPr sz="1600">
                <a:solidFill>
                  <a:schemeClr val="bg1"/>
                </a:solidFill>
              </a:defRPr>
            </a:lvl1pPr>
          </a:lstStyle>
          <a:p>
            <a:pPr lvl="0"/>
            <a:r>
              <a:rPr lang="en-US" dirty="0"/>
              <a:t>Date</a:t>
            </a:r>
            <a:endParaRPr lang="en-CA" dirty="0"/>
          </a:p>
        </p:txBody>
      </p:sp>
    </p:spTree>
    <p:extLst>
      <p:ext uri="{BB962C8B-B14F-4D97-AF65-F5344CB8AC3E}">
        <p14:creationId xmlns:p14="http://schemas.microsoft.com/office/powerpoint/2010/main" val="229789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pic>
        <p:nvPicPr>
          <p:cNvPr id="8"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37300" y="1261030"/>
            <a:ext cx="7956367" cy="584776"/>
          </a:xfrm>
          <a:prstGeom prst="rect">
            <a:avLst/>
          </a:prstGeom>
        </p:spPr>
        <p:txBody>
          <a:bodyPr wrap="square">
            <a:spAutoFit/>
          </a:bodyPr>
          <a:lstStyle>
            <a:lvl1pPr marL="0" indent="0">
              <a:buNone/>
              <a:defRPr sz="3200" b="0" i="0">
                <a:solidFill>
                  <a:srgbClr val="FF4C00"/>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9" name="Text Placeholder 6"/>
          <p:cNvSpPr>
            <a:spLocks noGrp="1"/>
          </p:cNvSpPr>
          <p:nvPr>
            <p:ph type="body" sz="quarter" idx="13"/>
          </p:nvPr>
        </p:nvSpPr>
        <p:spPr>
          <a:xfrm>
            <a:off x="635001" y="1718231"/>
            <a:ext cx="7963568" cy="461665"/>
          </a:xfrm>
          <a:prstGeom prst="rect">
            <a:avLst/>
          </a:prstGeom>
        </p:spPr>
        <p:txBody>
          <a:bodyPr wrap="square">
            <a:spAutoFit/>
          </a:bodyPr>
          <a:lstStyle>
            <a:lvl1pPr marL="0" indent="0">
              <a:buNone/>
              <a:defRPr sz="2400" b="0" i="0">
                <a:solidFill>
                  <a:schemeClr val="bg1">
                    <a:lumMod val="50000"/>
                  </a:schemeClr>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10" name="Text Placeholder 6"/>
          <p:cNvSpPr>
            <a:spLocks noGrp="1"/>
          </p:cNvSpPr>
          <p:nvPr>
            <p:ph type="body" sz="quarter" idx="14"/>
          </p:nvPr>
        </p:nvSpPr>
        <p:spPr>
          <a:xfrm>
            <a:off x="635001" y="2085705"/>
            <a:ext cx="7963568" cy="338554"/>
          </a:xfrm>
          <a:prstGeom prst="rect">
            <a:avLst/>
          </a:prstGeom>
        </p:spPr>
        <p:txBody>
          <a:bodyPr wrap="square">
            <a:spAutoFit/>
          </a:bodyPr>
          <a:lstStyle>
            <a:lvl1pPr marL="0" indent="0">
              <a:buNone/>
              <a:defRPr sz="1600" b="0" i="0">
                <a:solidFill>
                  <a:schemeClr val="tx1"/>
                </a:solidFill>
                <a:latin typeface="Arial"/>
                <a:cs typeface="Arial"/>
              </a:defRPr>
            </a:lvl1pPr>
            <a:lvl2pPr marL="0" indent="0">
              <a:buNone/>
              <a:defRPr sz="2000" b="0"/>
            </a:lvl2pPr>
            <a:lvl3pPr marL="0" indent="0">
              <a:buNone/>
              <a:defRPr sz="1400" b="1"/>
            </a:lvl3pPr>
            <a:lvl4pPr marL="1371600" indent="0">
              <a:buNone/>
              <a:defRPr/>
            </a:lvl4pPr>
            <a:lvl5pPr marL="1828800" indent="0">
              <a:buNone/>
              <a:defRPr/>
            </a:lvl5pPr>
          </a:lstStyle>
          <a:p>
            <a:pPr lvl="0"/>
            <a:r>
              <a:rPr lang="en-US"/>
              <a:t>Click to edit Master text styles</a:t>
            </a:r>
          </a:p>
        </p:txBody>
      </p:sp>
      <p:sp>
        <p:nvSpPr>
          <p:cNvPr id="18" name="Picture Placeholder 17"/>
          <p:cNvSpPr>
            <a:spLocks noGrp="1"/>
          </p:cNvSpPr>
          <p:nvPr>
            <p:ph type="pic" sz="quarter" idx="15"/>
          </p:nvPr>
        </p:nvSpPr>
        <p:spPr>
          <a:xfrm>
            <a:off x="3377197" y="2653826"/>
            <a:ext cx="5213350" cy="1810940"/>
          </a:xfrm>
          <a:prstGeom prst="rect">
            <a:avLst/>
          </a:prstGeom>
        </p:spPr>
        <p:txBody>
          <a:bodyPr anchor="ctr"/>
          <a:lstStyle>
            <a:lvl1pPr marL="0" indent="0" algn="ctr">
              <a:buNone/>
              <a:defRPr baseline="0"/>
            </a:lvl1pPr>
          </a:lstStyle>
          <a:p>
            <a:pPr lvl="0"/>
            <a:r>
              <a:rPr lang="en-US" noProof="0"/>
              <a:t>Click icon to add picture</a:t>
            </a:r>
          </a:p>
        </p:txBody>
      </p:sp>
      <p:sp>
        <p:nvSpPr>
          <p:cNvPr id="14"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Tree>
    <p:extLst>
      <p:ext uri="{BB962C8B-B14F-4D97-AF65-F5344CB8AC3E}">
        <p14:creationId xmlns:p14="http://schemas.microsoft.com/office/powerpoint/2010/main" val="1499496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eLIN_Sub_Title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53F34212-1281-4D3C-9296-5C87D8763E2D}"/>
              </a:ext>
            </a:extLst>
          </p:cNvPr>
          <p:cNvSpPr>
            <a:spLocks noGrp="1"/>
          </p:cNvSpPr>
          <p:nvPr>
            <p:ph type="body" sz="quarter" idx="12" hasCustomPrompt="1"/>
          </p:nvPr>
        </p:nvSpPr>
        <p:spPr>
          <a:xfrm>
            <a:off x="304802" y="4267200"/>
            <a:ext cx="2974181" cy="609600"/>
          </a:xfrm>
          <a:prstGeom prst="rect">
            <a:avLst/>
          </a:prstGeom>
        </p:spPr>
        <p:txBody>
          <a:bodyPr>
            <a:normAutofit/>
          </a:bodyPr>
          <a:lstStyle>
            <a:lvl1pPr marL="0" indent="0">
              <a:buNone/>
              <a:defRPr sz="2800" b="1" baseline="0">
                <a:solidFill>
                  <a:schemeClr val="bg1"/>
                </a:solidFill>
              </a:defRPr>
            </a:lvl1pPr>
          </a:lstStyle>
          <a:p>
            <a:pPr lvl="0"/>
            <a:r>
              <a:rPr lang="en-US" dirty="0"/>
              <a:t>Sub-Title</a:t>
            </a:r>
            <a:endParaRPr lang="en-CA" dirty="0"/>
          </a:p>
        </p:txBody>
      </p:sp>
    </p:spTree>
    <p:extLst>
      <p:ext uri="{BB962C8B-B14F-4D97-AF65-F5344CB8AC3E}">
        <p14:creationId xmlns:p14="http://schemas.microsoft.com/office/powerpoint/2010/main" val="32639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eLIN_Sub_Title_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23">
            <a:extLst>
              <a:ext uri="{FF2B5EF4-FFF2-40B4-BE49-F238E27FC236}">
                <a16:creationId xmlns:a16="http://schemas.microsoft.com/office/drawing/2014/main" id="{53F34212-1281-4D3C-9296-5C87D8763E2D}"/>
              </a:ext>
            </a:extLst>
          </p:cNvPr>
          <p:cNvSpPr>
            <a:spLocks noGrp="1"/>
          </p:cNvSpPr>
          <p:nvPr>
            <p:ph type="body" sz="quarter" idx="12" hasCustomPrompt="1"/>
          </p:nvPr>
        </p:nvSpPr>
        <p:spPr>
          <a:xfrm>
            <a:off x="304802" y="4267200"/>
            <a:ext cx="2974181" cy="609600"/>
          </a:xfrm>
          <a:prstGeom prst="rect">
            <a:avLst/>
          </a:prstGeom>
        </p:spPr>
        <p:txBody>
          <a:bodyPr>
            <a:normAutofit/>
          </a:bodyPr>
          <a:lstStyle>
            <a:lvl1pPr marL="0" indent="0">
              <a:buNone/>
              <a:defRPr sz="2800" b="1" baseline="0">
                <a:solidFill>
                  <a:schemeClr val="bg1"/>
                </a:solidFill>
              </a:defRPr>
            </a:lvl1pPr>
          </a:lstStyle>
          <a:p>
            <a:pPr lvl="0"/>
            <a:r>
              <a:rPr lang="en-US" dirty="0"/>
              <a:t>Sub-Title</a:t>
            </a:r>
            <a:endParaRPr lang="en-CA" dirty="0"/>
          </a:p>
        </p:txBody>
      </p:sp>
    </p:spTree>
    <p:extLst>
      <p:ext uri="{BB962C8B-B14F-4D97-AF65-F5344CB8AC3E}">
        <p14:creationId xmlns:p14="http://schemas.microsoft.com/office/powerpoint/2010/main" val="422217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orward Looking Statement">
    <p:spTree>
      <p:nvGrpSpPr>
        <p:cNvPr id="1" name=""/>
        <p:cNvGrpSpPr/>
        <p:nvPr/>
      </p:nvGrpSpPr>
      <p:grpSpPr>
        <a:xfrm>
          <a:off x="0" y="0"/>
          <a:ext cx="0" cy="0"/>
          <a:chOff x="0" y="0"/>
          <a:chExt cx="0" cy="0"/>
        </a:xfrm>
      </p:grpSpPr>
      <p:sp>
        <p:nvSpPr>
          <p:cNvPr id="18" name="TextBox 17"/>
          <p:cNvSpPr txBox="1"/>
          <p:nvPr/>
        </p:nvSpPr>
        <p:spPr>
          <a:xfrm>
            <a:off x="256505" y="287984"/>
            <a:ext cx="8658457" cy="461665"/>
          </a:xfrm>
          <a:prstGeom prst="rect">
            <a:avLst/>
          </a:prstGeom>
          <a:noFill/>
        </p:spPr>
        <p:txBody>
          <a:bodyPr wrap="square" rtlCol="0" anchor="t">
            <a:spAutoFit/>
          </a:bodyPr>
          <a:lstStyle/>
          <a:p>
            <a:r>
              <a:rPr lang="en-US" sz="2400" b="1" dirty="0">
                <a:solidFill>
                  <a:srgbClr val="BC4E21"/>
                </a:solidFill>
                <a:latin typeface="Arial Narrow" panose="020B0606020202030204" pitchFamily="34" charset="0"/>
              </a:rPr>
              <a:t>Forward Looking Information, Risk and Uncertainties</a:t>
            </a:r>
            <a:endParaRPr lang="en-CA" sz="2400" b="1" dirty="0">
              <a:solidFill>
                <a:srgbClr val="BC4E21"/>
              </a:solidFill>
              <a:latin typeface="Arial Narrow" panose="020B0606020202030204" pitchFamily="34" charset="0"/>
            </a:endParaRPr>
          </a:p>
        </p:txBody>
      </p:sp>
      <p:sp>
        <p:nvSpPr>
          <p:cNvPr id="12"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228601" y="964376"/>
            <a:ext cx="8686361" cy="4031873"/>
          </a:xfrm>
          <a:prstGeom prst="rect">
            <a:avLst/>
          </a:prstGeom>
          <a:noFill/>
        </p:spPr>
        <p:txBody>
          <a:bodyPr wrap="square" rtlCol="0">
            <a:spAutoFit/>
          </a:bodyPr>
          <a:lstStyle/>
          <a:p>
            <a:pPr lvl="0">
              <a:defRPr/>
            </a:pPr>
            <a:r>
              <a:rPr lang="en-US" sz="1600" dirty="0">
                <a:solidFill>
                  <a:srgbClr val="404040"/>
                </a:solidFill>
                <a:latin typeface="Arial Narrow" panose="020B0606020202030204" pitchFamily="34" charset="0"/>
              </a:rPr>
              <a:t>Certain information regarding Linamar set forth in this presentation and oral summary, including management’s assessment of the Company’s future plans and operations may constitute forward-looking statements. This information is based on current expectations that are subject to significant risks and uncertainties that are difficult to predict. Actual results may differ materially from these anticipated in the forward-looking statements due to factors such as customer demand and timing of buying decisions, product mix, competitive products and pricing pressure. In addition, uncertainties and difficulties in domestic and foreign financial markets and economies could adversely affect demand from customers. These factors, as well as general economic and political </a:t>
            </a:r>
            <a:r>
              <a:rPr lang="en-US" sz="1600" dirty="0">
                <a:latin typeface="Arial Narrow" panose="020B0606020202030204" pitchFamily="34" charset="0"/>
              </a:rPr>
              <a:t>conditions</a:t>
            </a:r>
            <a:r>
              <a:rPr lang="en-US" sz="1600" dirty="0"/>
              <a:t> and public health threats</a:t>
            </a:r>
            <a:r>
              <a:rPr lang="en-US" sz="1600" dirty="0">
                <a:latin typeface="Arial Narrow" panose="020B0606020202030204" pitchFamily="34" charset="0"/>
              </a:rPr>
              <a:t>, may in </a:t>
            </a:r>
            <a:r>
              <a:rPr lang="en-US" sz="1600" baseline="0" dirty="0">
                <a:latin typeface="Arial Narrow" panose="020B0606020202030204" pitchFamily="34" charset="0"/>
              </a:rPr>
              <a:t>t</a:t>
            </a:r>
            <a:r>
              <a:rPr lang="en-US" sz="1600" dirty="0">
                <a:latin typeface="Arial Narrow" panose="020B0606020202030204" pitchFamily="34" charset="0"/>
              </a:rPr>
              <a:t>urn have a material adverse effect on the Company’s financial results. Please also refer to Linamar’s most current Management’s Discussion and Analysis of Financial Condition and Results of Operations ("MD&amp;A") and Annual Information Form (“AIF”), as replaced or updated by any of Linamar’s subsequent regulatory filings, which set out the cautionary disclaimers, including the risk factors that could cause actual events to differ materially from these indicated by such forward looking statements. These documents are available at </a:t>
            </a:r>
            <a:r>
              <a:rPr lang="en-US" sz="1600" dirty="0">
                <a:solidFill>
                  <a:schemeClr val="tx2"/>
                </a:solidFill>
                <a:latin typeface="Arial Narrow" panose="020B0606020202030204" pitchFamily="34" charset="0"/>
                <a:hlinkClick r:id="rId2"/>
              </a:rPr>
              <a:t>https://www.linamar.com/investors</a:t>
            </a:r>
            <a:r>
              <a:rPr lang="en-US" sz="1600" dirty="0">
                <a:latin typeface="Arial Narrow" panose="020B0606020202030204" pitchFamily="34" charset="0"/>
              </a:rPr>
              <a:t>.</a:t>
            </a:r>
            <a:r>
              <a:rPr lang="en-US" sz="1600" dirty="0">
                <a:solidFill>
                  <a:srgbClr val="FF0000"/>
                </a:solidFill>
                <a:latin typeface="Arial Narrow" panose="020B0606020202030204" pitchFamily="34" charset="0"/>
              </a:rPr>
              <a:t> </a:t>
            </a:r>
            <a:r>
              <a:rPr lang="en-US" sz="1600" dirty="0">
                <a:solidFill>
                  <a:srgbClr val="404040"/>
                </a:solidFill>
                <a:latin typeface="Arial Narrow" panose="020B0606020202030204" pitchFamily="34" charset="0"/>
              </a:rPr>
              <a:t>The Company assumes no obligation to update the forward-looking statements, or to update the reasons why actual results could differ from those reflected in the forward-looking statements. </a:t>
            </a:r>
            <a:r>
              <a:rPr lang="en-US" sz="1600" b="0" i="0" kern="1200" dirty="0">
                <a:solidFill>
                  <a:srgbClr val="404040"/>
                </a:solidFill>
                <a:effectLst/>
              </a:rPr>
              <a:t>Content</a:t>
            </a:r>
            <a:r>
              <a:rPr lang="en-US" sz="1600" b="0" i="0" kern="1200" baseline="0" dirty="0">
                <a:solidFill>
                  <a:srgbClr val="404040"/>
                </a:solidFill>
                <a:effectLst/>
              </a:rPr>
              <a:t> is protected by copyright and </a:t>
            </a:r>
            <a:r>
              <a:rPr lang="en-US" sz="1600" b="0" i="0" kern="1200" dirty="0">
                <a:solidFill>
                  <a:srgbClr val="404040"/>
                </a:solidFill>
                <a:effectLst/>
              </a:rPr>
              <a:t>may not be reproduced or repurposed </a:t>
            </a:r>
            <a:r>
              <a:rPr lang="en-US" sz="1600" b="0" i="0" kern="1200" baseline="0" dirty="0">
                <a:solidFill>
                  <a:srgbClr val="404040"/>
                </a:solidFill>
                <a:effectLst/>
              </a:rPr>
              <a:t>without express written consent by the Company.</a:t>
            </a:r>
            <a:endParaRPr lang="en-CA" sz="1600" dirty="0">
              <a:solidFill>
                <a:srgbClr val="404040"/>
              </a:solidFill>
            </a:endParaRPr>
          </a:p>
        </p:txBody>
      </p:sp>
      <p:sp>
        <p:nvSpPr>
          <p:cNvPr id="14"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0" name="Right Triangle 1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3"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15" name="Right Triangle 14"/>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TextBox 22"/>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7" name="Slide Number Placeholder 5"/>
          <p:cNvSpPr txBox="1">
            <a:spLocks/>
          </p:cNvSpPr>
          <p:nvPr/>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1" name="Right Triangle 20"/>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4" name="Straight Connector 2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5" name="Slide Number Placeholder 5">
            <a:extLst>
              <a:ext uri="{FF2B5EF4-FFF2-40B4-BE49-F238E27FC236}">
                <a16:creationId xmlns:a16="http://schemas.microsoft.com/office/drawing/2014/main" id="{60E2920A-3CE0-42E5-4A7F-8BB39E1509DD}"/>
              </a:ext>
            </a:extLst>
          </p:cNvPr>
          <p:cNvSpPr txBox="1">
            <a:spLocks/>
          </p:cNvSpPr>
          <p:nvPr userDrawn="1"/>
        </p:nvSpPr>
        <p:spPr>
          <a:xfrm>
            <a:off x="8305800" y="4781550"/>
            <a:ext cx="381000" cy="273844"/>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82EBD9-7F2B-4227-A656-BB7A7BC50A1E}" type="slidenum">
              <a:rPr lang="en-US" sz="1200" smtClean="0">
                <a:solidFill>
                  <a:schemeClr val="bg1"/>
                </a:solidFill>
              </a:rPr>
              <a:pPr/>
              <a:t>‹#›</a:t>
            </a:fld>
            <a:endParaRPr lang="en-US" sz="1200" dirty="0">
              <a:solidFill>
                <a:schemeClr val="bg1"/>
              </a:solidFill>
            </a:endParaRPr>
          </a:p>
        </p:txBody>
      </p:sp>
      <p:sp>
        <p:nvSpPr>
          <p:cNvPr id="26" name="Right Triangle 25">
            <a:extLst>
              <a:ext uri="{FF2B5EF4-FFF2-40B4-BE49-F238E27FC236}">
                <a16:creationId xmlns:a16="http://schemas.microsoft.com/office/drawing/2014/main" id="{5A12EADF-9EC9-8489-AE33-78C41A86516F}"/>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7" name="Straight Connector 26">
            <a:extLst>
              <a:ext uri="{FF2B5EF4-FFF2-40B4-BE49-F238E27FC236}">
                <a16:creationId xmlns:a16="http://schemas.microsoft.com/office/drawing/2014/main" id="{EB6C3694-25A6-D9E1-3048-4675CB6B25AC}"/>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6500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19" name="TextBox 18"/>
          <p:cNvSpPr txBox="1"/>
          <p:nvPr/>
        </p:nvSpPr>
        <p:spPr>
          <a:xfrm>
            <a:off x="3276598" y="2314122"/>
            <a:ext cx="2590800" cy="369332"/>
          </a:xfrm>
          <a:prstGeom prst="rect">
            <a:avLst/>
          </a:prstGeom>
          <a:noFill/>
        </p:spPr>
        <p:txBody>
          <a:bodyPr wrap="square" rtlCol="0">
            <a:spAutoFit/>
          </a:bodyPr>
          <a:lstStyle/>
          <a:p>
            <a:endParaRPr lang="en-CA" sz="1800"/>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TextBox 22"/>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4" name="Right Triangle 23"/>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7" name="TextBox 26"/>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8" name="TextBox 27"/>
          <p:cNvSpPr txBox="1"/>
          <p:nvPr/>
        </p:nvSpPr>
        <p:spPr>
          <a:xfrm>
            <a:off x="3276598" y="2314122"/>
            <a:ext cx="2590800" cy="369332"/>
          </a:xfrm>
          <a:prstGeom prst="rect">
            <a:avLst/>
          </a:prstGeom>
          <a:noFill/>
        </p:spPr>
        <p:txBody>
          <a:bodyPr wrap="square" rtlCol="0">
            <a:spAutoFit/>
          </a:bodyPr>
          <a:lstStyle/>
          <a:p>
            <a:endParaRPr lang="en-CA" sz="1800"/>
          </a:p>
        </p:txBody>
      </p:sp>
      <p:sp>
        <p:nvSpPr>
          <p:cNvPr id="30" name="TextBox 29"/>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35" name="Straight Connector 34"/>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8" name="Picture 37">
            <a:extLst>
              <a:ext uri="{FF2B5EF4-FFF2-40B4-BE49-F238E27FC236}">
                <a16:creationId xmlns:a16="http://schemas.microsoft.com/office/drawing/2014/main" id="{E483E5CB-73F1-F06A-10AB-81C256156F6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9" name="Right Triangle 38">
            <a:extLst>
              <a:ext uri="{FF2B5EF4-FFF2-40B4-BE49-F238E27FC236}">
                <a16:creationId xmlns:a16="http://schemas.microsoft.com/office/drawing/2014/main" id="{5ACA213F-1147-C606-F019-61BB0E6F5057}"/>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0" name="TextBox 39">
            <a:extLst>
              <a:ext uri="{FF2B5EF4-FFF2-40B4-BE49-F238E27FC236}">
                <a16:creationId xmlns:a16="http://schemas.microsoft.com/office/drawing/2014/main" id="{D9B20D88-0D7C-9BB8-DB36-B2AFA5C7B649}"/>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41" name="TextBox 40">
            <a:extLst>
              <a:ext uri="{FF2B5EF4-FFF2-40B4-BE49-F238E27FC236}">
                <a16:creationId xmlns:a16="http://schemas.microsoft.com/office/drawing/2014/main" id="{CD51FECF-A2E4-C417-0879-C559E1CFAAB1}"/>
              </a:ext>
            </a:extLst>
          </p:cNvPr>
          <p:cNvSpPr txBox="1"/>
          <p:nvPr userDrawn="1"/>
        </p:nvSpPr>
        <p:spPr>
          <a:xfrm>
            <a:off x="3276598" y="2314121"/>
            <a:ext cx="2590800" cy="369332"/>
          </a:xfrm>
          <a:prstGeom prst="rect">
            <a:avLst/>
          </a:prstGeom>
          <a:noFill/>
        </p:spPr>
        <p:txBody>
          <a:bodyPr wrap="square" rtlCol="0">
            <a:spAutoFit/>
          </a:bodyPr>
          <a:lstStyle/>
          <a:p>
            <a:endParaRPr lang="en-CA" sz="1800"/>
          </a:p>
        </p:txBody>
      </p:sp>
      <p:sp>
        <p:nvSpPr>
          <p:cNvPr id="42" name="TextBox 41">
            <a:extLst>
              <a:ext uri="{FF2B5EF4-FFF2-40B4-BE49-F238E27FC236}">
                <a16:creationId xmlns:a16="http://schemas.microsoft.com/office/drawing/2014/main" id="{85438A76-E525-F49A-644F-82BC8D65F162}"/>
              </a:ext>
            </a:extLst>
          </p:cNvPr>
          <p:cNvSpPr txBox="1"/>
          <p:nvPr userDrawn="1"/>
        </p:nvSpPr>
        <p:spPr>
          <a:xfrm>
            <a:off x="3276598" y="3287918"/>
            <a:ext cx="2590800" cy="369332"/>
          </a:xfrm>
          <a:prstGeom prst="rect">
            <a:avLst/>
          </a:prstGeom>
          <a:noFill/>
        </p:spPr>
        <p:txBody>
          <a:bodyPr wrap="square" rtlCol="0">
            <a:spAutoFit/>
          </a:bodyPr>
          <a:lstStyle/>
          <a:p>
            <a:endParaRPr lang="en-CA" sz="1800"/>
          </a:p>
        </p:txBody>
      </p:sp>
      <p:cxnSp>
        <p:nvCxnSpPr>
          <p:cNvPr id="43" name="Straight Connector 42">
            <a:extLst>
              <a:ext uri="{FF2B5EF4-FFF2-40B4-BE49-F238E27FC236}">
                <a16:creationId xmlns:a16="http://schemas.microsoft.com/office/drawing/2014/main" id="{C4B4A1F9-8565-4C21-78B4-A4FD2C727F90}"/>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67E39451-94A7-F328-D8E5-E7BA7F6807BF}"/>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22044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19" name="TextBox 18"/>
          <p:cNvSpPr txBox="1"/>
          <p:nvPr/>
        </p:nvSpPr>
        <p:spPr>
          <a:xfrm>
            <a:off x="3276598" y="2314122"/>
            <a:ext cx="2590800" cy="369332"/>
          </a:xfrm>
          <a:prstGeom prst="rect">
            <a:avLst/>
          </a:prstGeom>
          <a:noFill/>
        </p:spPr>
        <p:txBody>
          <a:bodyPr wrap="square" rtlCol="0">
            <a:spAutoFit/>
          </a:bodyPr>
          <a:lstStyle/>
          <a:p>
            <a:endParaRPr lang="en-CA" sz="1800"/>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TextBox 35"/>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4" name="Right Triangle 23"/>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8" name="TextBox 2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0" name="TextBox 29"/>
          <p:cNvSpPr txBox="1"/>
          <p:nvPr/>
        </p:nvSpPr>
        <p:spPr>
          <a:xfrm>
            <a:off x="3276598" y="2314122"/>
            <a:ext cx="2590800" cy="369332"/>
          </a:xfrm>
          <a:prstGeom prst="rect">
            <a:avLst/>
          </a:prstGeom>
          <a:noFill/>
        </p:spPr>
        <p:txBody>
          <a:bodyPr wrap="square" rtlCol="0">
            <a:spAutoFit/>
          </a:bodyPr>
          <a:lstStyle/>
          <a:p>
            <a:endParaRPr lang="en-CA" sz="1800"/>
          </a:p>
        </p:txBody>
      </p:sp>
      <p:sp>
        <p:nvSpPr>
          <p:cNvPr id="38" name="TextBox 37"/>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39" name="Straight Connector 3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2" name="Picture 41">
            <a:extLst>
              <a:ext uri="{FF2B5EF4-FFF2-40B4-BE49-F238E27FC236}">
                <a16:creationId xmlns:a16="http://schemas.microsoft.com/office/drawing/2014/main" id="{4A1628B8-F613-2B22-BADB-427D7C7172A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43" name="Right Triangle 42">
            <a:extLst>
              <a:ext uri="{FF2B5EF4-FFF2-40B4-BE49-F238E27FC236}">
                <a16:creationId xmlns:a16="http://schemas.microsoft.com/office/drawing/2014/main" id="{6BB92227-9DCB-6ADF-0A58-26E94C408618}"/>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4" name="TextBox 43">
            <a:extLst>
              <a:ext uri="{FF2B5EF4-FFF2-40B4-BE49-F238E27FC236}">
                <a16:creationId xmlns:a16="http://schemas.microsoft.com/office/drawing/2014/main" id="{62BF7846-FD48-FB9B-34B3-4F4BD295675E}"/>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45" name="TextBox 44">
            <a:extLst>
              <a:ext uri="{FF2B5EF4-FFF2-40B4-BE49-F238E27FC236}">
                <a16:creationId xmlns:a16="http://schemas.microsoft.com/office/drawing/2014/main" id="{CDCCD5B5-AD32-A858-5BDA-8E766719EDD5}"/>
              </a:ext>
            </a:extLst>
          </p:cNvPr>
          <p:cNvSpPr txBox="1"/>
          <p:nvPr userDrawn="1"/>
        </p:nvSpPr>
        <p:spPr>
          <a:xfrm>
            <a:off x="3276598" y="2314121"/>
            <a:ext cx="2590800" cy="369332"/>
          </a:xfrm>
          <a:prstGeom prst="rect">
            <a:avLst/>
          </a:prstGeom>
          <a:noFill/>
        </p:spPr>
        <p:txBody>
          <a:bodyPr wrap="square" rtlCol="0">
            <a:spAutoFit/>
          </a:bodyPr>
          <a:lstStyle/>
          <a:p>
            <a:endParaRPr lang="en-CA" sz="1800"/>
          </a:p>
        </p:txBody>
      </p:sp>
      <p:sp>
        <p:nvSpPr>
          <p:cNvPr id="46" name="TextBox 45">
            <a:extLst>
              <a:ext uri="{FF2B5EF4-FFF2-40B4-BE49-F238E27FC236}">
                <a16:creationId xmlns:a16="http://schemas.microsoft.com/office/drawing/2014/main" id="{84548056-0B8B-DFFD-3DD4-1C4FF814B2AA}"/>
              </a:ext>
            </a:extLst>
          </p:cNvPr>
          <p:cNvSpPr txBox="1"/>
          <p:nvPr userDrawn="1"/>
        </p:nvSpPr>
        <p:spPr>
          <a:xfrm>
            <a:off x="3276598" y="3287918"/>
            <a:ext cx="2590800" cy="369332"/>
          </a:xfrm>
          <a:prstGeom prst="rect">
            <a:avLst/>
          </a:prstGeom>
          <a:noFill/>
        </p:spPr>
        <p:txBody>
          <a:bodyPr wrap="square" rtlCol="0">
            <a:spAutoFit/>
          </a:bodyPr>
          <a:lstStyle/>
          <a:p>
            <a:endParaRPr lang="en-CA" sz="1800"/>
          </a:p>
        </p:txBody>
      </p:sp>
      <p:cxnSp>
        <p:nvCxnSpPr>
          <p:cNvPr id="47" name="Straight Connector 46">
            <a:extLst>
              <a:ext uri="{FF2B5EF4-FFF2-40B4-BE49-F238E27FC236}">
                <a16:creationId xmlns:a16="http://schemas.microsoft.com/office/drawing/2014/main" id="{58A0EAF9-34FC-3AEB-24A5-0BABD2DEBB52}"/>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5BA07387-3F67-0B7B-E993-2B98A1D79673}"/>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a:extLst>
              <a:ext uri="{FF2B5EF4-FFF2-40B4-BE49-F238E27FC236}">
                <a16:creationId xmlns:a16="http://schemas.microsoft.com/office/drawing/2014/main" id="{906976BB-F8C1-11AC-5075-7882CA8A846F}"/>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19274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genda 3 items">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1" name="TextBox 30"/>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3"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4"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Oval 25"/>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Oval 26"/>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Oval 27"/>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ight Triangle 1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5" name="TextBox 24"/>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29" name="Straight Connector 28"/>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Oval 34"/>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6" name="Oval 35"/>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TextBox 3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30" name="Picture 2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8" name="Right Triangle 37"/>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9" name="TextBox 38"/>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cxnSp>
        <p:nvCxnSpPr>
          <p:cNvPr id="41" name="Straight Connector 40"/>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Oval 42"/>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45" name="Picture 44">
            <a:extLst>
              <a:ext uri="{FF2B5EF4-FFF2-40B4-BE49-F238E27FC236}">
                <a16:creationId xmlns:a16="http://schemas.microsoft.com/office/drawing/2014/main" id="{4C784A12-9808-17F5-954F-7A105FE29B5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46" name="Right Triangle 45">
            <a:extLst>
              <a:ext uri="{FF2B5EF4-FFF2-40B4-BE49-F238E27FC236}">
                <a16:creationId xmlns:a16="http://schemas.microsoft.com/office/drawing/2014/main" id="{E62120A8-AB3B-79B8-A50E-CB5DE3ED4533}"/>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47" name="TextBox 46">
            <a:extLst>
              <a:ext uri="{FF2B5EF4-FFF2-40B4-BE49-F238E27FC236}">
                <a16:creationId xmlns:a16="http://schemas.microsoft.com/office/drawing/2014/main" id="{A2E88707-5B9A-508B-4B1C-A7419A533BB0}"/>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cxnSp>
        <p:nvCxnSpPr>
          <p:cNvPr id="48" name="Straight Connector 47">
            <a:extLst>
              <a:ext uri="{FF2B5EF4-FFF2-40B4-BE49-F238E27FC236}">
                <a16:creationId xmlns:a16="http://schemas.microsoft.com/office/drawing/2014/main" id="{1F0A9032-2AA3-FCFE-F2CF-BCF91A19CF7E}"/>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D8CBD0A4-CF37-6ED6-E1A8-B4A49CCFD00A}"/>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49">
            <a:extLst>
              <a:ext uri="{FF2B5EF4-FFF2-40B4-BE49-F238E27FC236}">
                <a16:creationId xmlns:a16="http://schemas.microsoft.com/office/drawing/2014/main" id="{7EAA1152-DAF6-5E8B-FD76-219D3C9EB138}"/>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Oval 50">
            <a:extLst>
              <a:ext uri="{FF2B5EF4-FFF2-40B4-BE49-F238E27FC236}">
                <a16:creationId xmlns:a16="http://schemas.microsoft.com/office/drawing/2014/main" id="{F5BEC078-0CCA-76F2-3749-E7A6832C5AA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12806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Agenda 4 items">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2" name="TextBox 31"/>
          <p:cNvSpPr txBox="1"/>
          <p:nvPr/>
        </p:nvSpPr>
        <p:spPr>
          <a:xfrm>
            <a:off x="3282694" y="1428524"/>
            <a:ext cx="2590800" cy="369332"/>
          </a:xfrm>
          <a:prstGeom prst="rect">
            <a:avLst/>
          </a:prstGeom>
          <a:noFill/>
        </p:spPr>
        <p:txBody>
          <a:bodyPr wrap="square" rtlCol="0">
            <a:spAutoFit/>
          </a:bodyPr>
          <a:lstStyle/>
          <a:p>
            <a:endParaRPr lang="en-CA" sz="1800"/>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20"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Content Placeholder 4"/>
          <p:cNvSpPr>
            <a:spLocks noGrp="1"/>
          </p:cNvSpPr>
          <p:nvPr>
            <p:ph sz="quarter" idx="14" hasCustomPrompt="1"/>
          </p:nvPr>
        </p:nvSpPr>
        <p:spPr>
          <a:xfrm>
            <a:off x="3257548" y="3210138"/>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7" name="Oval 2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Oval 2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Oval 2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Oval 29"/>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TextBox 17"/>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3" name="Right Triangle 22"/>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7" name="Straight Connector 36"/>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TextBox 43"/>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5" name="TextBox 3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36" name="Right Triangle 35"/>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8" name="Straight Connector 37"/>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Oval 45"/>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TextBox 48"/>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pic>
        <p:nvPicPr>
          <p:cNvPr id="50" name="Picture 49">
            <a:extLst>
              <a:ext uri="{FF2B5EF4-FFF2-40B4-BE49-F238E27FC236}">
                <a16:creationId xmlns:a16="http://schemas.microsoft.com/office/drawing/2014/main" id="{CF75F6A2-5202-AFA1-A6A1-397C957F4B7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51" name="Right Triangle 50">
            <a:extLst>
              <a:ext uri="{FF2B5EF4-FFF2-40B4-BE49-F238E27FC236}">
                <a16:creationId xmlns:a16="http://schemas.microsoft.com/office/drawing/2014/main" id="{6B52424F-264F-1793-3E08-4CEAAE10F51E}"/>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52" name="Straight Connector 51">
            <a:extLst>
              <a:ext uri="{FF2B5EF4-FFF2-40B4-BE49-F238E27FC236}">
                <a16:creationId xmlns:a16="http://schemas.microsoft.com/office/drawing/2014/main" id="{7E0A029E-927A-01AA-022E-44A1B605425F}"/>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5DF1A599-E781-F289-2D9E-D6C7ED086A0D}"/>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4" name="Oval 53">
            <a:extLst>
              <a:ext uri="{FF2B5EF4-FFF2-40B4-BE49-F238E27FC236}">
                <a16:creationId xmlns:a16="http://schemas.microsoft.com/office/drawing/2014/main" id="{46ABF4F1-5A28-B77E-3581-5BCFEA16DDF5}"/>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Oval 54">
            <a:extLst>
              <a:ext uri="{FF2B5EF4-FFF2-40B4-BE49-F238E27FC236}">
                <a16:creationId xmlns:a16="http://schemas.microsoft.com/office/drawing/2014/main" id="{17484AA8-6863-65F4-BC08-97B05B4B705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6" name="Oval 55">
            <a:extLst>
              <a:ext uri="{FF2B5EF4-FFF2-40B4-BE49-F238E27FC236}">
                <a16:creationId xmlns:a16="http://schemas.microsoft.com/office/drawing/2014/main" id="{3DC58546-1F7C-C81A-2786-CAFD49705DDA}"/>
              </a:ext>
            </a:extLst>
          </p:cNvPr>
          <p:cNvSpPr/>
          <p:nvPr userDrawn="1"/>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TextBox 56">
            <a:extLst>
              <a:ext uri="{FF2B5EF4-FFF2-40B4-BE49-F238E27FC236}">
                <a16:creationId xmlns:a16="http://schemas.microsoft.com/office/drawing/2014/main" id="{241A607A-B3BF-FDB8-770A-E7EFED56FE0D}"/>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Tree>
    <p:extLst>
      <p:ext uri="{BB962C8B-B14F-4D97-AF65-F5344CB8AC3E}">
        <p14:creationId xmlns:p14="http://schemas.microsoft.com/office/powerpoint/2010/main" val="343212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genda 5 items">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2" name="Right Triangle 21"/>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32" name="TextBox 31"/>
          <p:cNvSpPr txBox="1"/>
          <p:nvPr/>
        </p:nvSpPr>
        <p:spPr>
          <a:xfrm>
            <a:off x="3282694" y="1428524"/>
            <a:ext cx="2590800" cy="369332"/>
          </a:xfrm>
          <a:prstGeom prst="rect">
            <a:avLst/>
          </a:prstGeom>
          <a:noFill/>
        </p:spPr>
        <p:txBody>
          <a:bodyPr wrap="square" rtlCol="0">
            <a:spAutoFit/>
          </a:bodyPr>
          <a:lstStyle/>
          <a:p>
            <a:endParaRPr lang="en-CA" sz="1800"/>
          </a:p>
        </p:txBody>
      </p:sp>
      <p:sp>
        <p:nvSpPr>
          <p:cNvPr id="33" name="TextBox 32"/>
          <p:cNvSpPr txBox="1"/>
          <p:nvPr/>
        </p:nvSpPr>
        <p:spPr>
          <a:xfrm>
            <a:off x="3276598" y="2314122"/>
            <a:ext cx="2590800" cy="369332"/>
          </a:xfrm>
          <a:prstGeom prst="rect">
            <a:avLst/>
          </a:prstGeom>
          <a:noFill/>
        </p:spPr>
        <p:txBody>
          <a:bodyPr wrap="square" rtlCol="0">
            <a:spAutoFit/>
          </a:bodyPr>
          <a:lstStyle/>
          <a:p>
            <a:endParaRPr lang="en-CA" sz="1800"/>
          </a:p>
        </p:txBody>
      </p:sp>
      <p:sp>
        <p:nvSpPr>
          <p:cNvPr id="34" name="TextBox 33"/>
          <p:cNvSpPr txBox="1"/>
          <p:nvPr/>
        </p:nvSpPr>
        <p:spPr>
          <a:xfrm>
            <a:off x="3276598" y="3287919"/>
            <a:ext cx="2590800" cy="369332"/>
          </a:xfrm>
          <a:prstGeom prst="rect">
            <a:avLst/>
          </a:prstGeom>
          <a:noFill/>
        </p:spPr>
        <p:txBody>
          <a:bodyPr wrap="square" rtlCol="0">
            <a:spAutoFit/>
          </a:bodyPr>
          <a:lstStyle/>
          <a:p>
            <a:endParaRPr lang="en-CA" sz="1800"/>
          </a:p>
        </p:txBody>
      </p:sp>
      <p:sp>
        <p:nvSpPr>
          <p:cNvPr id="36" name="Content Placeholder 4"/>
          <p:cNvSpPr>
            <a:spLocks noGrp="1"/>
          </p:cNvSpPr>
          <p:nvPr>
            <p:ph sz="quarter" idx="11" hasCustomPrompt="1"/>
          </p:nvPr>
        </p:nvSpPr>
        <p:spPr>
          <a:xfrm>
            <a:off x="3257548" y="42755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7" name="Content Placeholder 4"/>
          <p:cNvSpPr>
            <a:spLocks noGrp="1"/>
          </p:cNvSpPr>
          <p:nvPr>
            <p:ph sz="quarter" idx="12" hasCustomPrompt="1"/>
          </p:nvPr>
        </p:nvSpPr>
        <p:spPr>
          <a:xfrm>
            <a:off x="3276598" y="1350441"/>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8" name="Content Placeholder 4"/>
          <p:cNvSpPr>
            <a:spLocks noGrp="1"/>
          </p:cNvSpPr>
          <p:nvPr>
            <p:ph sz="quarter" idx="13" hasCustomPrompt="1"/>
          </p:nvPr>
        </p:nvSpPr>
        <p:spPr>
          <a:xfrm>
            <a:off x="3257548" y="2282332"/>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9" name="Content Placeholder 4"/>
          <p:cNvSpPr>
            <a:spLocks noGrp="1"/>
          </p:cNvSpPr>
          <p:nvPr>
            <p:ph sz="quarter" idx="14" hasCustomPrompt="1"/>
          </p:nvPr>
        </p:nvSpPr>
        <p:spPr>
          <a:xfrm>
            <a:off x="3257548" y="3210138"/>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16" name="Straight Connector 15"/>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Oval 1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Oval 1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Oval 22"/>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Content Placeholder 4"/>
          <p:cNvSpPr>
            <a:spLocks noGrp="1"/>
          </p:cNvSpPr>
          <p:nvPr>
            <p:ph sz="quarter" idx="15" hasCustomPrompt="1"/>
          </p:nvPr>
        </p:nvSpPr>
        <p:spPr>
          <a:xfrm>
            <a:off x="3276598" y="4137109"/>
            <a:ext cx="4267202" cy="516494"/>
          </a:xfrm>
        </p:spPr>
        <p:txBody>
          <a:bodyPr>
            <a:normAutofit/>
          </a:bodyPr>
          <a:lstStyle>
            <a:lvl1pPr marL="0" indent="0">
              <a:buClr>
                <a:schemeClr val="tx2"/>
              </a:buClr>
              <a:buFont typeface="Wingdings" panose="05000000000000000000" pitchFamily="2" charset="2"/>
              <a:buNone/>
              <a:defRPr sz="1800" b="0" baseline="0">
                <a:solidFill>
                  <a:schemeClr val="accent2"/>
                </a:solidFill>
                <a:latin typeface="+mj-lt"/>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Oval 20"/>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TextBox 23"/>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27" name="Right Triangle 26"/>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31" name="Straight Connector 30"/>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Oval 39"/>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1" name="Oval 40"/>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2" name="Oval 41"/>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Oval 42"/>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TextBox 45"/>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
        <p:nvSpPr>
          <p:cNvPr id="30" name="TextBox 2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29" name="Right Triangle 28"/>
          <p:cNvSpPr/>
          <p:nvPr/>
        </p:nvSpPr>
        <p:spPr>
          <a:xfrm flipH="1">
            <a:off x="6002429"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44" name="Straight Connector 43"/>
          <p:cNvCxnSpPr/>
          <p:nvPr/>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8" name="Oval 47"/>
          <p:cNvSpPr/>
          <p:nvPr/>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Oval 48"/>
          <p:cNvSpPr/>
          <p:nvPr/>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0" name="Oval 49"/>
          <p:cNvSpPr/>
          <p:nvPr/>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Oval 50"/>
          <p:cNvSpPr/>
          <p:nvPr/>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TextBox 51"/>
          <p:cNvSpPr txBox="1"/>
          <p:nvPr/>
        </p:nvSpPr>
        <p:spPr>
          <a:xfrm>
            <a:off x="152400" y="133352"/>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pic>
        <p:nvPicPr>
          <p:cNvPr id="53" name="Picture 52">
            <a:extLst>
              <a:ext uri="{FF2B5EF4-FFF2-40B4-BE49-F238E27FC236}">
                <a16:creationId xmlns:a16="http://schemas.microsoft.com/office/drawing/2014/main" id="{EF54E61A-1EAF-FB90-C856-FAFE528E7EF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796" y="0"/>
            <a:ext cx="2597596" cy="5143500"/>
          </a:xfrm>
          <a:prstGeom prst="rect">
            <a:avLst/>
          </a:prstGeom>
        </p:spPr>
      </p:pic>
      <p:sp>
        <p:nvSpPr>
          <p:cNvPr id="54" name="Right Triangle 53">
            <a:extLst>
              <a:ext uri="{FF2B5EF4-FFF2-40B4-BE49-F238E27FC236}">
                <a16:creationId xmlns:a16="http://schemas.microsoft.com/office/drawing/2014/main" id="{A95D67CD-3238-8DAD-7B72-710FDD2E7B44}"/>
              </a:ext>
            </a:extLst>
          </p:cNvPr>
          <p:cNvSpPr/>
          <p:nvPr userDrawn="1"/>
        </p:nvSpPr>
        <p:spPr>
          <a:xfrm flipH="1">
            <a:off x="6002428" y="4078211"/>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55" name="Straight Connector 54">
            <a:extLst>
              <a:ext uri="{FF2B5EF4-FFF2-40B4-BE49-F238E27FC236}">
                <a16:creationId xmlns:a16="http://schemas.microsoft.com/office/drawing/2014/main" id="{9A6F51F3-F24B-EC50-6EF9-52DD584091AA}"/>
              </a:ext>
            </a:extLst>
          </p:cNvPr>
          <p:cNvCxnSpPr/>
          <p:nvPr userDrawn="1"/>
        </p:nvCxnSpPr>
        <p:spPr>
          <a:xfrm>
            <a:off x="2981323" y="-628649"/>
            <a:ext cx="0" cy="6369627"/>
          </a:xfrm>
          <a:prstGeom prst="line">
            <a:avLst/>
          </a:prstGeom>
          <a:ln>
            <a:solidFill>
              <a:srgbClr val="5D5B6F">
                <a:alpha val="20000"/>
              </a:srgbClr>
            </a:solidFill>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1B6F0AF2-F803-2A88-1242-40373AB4BADB}"/>
              </a:ext>
            </a:extLst>
          </p:cNvPr>
          <p:cNvSpPr/>
          <p:nvPr userDrawn="1"/>
        </p:nvSpPr>
        <p:spPr>
          <a:xfrm>
            <a:off x="2828923" y="542924"/>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7" name="Oval 56">
            <a:extLst>
              <a:ext uri="{FF2B5EF4-FFF2-40B4-BE49-F238E27FC236}">
                <a16:creationId xmlns:a16="http://schemas.microsoft.com/office/drawing/2014/main" id="{5956FE4B-9283-0BD2-E4AB-95F640ACBCB3}"/>
              </a:ext>
            </a:extLst>
          </p:cNvPr>
          <p:cNvSpPr/>
          <p:nvPr userDrawn="1"/>
        </p:nvSpPr>
        <p:spPr>
          <a:xfrm>
            <a:off x="2828923" y="1470313"/>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8" name="Oval 57">
            <a:extLst>
              <a:ext uri="{FF2B5EF4-FFF2-40B4-BE49-F238E27FC236}">
                <a16:creationId xmlns:a16="http://schemas.microsoft.com/office/drawing/2014/main" id="{B04D8444-D3D9-1F81-EB86-DC486CF6D2EA}"/>
              </a:ext>
            </a:extLst>
          </p:cNvPr>
          <p:cNvSpPr/>
          <p:nvPr userDrawn="1"/>
        </p:nvSpPr>
        <p:spPr>
          <a:xfrm>
            <a:off x="2828923" y="239770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9" name="Oval 58">
            <a:extLst>
              <a:ext uri="{FF2B5EF4-FFF2-40B4-BE49-F238E27FC236}">
                <a16:creationId xmlns:a16="http://schemas.microsoft.com/office/drawing/2014/main" id="{877F8894-9231-4979-005E-A5AF035AC4BC}"/>
              </a:ext>
            </a:extLst>
          </p:cNvPr>
          <p:cNvSpPr/>
          <p:nvPr userDrawn="1"/>
        </p:nvSpPr>
        <p:spPr>
          <a:xfrm>
            <a:off x="2828923" y="3325091"/>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Oval 59">
            <a:extLst>
              <a:ext uri="{FF2B5EF4-FFF2-40B4-BE49-F238E27FC236}">
                <a16:creationId xmlns:a16="http://schemas.microsoft.com/office/drawing/2014/main" id="{13689D52-FDE7-84F2-7D0C-4380EAED69FE}"/>
              </a:ext>
            </a:extLst>
          </p:cNvPr>
          <p:cNvSpPr/>
          <p:nvPr userDrawn="1"/>
        </p:nvSpPr>
        <p:spPr>
          <a:xfrm>
            <a:off x="2847973" y="4252062"/>
            <a:ext cx="285750" cy="285750"/>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TextBox 60">
            <a:extLst>
              <a:ext uri="{FF2B5EF4-FFF2-40B4-BE49-F238E27FC236}">
                <a16:creationId xmlns:a16="http://schemas.microsoft.com/office/drawing/2014/main" id="{42202F02-A8F5-CC2B-1477-9820B78E2A27}"/>
              </a:ext>
            </a:extLst>
          </p:cNvPr>
          <p:cNvSpPr txBox="1"/>
          <p:nvPr userDrawn="1"/>
        </p:nvSpPr>
        <p:spPr>
          <a:xfrm>
            <a:off x="152400" y="133351"/>
            <a:ext cx="926536" cy="369332"/>
          </a:xfrm>
          <a:prstGeom prst="rect">
            <a:avLst/>
          </a:prstGeom>
          <a:noFill/>
          <a:ln>
            <a:noFill/>
          </a:ln>
          <a:effectLst/>
        </p:spPr>
        <p:txBody>
          <a:bodyPr wrap="none" lIns="0" tIns="0" rIns="0" bIns="0" rtlCol="0">
            <a:spAutoFit/>
          </a:bodyPr>
          <a:lstStyle/>
          <a:p>
            <a:pPr algn="ctr"/>
            <a:r>
              <a:rPr lang="en-US" sz="2400" b="1" dirty="0">
                <a:solidFill>
                  <a:schemeClr val="lt1"/>
                </a:solidFill>
                <a:latin typeface="+mj-lt"/>
              </a:rPr>
              <a:t>Agenda</a:t>
            </a:r>
          </a:p>
        </p:txBody>
      </p:sp>
    </p:spTree>
    <p:extLst>
      <p:ext uri="{BB962C8B-B14F-4D97-AF65-F5344CB8AC3E}">
        <p14:creationId xmlns:p14="http://schemas.microsoft.com/office/powerpoint/2010/main" val="75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ull Quote">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6" name="Rectangle 5"/>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4" name="Content Placeholder 4"/>
          <p:cNvSpPr>
            <a:spLocks noGrp="1"/>
          </p:cNvSpPr>
          <p:nvPr>
            <p:ph sz="quarter" idx="10"/>
          </p:nvPr>
        </p:nvSpPr>
        <p:spPr>
          <a:xfrm>
            <a:off x="762000" y="819150"/>
            <a:ext cx="7696200" cy="2819400"/>
          </a:xfrm>
        </p:spPr>
        <p:txBody>
          <a:bodyPr/>
          <a:lstStyle>
            <a:lvl1pPr marL="342884" indent="-342884">
              <a:buClr>
                <a:schemeClr val="tx2"/>
              </a:buClr>
              <a:buFont typeface="Wingdings" panose="05000000000000000000" pitchFamily="2" charset="2"/>
              <a:buChar char="§"/>
              <a:defRPr>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 name="Title 2"/>
          <p:cNvSpPr>
            <a:spLocks noGrp="1"/>
          </p:cNvSpPr>
          <p:nvPr>
            <p:ph type="title"/>
          </p:nvPr>
        </p:nvSpPr>
        <p:spPr>
          <a:xfrm>
            <a:off x="4038600" y="3838575"/>
            <a:ext cx="4419600" cy="514350"/>
          </a:xfrm>
        </p:spPr>
        <p:txBody>
          <a:bodyPr/>
          <a:lstStyle>
            <a:lvl1pPr algn="r">
              <a:defRPr>
                <a:solidFill>
                  <a:srgbClr val="BC4E21"/>
                </a:solidFill>
              </a:defRPr>
            </a:lvl1pPr>
          </a:lstStyle>
          <a:p>
            <a:r>
              <a:rPr lang="en-US"/>
              <a:t>Click to edit Master title style</a:t>
            </a:r>
            <a:endParaRPr lang="en-US"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8" name="Rectangle 7"/>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0" name="TextBox 9"/>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12" name="Rectangle 11"/>
          <p:cNvSpPr/>
          <p:nvPr/>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3" name="TextBox 12"/>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pic>
        <p:nvPicPr>
          <p:cNvPr id="14" name="Picture 13">
            <a:extLst>
              <a:ext uri="{FF2B5EF4-FFF2-40B4-BE49-F238E27FC236}">
                <a16:creationId xmlns:a16="http://schemas.microsoft.com/office/drawing/2014/main" id="{A370E4AD-56C3-6246-E969-3CDE0184BF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 y="0"/>
            <a:ext cx="9296399" cy="5162550"/>
          </a:xfrm>
          <a:prstGeom prst="rect">
            <a:avLst/>
          </a:prstGeom>
        </p:spPr>
      </p:pic>
      <p:sp>
        <p:nvSpPr>
          <p:cNvPr id="15" name="Rectangle 14">
            <a:extLst>
              <a:ext uri="{FF2B5EF4-FFF2-40B4-BE49-F238E27FC236}">
                <a16:creationId xmlns:a16="http://schemas.microsoft.com/office/drawing/2014/main" id="{B0D8A7BD-450C-1F12-C059-4CFEB7AA2FC3}"/>
              </a:ext>
            </a:extLst>
          </p:cNvPr>
          <p:cNvSpPr/>
          <p:nvPr userDrawn="1"/>
        </p:nvSpPr>
        <p:spPr>
          <a:xfrm>
            <a:off x="533400" y="590550"/>
            <a:ext cx="8153400" cy="3962400"/>
          </a:xfrm>
          <a:prstGeom prst="rect">
            <a:avLst/>
          </a:prstGeom>
          <a:solidFill>
            <a:schemeClr val="accent6">
              <a:alpha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CA" sz="1800"/>
          </a:p>
        </p:txBody>
      </p:sp>
      <p:sp>
        <p:nvSpPr>
          <p:cNvPr id="16" name="TextBox 15">
            <a:extLst>
              <a:ext uri="{FF2B5EF4-FFF2-40B4-BE49-F238E27FC236}">
                <a16:creationId xmlns:a16="http://schemas.microsoft.com/office/drawing/2014/main" id="{5B60D975-B9D4-4225-7DF9-FA52CBEA57CE}"/>
              </a:ext>
            </a:extLst>
          </p:cNvPr>
          <p:cNvSpPr txBox="1"/>
          <p:nvPr userDrawn="1"/>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Tree>
    <p:extLst>
      <p:ext uri="{BB962C8B-B14F-4D97-AF65-F5344CB8AC3E}">
        <p14:creationId xmlns:p14="http://schemas.microsoft.com/office/powerpoint/2010/main" val="303387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97282"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3313FDB4-148E-E11A-E24F-03A76E10DD45}"/>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37495FEA-3FDF-A2F5-ABE5-0B0173FCE113}"/>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03058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pic>
        <p:nvPicPr>
          <p:cNvPr id="12"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4201" y="1110917"/>
            <a:ext cx="7941732"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5"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0" name="Text Placeholder 2"/>
          <p:cNvSpPr>
            <a:spLocks noGrp="1"/>
          </p:cNvSpPr>
          <p:nvPr>
            <p:ph type="body" idx="1"/>
          </p:nvPr>
        </p:nvSpPr>
        <p:spPr>
          <a:xfrm>
            <a:off x="584200" y="1680130"/>
            <a:ext cx="7941733" cy="242918"/>
          </a:xfrm>
          <a:prstGeom prst="rect">
            <a:avLst/>
          </a:prstGeom>
        </p:spPr>
        <p:txBody>
          <a:bodyPr anchor="b"/>
          <a:lstStyle>
            <a:lvl1pPr marL="0" indent="0">
              <a:buNone/>
              <a:defRPr sz="1800" b="0" i="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1" name="Content Placeholder 3"/>
          <p:cNvSpPr>
            <a:spLocks noGrp="1"/>
          </p:cNvSpPr>
          <p:nvPr>
            <p:ph sz="half" idx="2"/>
          </p:nvPr>
        </p:nvSpPr>
        <p:spPr>
          <a:xfrm>
            <a:off x="584200" y="1917621"/>
            <a:ext cx="7941733" cy="102870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2"/>
          <p:cNvSpPr>
            <a:spLocks noGrp="1"/>
          </p:cNvSpPr>
          <p:nvPr>
            <p:ph type="body" idx="10"/>
          </p:nvPr>
        </p:nvSpPr>
        <p:spPr>
          <a:xfrm>
            <a:off x="584200" y="2946321"/>
            <a:ext cx="7941733" cy="240030"/>
          </a:xfrm>
          <a:prstGeom prst="rect">
            <a:avLst/>
          </a:prstGeom>
        </p:spPr>
        <p:txBody>
          <a:bodyPr anchor="b"/>
          <a:lstStyle>
            <a:lvl1pPr marL="0" indent="0">
              <a:buNone/>
              <a:defRPr sz="1800" b="0" i="0" baseline="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4" name="Content Placeholder 3"/>
          <p:cNvSpPr>
            <a:spLocks noGrp="1"/>
          </p:cNvSpPr>
          <p:nvPr>
            <p:ph sz="half" idx="11"/>
          </p:nvPr>
        </p:nvSpPr>
        <p:spPr>
          <a:xfrm>
            <a:off x="584198" y="3186351"/>
            <a:ext cx="7946136" cy="128048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2180302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9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a:extLst>
              <a:ext uri="{FF2B5EF4-FFF2-40B4-BE49-F238E27FC236}">
                <a16:creationId xmlns:a16="http://schemas.microsoft.com/office/drawing/2014/main" id="{CEA37AA8-263F-A035-E9C6-784F6829F689}"/>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37553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1_Happy Employe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a:spLocks noChangeAspect="1"/>
          </p:cNvSpPr>
          <p:nvPr/>
        </p:nvSpPr>
        <p:spPr>
          <a:xfrm>
            <a:off x="708991"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CCB0A277-8643-2F6E-95C3-4A1A835C1FFD}"/>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04805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_Section Tit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D434D6FE-73B0-D7CD-FFA2-E3C438976B94}"/>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32047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Section Titl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0" name="TextBox 9">
            <a:extLst>
              <a:ext uri="{FF2B5EF4-FFF2-40B4-BE49-F238E27FC236}">
                <a16:creationId xmlns:a16="http://schemas.microsoft.com/office/drawing/2014/main" id="{7B92634F-8CD8-ECC8-F105-F017E4FFDC8C}"/>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19736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909EB4EF-C2B4-B68D-BCAB-97344DB8E416}"/>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06841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8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76405"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2" name="TextBox 11"/>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10" name="TextBox 9"/>
          <p:cNvSpPr txBox="1"/>
          <p:nvPr/>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
        <p:nvSpPr>
          <p:cNvPr id="9" name="TextBox 8">
            <a:extLst>
              <a:ext uri="{FF2B5EF4-FFF2-40B4-BE49-F238E27FC236}">
                <a16:creationId xmlns:a16="http://schemas.microsoft.com/office/drawing/2014/main" id="{77C4D662-546D-CC6A-293F-675CEC6F6170}"/>
              </a:ext>
            </a:extLst>
          </p:cNvPr>
          <p:cNvSpPr txBox="1"/>
          <p:nvPr userDrawn="1"/>
        </p:nvSpPr>
        <p:spPr>
          <a:xfrm>
            <a:off x="7772400" y="4914746"/>
            <a:ext cx="1371600" cy="215444"/>
          </a:xfrm>
          <a:prstGeom prst="rect">
            <a:avLst/>
          </a:prstGeom>
          <a:noFill/>
        </p:spPr>
        <p:txBody>
          <a:bodyPr wrap="square" rtlCol="0">
            <a:spAutoFit/>
          </a:bodyPr>
          <a:lstStyle/>
          <a:p>
            <a:pPr algn="r"/>
            <a:r>
              <a:rPr lang="en-CA" sz="800" dirty="0">
                <a:solidFill>
                  <a:srgbClr val="404040"/>
                </a:solidFill>
                <a:latin typeface="Arial Narrow" panose="020B0606020202030204" pitchFamily="34" charset="0"/>
              </a:rPr>
              <a:t>© </a:t>
            </a:r>
            <a:r>
              <a:rPr lang="en-CA" sz="800" baseline="0" dirty="0">
                <a:solidFill>
                  <a:srgbClr val="404040"/>
                </a:solidFill>
                <a:latin typeface="Arial Narrow" panose="020B0606020202030204" pitchFamily="34" charset="0"/>
              </a:rPr>
              <a:t>Linamar Corporation </a:t>
            </a:r>
            <a:fld id="{C5E48551-6F78-4B9C-807B-D0DFD8E31CE1}" type="slidenum">
              <a:rPr lang="en-CA" sz="800" smtClean="0">
                <a:solidFill>
                  <a:srgbClr val="404040"/>
                </a:solidFill>
                <a:latin typeface="Arial Narrow" panose="020B0606020202030204" pitchFamily="34" charset="0"/>
              </a:rPr>
              <a:pPr algn="r"/>
              <a:t>‹#›</a:t>
            </a:fld>
            <a:endParaRPr lang="en-CA" sz="1000" dirty="0">
              <a:solidFill>
                <a:srgbClr val="404040"/>
              </a:solidFill>
              <a:latin typeface="Arial Narrow" panose="020B0606020202030204" pitchFamily="34" charset="0"/>
            </a:endParaRPr>
          </a:p>
        </p:txBody>
      </p:sp>
    </p:spTree>
    <p:extLst>
      <p:ext uri="{BB962C8B-B14F-4D97-AF65-F5344CB8AC3E}">
        <p14:creationId xmlns:p14="http://schemas.microsoft.com/office/powerpoint/2010/main" val="105468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Section Title 2">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95D0FBFE-F2B9-A49B-E633-AF51F6E8DE0A}"/>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62407BA6-F834-E238-DF04-463E2DCE5576}"/>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5630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ection Title MacD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25ECDD70-9FDC-55B0-80D0-486332302F78}"/>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9D024A41-F463-78A9-15D0-B65C8137B58B}"/>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4960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Section Title MacD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11" name="TextBox 10"/>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
        <p:nvSpPr>
          <p:cNvPr id="9" name="TextBox 8">
            <a:extLst>
              <a:ext uri="{FF2B5EF4-FFF2-40B4-BE49-F238E27FC236}">
                <a16:creationId xmlns:a16="http://schemas.microsoft.com/office/drawing/2014/main" id="{BA83B502-6419-3E9A-9A9E-DB8F69D990AD}"/>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83433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Title People">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B62109BA-6CD3-50E8-4041-6F22DA5F3BE2}"/>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7D0A61A4-3407-28D8-4587-5A73AFCE8FA1}"/>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62013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5215" y="718186"/>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10" name="Text Placeholder 2"/>
          <p:cNvSpPr>
            <a:spLocks noGrp="1"/>
          </p:cNvSpPr>
          <p:nvPr>
            <p:ph type="body" idx="1"/>
          </p:nvPr>
        </p:nvSpPr>
        <p:spPr>
          <a:xfrm>
            <a:off x="585215" y="1382408"/>
            <a:ext cx="7946136" cy="242918"/>
          </a:xfrm>
          <a:prstGeom prst="rect">
            <a:avLst/>
          </a:prstGeom>
        </p:spPr>
        <p:txBody>
          <a:bodyPr anchor="b"/>
          <a:lstStyle>
            <a:lvl1pPr marL="0" indent="0">
              <a:buNone/>
              <a:defRPr sz="1800" b="0" i="0">
                <a:solidFill>
                  <a:srgbClr val="7E8083"/>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11" name="Content Placeholder 3"/>
          <p:cNvSpPr>
            <a:spLocks noGrp="1"/>
          </p:cNvSpPr>
          <p:nvPr>
            <p:ph sz="half" idx="2"/>
          </p:nvPr>
        </p:nvSpPr>
        <p:spPr>
          <a:xfrm>
            <a:off x="585215" y="1923048"/>
            <a:ext cx="7946136" cy="1636544"/>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79425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Section Title People">
    <p:spTree>
      <p:nvGrpSpPr>
        <p:cNvPr id="1" name=""/>
        <p:cNvGrpSpPr/>
        <p:nvPr/>
      </p:nvGrpSpPr>
      <p:grpSpPr>
        <a:xfrm>
          <a:off x="0" y="0"/>
          <a:ext cx="0" cy="0"/>
          <a:chOff x="0" y="0"/>
          <a:chExt cx="0" cy="0"/>
        </a:xfrm>
      </p:grpSpPr>
      <p:pic>
        <p:nvPicPr>
          <p:cNvPr id="4" name="Picture 3" descr="A picture containing truck, outdoor, parked, farm machine&#10;&#10;Description automatically generated">
            <a:extLst>
              <a:ext uri="{FF2B5EF4-FFF2-40B4-BE49-F238E27FC236}">
                <a16:creationId xmlns:a16="http://schemas.microsoft.com/office/drawing/2014/main" id="{8722D71A-272C-A152-5C1C-B7F9CE7369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15886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Section Title Peop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BDCEED-C72A-8A7D-9DE8-EAEADF39FB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60C6FCF8-8D47-40B0-449F-C6A6FBC8AE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52865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Section Title People">
    <p:spTree>
      <p:nvGrpSpPr>
        <p:cNvPr id="1" name=""/>
        <p:cNvGrpSpPr/>
        <p:nvPr/>
      </p:nvGrpSpPr>
      <p:grpSpPr>
        <a:xfrm>
          <a:off x="0" y="0"/>
          <a:ext cx="0" cy="0"/>
          <a:chOff x="0" y="0"/>
          <a:chExt cx="0" cy="0"/>
        </a:xfrm>
      </p:grpSpPr>
      <p:pic>
        <p:nvPicPr>
          <p:cNvPr id="14" name="Picture 13" descr="A picture containing outdoor object, outdoor, farm machine, red&#10;&#10;Description automatically generated">
            <a:extLst>
              <a:ext uri="{FF2B5EF4-FFF2-40B4-BE49-F238E27FC236}">
                <a16:creationId xmlns:a16="http://schemas.microsoft.com/office/drawing/2014/main" id="{03B792C3-038C-EA11-1F54-205AF09963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3C0FC3E7-00C3-4109-7DF4-4CDB2671E0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TextBox 11"/>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92621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Stepping Stool">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 name="Rectangle 1"/>
          <p:cNvSpPr/>
          <p:nvPr/>
        </p:nvSpPr>
        <p:spPr>
          <a:xfrm>
            <a:off x="685800" y="0"/>
            <a:ext cx="8458200" cy="5143500"/>
          </a:xfrm>
          <a:custGeom>
            <a:avLst/>
            <a:gdLst>
              <a:gd name="connsiteX0" fmla="*/ 0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0 w 8458200"/>
              <a:gd name="connsiteY4" fmla="*/ 0 h 5143500"/>
              <a:gd name="connsiteX0" fmla="*/ 60732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6073254 w 8458200"/>
              <a:gd name="connsiteY4" fmla="*/ 0 h 5143500"/>
              <a:gd name="connsiteX0" fmla="*/ 5418161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418161 w 8458200"/>
              <a:gd name="connsiteY4" fmla="*/ 0 h 5143500"/>
              <a:gd name="connsiteX0" fmla="*/ 5616054 w 8458200"/>
              <a:gd name="connsiteY0" fmla="*/ 0 h 5143500"/>
              <a:gd name="connsiteX1" fmla="*/ 8458200 w 8458200"/>
              <a:gd name="connsiteY1" fmla="*/ 0 h 5143500"/>
              <a:gd name="connsiteX2" fmla="*/ 8458200 w 8458200"/>
              <a:gd name="connsiteY2" fmla="*/ 5143500 h 5143500"/>
              <a:gd name="connsiteX3" fmla="*/ 0 w 8458200"/>
              <a:gd name="connsiteY3" fmla="*/ 5143500 h 5143500"/>
              <a:gd name="connsiteX4" fmla="*/ 5616054 w 8458200"/>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5143500">
                <a:moveTo>
                  <a:pt x="5616054" y="0"/>
                </a:moveTo>
                <a:lnTo>
                  <a:pt x="8458200" y="0"/>
                </a:lnTo>
                <a:lnTo>
                  <a:pt x="8458200" y="5143500"/>
                </a:lnTo>
                <a:lnTo>
                  <a:pt x="0" y="5143500"/>
                </a:lnTo>
                <a:lnTo>
                  <a:pt x="5616054" y="0"/>
                </a:lnTo>
                <a:close/>
              </a:path>
            </a:pathLst>
          </a:cu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2" name="Straight Connector 11"/>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cxnSp>
        <p:nvCxnSpPr>
          <p:cNvPr id="11" name="Straight Connector 10">
            <a:extLst>
              <a:ext uri="{FF2B5EF4-FFF2-40B4-BE49-F238E27FC236}">
                <a16:creationId xmlns:a16="http://schemas.microsoft.com/office/drawing/2014/main" id="{2F67F99E-2390-C878-C647-44CB7E254239}"/>
              </a:ext>
            </a:extLst>
          </p:cNvPr>
          <p:cNvCxnSpPr/>
          <p:nvPr userDrawn="1"/>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4" name="TextBox 13">
            <a:extLst>
              <a:ext uri="{FF2B5EF4-FFF2-40B4-BE49-F238E27FC236}">
                <a16:creationId xmlns:a16="http://schemas.microsoft.com/office/drawing/2014/main" id="{1E5B9A14-A0B6-46D3-E944-204C59BA12AC}"/>
              </a:ext>
            </a:extLst>
          </p:cNvPr>
          <p:cNvSpPr txBox="1"/>
          <p:nvPr userDrawn="1"/>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46918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g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6263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eAxl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2024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eAxle_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2"/>
          <p:cNvSpPr>
            <a:spLocks noGrp="1"/>
          </p:cNvSpPr>
          <p:nvPr>
            <p:ph type="title"/>
          </p:nvPr>
        </p:nvSpPr>
        <p:spPr>
          <a:xfrm>
            <a:off x="228600" y="2857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1" hasCustomPrompt="1"/>
          </p:nvPr>
        </p:nvSpPr>
        <p:spPr>
          <a:xfrm>
            <a:off x="228600" y="1200152"/>
            <a:ext cx="3505200" cy="7619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9" name="Straight Connector 8"/>
          <p:cNvCxnSpPr/>
          <p:nvPr/>
        </p:nvCxnSpPr>
        <p:spPr>
          <a:xfrm>
            <a:off x="228600" y="2857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TextBox 9"/>
          <p:cNvSpPr txBox="1"/>
          <p:nvPr/>
        </p:nvSpPr>
        <p:spPr>
          <a:xfrm>
            <a:off x="7696200" y="4914746"/>
            <a:ext cx="1447800" cy="215444"/>
          </a:xfrm>
          <a:prstGeom prst="rect">
            <a:avLst/>
          </a:prstGeom>
          <a:noFill/>
        </p:spPr>
        <p:txBody>
          <a:bodyPr wrap="square" rtlCol="0">
            <a:spAutoFit/>
          </a:bodyPr>
          <a:lstStyle/>
          <a:p>
            <a:pPr algn="r"/>
            <a:r>
              <a:rPr lang="en-CA" sz="800" dirty="0">
                <a:solidFill>
                  <a:schemeClr val="bg1"/>
                </a:solidFill>
                <a:latin typeface="Arial Narrow" panose="020B0606020202030204" pitchFamily="34" charset="0"/>
              </a:rPr>
              <a:t>© </a:t>
            </a:r>
            <a:r>
              <a:rPr lang="en-CA" sz="800" baseline="0" dirty="0">
                <a:solidFill>
                  <a:schemeClr val="bg1"/>
                </a:solidFill>
                <a:latin typeface="Arial Narrow" panose="020B0606020202030204" pitchFamily="34" charset="0"/>
              </a:rPr>
              <a:t>Linamar Corporation </a:t>
            </a:r>
            <a:fld id="{C5E48551-6F78-4B9C-807B-D0DFD8E31CE1}" type="slidenum">
              <a:rPr lang="en-CA" sz="800" smtClean="0">
                <a:solidFill>
                  <a:schemeClr val="bg1"/>
                </a:solidFill>
                <a:latin typeface="Arial Narrow" panose="020B0606020202030204" pitchFamily="34" charset="0"/>
              </a:rPr>
              <a:pPr algn="r"/>
              <a:t>‹#›</a:t>
            </a:fld>
            <a:endParaRPr lang="en-CA" sz="10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74160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meline 6">
    <p:spTree>
      <p:nvGrpSpPr>
        <p:cNvPr id="1" name=""/>
        <p:cNvGrpSpPr/>
        <p:nvPr/>
      </p:nvGrpSpPr>
      <p:grpSpPr>
        <a:xfrm>
          <a:off x="0" y="0"/>
          <a:ext cx="0" cy="0"/>
          <a:chOff x="0" y="0"/>
          <a:chExt cx="0" cy="0"/>
        </a:xfrm>
      </p:grpSpPr>
      <p:cxnSp>
        <p:nvCxnSpPr>
          <p:cNvPr id="3" name="Straight Connector 2"/>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Oval 5"/>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Oval 6"/>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Oval 19"/>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4" name="Straight Connector 23"/>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27" name="Oval 26"/>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TextBox 29"/>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31" name="TextBox 30"/>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4" name="Picture Placeholder 15"/>
          <p:cNvSpPr>
            <a:spLocks noGrp="1"/>
          </p:cNvSpPr>
          <p:nvPr>
            <p:ph type="pic" sz="quarter" idx="11"/>
          </p:nvPr>
        </p:nvSpPr>
        <p:spPr>
          <a:xfrm>
            <a:off x="1940499" y="1437911"/>
            <a:ext cx="1073868" cy="742950"/>
          </a:xfrm>
        </p:spPr>
        <p:txBody>
          <a:bodyPr/>
          <a:lstStyle>
            <a:lvl1pPr marL="0" indent="0">
              <a:buNone/>
              <a:defRPr/>
            </a:lvl1pPr>
          </a:lstStyle>
          <a:p>
            <a:r>
              <a:rPr lang="en-US"/>
              <a:t>Click icon to add picture</a:t>
            </a:r>
            <a:endParaRPr lang="en-CA" dirty="0"/>
          </a:p>
        </p:txBody>
      </p:sp>
      <p:sp>
        <p:nvSpPr>
          <p:cNvPr id="35" name="Picture Placeholder 15"/>
          <p:cNvSpPr>
            <a:spLocks noGrp="1"/>
          </p:cNvSpPr>
          <p:nvPr>
            <p:ph type="pic" sz="quarter" idx="12"/>
          </p:nvPr>
        </p:nvSpPr>
        <p:spPr>
          <a:xfrm>
            <a:off x="3426293" y="1437668"/>
            <a:ext cx="1083645" cy="742950"/>
          </a:xfrm>
        </p:spPr>
        <p:txBody>
          <a:bodyPr/>
          <a:lstStyle>
            <a:lvl1pPr marL="0" indent="0">
              <a:buNone/>
              <a:defRPr/>
            </a:lvl1pPr>
          </a:lstStyle>
          <a:p>
            <a:r>
              <a:rPr lang="en-US"/>
              <a:t>Click icon to add picture</a:t>
            </a:r>
            <a:endParaRPr lang="en-CA"/>
          </a:p>
        </p:txBody>
      </p:sp>
      <p:sp>
        <p:nvSpPr>
          <p:cNvPr id="36" name="Picture Placeholder 15"/>
          <p:cNvSpPr>
            <a:spLocks noGrp="1"/>
          </p:cNvSpPr>
          <p:nvPr>
            <p:ph type="pic" sz="quarter" idx="13"/>
          </p:nvPr>
        </p:nvSpPr>
        <p:spPr>
          <a:xfrm>
            <a:off x="4921059" y="1435497"/>
            <a:ext cx="1080373" cy="742950"/>
          </a:xfrm>
        </p:spPr>
        <p:txBody>
          <a:bodyPr/>
          <a:lstStyle>
            <a:lvl1pPr marL="0" indent="0">
              <a:buNone/>
              <a:defRPr/>
            </a:lvl1pPr>
          </a:lstStyle>
          <a:p>
            <a:r>
              <a:rPr lang="en-US"/>
              <a:t>Click icon to add picture</a:t>
            </a:r>
            <a:endParaRPr lang="en-CA" dirty="0"/>
          </a:p>
        </p:txBody>
      </p:sp>
      <p:sp>
        <p:nvSpPr>
          <p:cNvPr id="37" name="Picture Placeholder 15"/>
          <p:cNvSpPr>
            <a:spLocks noGrp="1"/>
          </p:cNvSpPr>
          <p:nvPr>
            <p:ph type="pic" sz="quarter" idx="14"/>
          </p:nvPr>
        </p:nvSpPr>
        <p:spPr>
          <a:xfrm>
            <a:off x="6412549" y="1435497"/>
            <a:ext cx="1079567" cy="742950"/>
          </a:xfrm>
        </p:spPr>
        <p:txBody>
          <a:bodyPr/>
          <a:lstStyle>
            <a:lvl1pPr marL="0" indent="0">
              <a:buNone/>
              <a:defRPr/>
            </a:lvl1pPr>
          </a:lstStyle>
          <a:p>
            <a:r>
              <a:rPr lang="en-US"/>
              <a:t>Click icon to add picture</a:t>
            </a:r>
            <a:endParaRPr lang="en-CA"/>
          </a:p>
        </p:txBody>
      </p:sp>
      <p:sp>
        <p:nvSpPr>
          <p:cNvPr id="38" name="Picture Placeholder 15"/>
          <p:cNvSpPr>
            <a:spLocks noGrp="1"/>
          </p:cNvSpPr>
          <p:nvPr>
            <p:ph type="pic" sz="quarter" idx="15"/>
          </p:nvPr>
        </p:nvSpPr>
        <p:spPr>
          <a:xfrm>
            <a:off x="449815" y="1445893"/>
            <a:ext cx="1074187" cy="742950"/>
          </a:xfrm>
        </p:spPr>
        <p:txBody>
          <a:bodyPr/>
          <a:lstStyle>
            <a:lvl1pPr marL="0" indent="0">
              <a:buNone/>
              <a:defRPr/>
            </a:lvl1pPr>
          </a:lstStyle>
          <a:p>
            <a:r>
              <a:rPr lang="en-US"/>
              <a:t>Click icon to add picture</a:t>
            </a:r>
            <a:endParaRPr lang="en-CA" dirty="0"/>
          </a:p>
        </p:txBody>
      </p:sp>
      <p:sp>
        <p:nvSpPr>
          <p:cNvPr id="23" name="Text Placeholder 22"/>
          <p:cNvSpPr>
            <a:spLocks noGrp="1"/>
          </p:cNvSpPr>
          <p:nvPr>
            <p:ph type="body" sz="quarter" idx="17"/>
          </p:nvPr>
        </p:nvSpPr>
        <p:spPr>
          <a:xfrm>
            <a:off x="449814" y="2525964"/>
            <a:ext cx="1074186" cy="2381250"/>
          </a:xfrm>
        </p:spPr>
        <p:txBody>
          <a:bodyPr>
            <a:noAutofit/>
          </a:bodyPr>
          <a:lstStyle>
            <a:lvl1pPr marL="180967" indent="-180967">
              <a:defRPr sz="1400"/>
            </a:lvl1pPr>
            <a:lvl2pPr marL="269861" indent="-88896">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48" name="Text Placeholder 47"/>
          <p:cNvSpPr>
            <a:spLocks noGrp="1"/>
          </p:cNvSpPr>
          <p:nvPr>
            <p:ph type="body" sz="quarter" idx="18"/>
          </p:nvPr>
        </p:nvSpPr>
        <p:spPr>
          <a:xfrm rot="16200000">
            <a:off x="-512500"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59" name="Text Placeholder 22"/>
          <p:cNvSpPr>
            <a:spLocks noGrp="1"/>
          </p:cNvSpPr>
          <p:nvPr>
            <p:ph type="body" sz="quarter" idx="19"/>
          </p:nvPr>
        </p:nvSpPr>
        <p:spPr>
          <a:xfrm>
            <a:off x="1940499" y="2525964"/>
            <a:ext cx="1073869" cy="2381250"/>
          </a:xfrm>
        </p:spPr>
        <p:txBody>
          <a:bodyPr>
            <a:noAutofit/>
          </a:bodyPr>
          <a:lstStyle>
            <a:lvl1pPr marL="180967" indent="-180967">
              <a:defRPr sz="1400"/>
            </a:lvl1pPr>
            <a:lvl2pPr marL="269861" indent="-88896">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0" name="Text Placeholder 47"/>
          <p:cNvSpPr>
            <a:spLocks noGrp="1"/>
          </p:cNvSpPr>
          <p:nvPr>
            <p:ph type="body" sz="quarter" idx="20"/>
          </p:nvPr>
        </p:nvSpPr>
        <p:spPr>
          <a:xfrm rot="16200000">
            <a:off x="978503"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1" name="Text Placeholder 22"/>
          <p:cNvSpPr>
            <a:spLocks noGrp="1"/>
          </p:cNvSpPr>
          <p:nvPr>
            <p:ph type="body" sz="quarter" idx="21"/>
          </p:nvPr>
        </p:nvSpPr>
        <p:spPr>
          <a:xfrm>
            <a:off x="3431183" y="2525964"/>
            <a:ext cx="1078757"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2" name="Text Placeholder 47"/>
          <p:cNvSpPr>
            <a:spLocks noGrp="1"/>
          </p:cNvSpPr>
          <p:nvPr>
            <p:ph type="body" sz="quarter" idx="22"/>
          </p:nvPr>
        </p:nvSpPr>
        <p:spPr>
          <a:xfrm rot="16200000">
            <a:off x="2463982" y="319086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3" name="Text Placeholder 22"/>
          <p:cNvSpPr>
            <a:spLocks noGrp="1"/>
          </p:cNvSpPr>
          <p:nvPr>
            <p:ph type="body" sz="quarter" idx="23"/>
          </p:nvPr>
        </p:nvSpPr>
        <p:spPr>
          <a:xfrm>
            <a:off x="4921867" y="2525964"/>
            <a:ext cx="1079564"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4" name="Text Placeholder 47"/>
          <p:cNvSpPr>
            <a:spLocks noGrp="1"/>
          </p:cNvSpPr>
          <p:nvPr>
            <p:ph type="body" sz="quarter" idx="24"/>
          </p:nvPr>
        </p:nvSpPr>
        <p:spPr>
          <a:xfrm rot="16200000">
            <a:off x="3958747"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5" name="Text Placeholder 22"/>
          <p:cNvSpPr>
            <a:spLocks noGrp="1"/>
          </p:cNvSpPr>
          <p:nvPr>
            <p:ph type="body" sz="quarter" idx="25"/>
          </p:nvPr>
        </p:nvSpPr>
        <p:spPr>
          <a:xfrm>
            <a:off x="6412552" y="2525964"/>
            <a:ext cx="1079564" cy="2381250"/>
          </a:xfrm>
        </p:spPr>
        <p:txBody>
          <a:bodyPr>
            <a:noAutofit/>
          </a:bodyPr>
          <a:lstStyle>
            <a:lvl1pPr marL="180967" indent="-180967">
              <a:defRPr sz="1400"/>
            </a:lvl1pPr>
            <a:lvl2pPr marL="269861" indent="-109532">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6" name="Text Placeholder 47"/>
          <p:cNvSpPr>
            <a:spLocks noGrp="1"/>
          </p:cNvSpPr>
          <p:nvPr>
            <p:ph type="body" sz="quarter" idx="26"/>
          </p:nvPr>
        </p:nvSpPr>
        <p:spPr>
          <a:xfrm rot="16200000">
            <a:off x="5450237" y="319086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68" name="Text Placeholder 47"/>
          <p:cNvSpPr>
            <a:spLocks noGrp="1"/>
          </p:cNvSpPr>
          <p:nvPr>
            <p:ph type="body" sz="quarter" idx="28"/>
          </p:nvPr>
        </p:nvSpPr>
        <p:spPr>
          <a:xfrm rot="16200000">
            <a:off x="6940921" y="319086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40" name="Picture Placeholder 15"/>
          <p:cNvSpPr>
            <a:spLocks noGrp="1"/>
          </p:cNvSpPr>
          <p:nvPr>
            <p:ph type="pic" sz="quarter" idx="16"/>
          </p:nvPr>
        </p:nvSpPr>
        <p:spPr>
          <a:xfrm>
            <a:off x="7869342" y="1429764"/>
            <a:ext cx="1122258" cy="792166"/>
          </a:xfrm>
        </p:spPr>
        <p:txBody>
          <a:bodyPr/>
          <a:lstStyle>
            <a:lvl1pPr marL="0" indent="0">
              <a:buNone/>
              <a:defRPr/>
            </a:lvl1pPr>
          </a:lstStyle>
          <a:p>
            <a:r>
              <a:rPr lang="en-US"/>
              <a:t>Click icon to add picture</a:t>
            </a:r>
            <a:endParaRPr lang="en-CA"/>
          </a:p>
        </p:txBody>
      </p:sp>
      <p:sp>
        <p:nvSpPr>
          <p:cNvPr id="41" name="Text Placeholder 22"/>
          <p:cNvSpPr>
            <a:spLocks noGrp="1"/>
          </p:cNvSpPr>
          <p:nvPr>
            <p:ph type="body" sz="quarter" idx="27"/>
          </p:nvPr>
        </p:nvSpPr>
        <p:spPr>
          <a:xfrm>
            <a:off x="7903233" y="2525964"/>
            <a:ext cx="1088368" cy="2381250"/>
          </a:xfrm>
        </p:spPr>
        <p:txBody>
          <a:bodyPr>
            <a:noAutofit/>
          </a:bodyPr>
          <a:lstStyle>
            <a:lvl1pPr marL="180967" indent="-180967">
              <a:defRPr sz="1400"/>
            </a:lvl1pPr>
            <a:lvl2pPr marL="269861" indent="-96833">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39" name="Straight Connector 38"/>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5" name="Oval 44"/>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6" name="Oval 45"/>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Oval 46"/>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9" name="Straight Connector 48"/>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1" name="Oval 50"/>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2" name="TextBox 51"/>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3" name="TextBox 52"/>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54" name="Straight Connector 5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6" name="TextBox 5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55" name="Straight Connector 5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27" idx="6"/>
            <a:endCxn id="26" idx="2"/>
          </p:cNvCxnSpPr>
          <p:nvPr/>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1710696"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7" name="Oval 66"/>
          <p:cNvSpPr/>
          <p:nvPr/>
        </p:nvSpPr>
        <p:spPr>
          <a:xfrm>
            <a:off x="3192672"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9" name="Oval 68"/>
          <p:cNvSpPr/>
          <p:nvPr/>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0" name="Oval 69"/>
          <p:cNvSpPr/>
          <p:nvPr/>
        </p:nvSpPr>
        <p:spPr>
          <a:xfrm>
            <a:off x="617813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1" name="Straight Connector 70"/>
          <p:cNvCxnSpPr/>
          <p:nvPr/>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769181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3" name="Oval 72"/>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4" name="TextBox 73"/>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75" name="TextBox 74"/>
          <p:cNvSpPr txBox="1"/>
          <p:nvPr/>
        </p:nvSpPr>
        <p:spPr>
          <a:xfrm>
            <a:off x="7653891"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76" name="Straight Connector 7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77" name="TextBox 76"/>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78" name="Straight Connector 77">
            <a:extLst>
              <a:ext uri="{FF2B5EF4-FFF2-40B4-BE49-F238E27FC236}">
                <a16:creationId xmlns:a16="http://schemas.microsoft.com/office/drawing/2014/main" id="{075E24F3-FCBB-90B3-79DF-DD9CB63A4357}"/>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D993E11-6168-D61F-48B4-E7ADBC674163}"/>
              </a:ext>
            </a:extLst>
          </p:cNvPr>
          <p:cNvCxnSpPr>
            <a:stCxn id="27" idx="6"/>
            <a:endCxn id="26" idx="2"/>
          </p:cNvCxnSpPr>
          <p:nvPr userDrawn="1"/>
        </p:nvCxnSpPr>
        <p:spPr>
          <a:xfrm flipV="1">
            <a:off x="409161" y="2321221"/>
            <a:ext cx="7282654"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F341E927-53E0-43DF-D3FD-06FE9A3B6B49}"/>
              </a:ext>
            </a:extLst>
          </p:cNvPr>
          <p:cNvSpPr/>
          <p:nvPr userDrawn="1"/>
        </p:nvSpPr>
        <p:spPr>
          <a:xfrm>
            <a:off x="1710695"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Oval 80">
            <a:extLst>
              <a:ext uri="{FF2B5EF4-FFF2-40B4-BE49-F238E27FC236}">
                <a16:creationId xmlns:a16="http://schemas.microsoft.com/office/drawing/2014/main" id="{2029953B-0F4F-90E7-4060-47D2275FE394}"/>
              </a:ext>
            </a:extLst>
          </p:cNvPr>
          <p:cNvSpPr/>
          <p:nvPr userDrawn="1"/>
        </p:nvSpPr>
        <p:spPr>
          <a:xfrm>
            <a:off x="3192672"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2" name="Oval 81">
            <a:extLst>
              <a:ext uri="{FF2B5EF4-FFF2-40B4-BE49-F238E27FC236}">
                <a16:creationId xmlns:a16="http://schemas.microsoft.com/office/drawing/2014/main" id="{F869CE8D-E3C0-1E85-DDB2-48E190BDBF97}"/>
              </a:ext>
            </a:extLst>
          </p:cNvPr>
          <p:cNvSpPr/>
          <p:nvPr userDrawn="1"/>
        </p:nvSpPr>
        <p:spPr>
          <a:xfrm>
            <a:off x="4685016" y="226824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3" name="Oval 82">
            <a:extLst>
              <a:ext uri="{FF2B5EF4-FFF2-40B4-BE49-F238E27FC236}">
                <a16:creationId xmlns:a16="http://schemas.microsoft.com/office/drawing/2014/main" id="{0018436F-CF6E-6B57-555B-FBF9787F5584}"/>
              </a:ext>
            </a:extLst>
          </p:cNvPr>
          <p:cNvSpPr/>
          <p:nvPr userDrawn="1"/>
        </p:nvSpPr>
        <p:spPr>
          <a:xfrm>
            <a:off x="617813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4" name="Straight Connector 83">
            <a:extLst>
              <a:ext uri="{FF2B5EF4-FFF2-40B4-BE49-F238E27FC236}">
                <a16:creationId xmlns:a16="http://schemas.microsoft.com/office/drawing/2014/main" id="{662A944F-4B7A-C2D6-AA8B-4B0227F4E570}"/>
              </a:ext>
            </a:extLst>
          </p:cNvPr>
          <p:cNvCxnSpPr/>
          <p:nvPr userDrawn="1"/>
        </p:nvCxnSpPr>
        <p:spPr>
          <a:xfrm>
            <a:off x="7772400"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A7C8BB65-3999-29BF-E4FF-91572B26771F}"/>
              </a:ext>
            </a:extLst>
          </p:cNvPr>
          <p:cNvSpPr/>
          <p:nvPr userDrawn="1"/>
        </p:nvSpPr>
        <p:spPr>
          <a:xfrm>
            <a:off x="7691815"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86" name="Oval 85">
            <a:extLst>
              <a:ext uri="{FF2B5EF4-FFF2-40B4-BE49-F238E27FC236}">
                <a16:creationId xmlns:a16="http://schemas.microsoft.com/office/drawing/2014/main" id="{36C1E6F5-1C62-BFE8-27A0-8BABECC8DF44}"/>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7" name="TextBox 86">
            <a:extLst>
              <a:ext uri="{FF2B5EF4-FFF2-40B4-BE49-F238E27FC236}">
                <a16:creationId xmlns:a16="http://schemas.microsoft.com/office/drawing/2014/main" id="{4098394D-960A-B4EC-C4F2-E855CF30C4D6}"/>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88" name="TextBox 87">
            <a:extLst>
              <a:ext uri="{FF2B5EF4-FFF2-40B4-BE49-F238E27FC236}">
                <a16:creationId xmlns:a16="http://schemas.microsoft.com/office/drawing/2014/main" id="{A32C8F21-20CF-1D27-AD25-5DA09E533DF5}"/>
              </a:ext>
            </a:extLst>
          </p:cNvPr>
          <p:cNvSpPr txBox="1"/>
          <p:nvPr userDrawn="1"/>
        </p:nvSpPr>
        <p:spPr>
          <a:xfrm>
            <a:off x="7653890"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cxnSp>
        <p:nvCxnSpPr>
          <p:cNvPr id="89" name="Straight Connector 88">
            <a:extLst>
              <a:ext uri="{FF2B5EF4-FFF2-40B4-BE49-F238E27FC236}">
                <a16:creationId xmlns:a16="http://schemas.microsoft.com/office/drawing/2014/main" id="{0DE080AC-87DE-0C35-2BE0-4C7F1ED72DA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90" name="TextBox 89">
            <a:extLst>
              <a:ext uri="{FF2B5EF4-FFF2-40B4-BE49-F238E27FC236}">
                <a16:creationId xmlns:a16="http://schemas.microsoft.com/office/drawing/2014/main" id="{8A89090E-D4F3-E9C9-3396-B97CC6311E39}"/>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84055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22" presetClass="entr" presetSubtype="8"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800"/>
                                        <p:tgtEl>
                                          <p:spTgt spid="4"/>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86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112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53" presetClass="entr" presetSubtype="16" fill="hold" grpId="0" nodeType="withEffect">
                                  <p:stCondLst>
                                    <p:cond delay="1370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50" fill="hold"/>
                                        <p:tgtEl>
                                          <p:spTgt spid="26"/>
                                        </p:tgtEl>
                                        <p:attrNameLst>
                                          <p:attrName>ppt_w</p:attrName>
                                        </p:attrNameLst>
                                      </p:cBhvr>
                                      <p:tavLst>
                                        <p:tav tm="0">
                                          <p:val>
                                            <p:fltVal val="0"/>
                                          </p:val>
                                        </p:tav>
                                        <p:tav tm="100000">
                                          <p:val>
                                            <p:strVal val="#ppt_w"/>
                                          </p:val>
                                        </p:tav>
                                      </p:tavLst>
                                    </p:anim>
                                    <p:anim calcmode="lin" valueType="num">
                                      <p:cBhvr>
                                        <p:cTn id="29" dur="550" fill="hold"/>
                                        <p:tgtEl>
                                          <p:spTgt spid="26"/>
                                        </p:tgtEl>
                                        <p:attrNameLst>
                                          <p:attrName>ppt_h</p:attrName>
                                        </p:attrNameLst>
                                      </p:cBhvr>
                                      <p:tavLst>
                                        <p:tav tm="0">
                                          <p:val>
                                            <p:fltVal val="0"/>
                                          </p:val>
                                        </p:tav>
                                        <p:tav tm="100000">
                                          <p:val>
                                            <p:strVal val="#ppt_h"/>
                                          </p:val>
                                        </p:tav>
                                      </p:tavLst>
                                    </p:anim>
                                    <p:animEffect transition="in" filter="fade">
                                      <p:cBhvr>
                                        <p:cTn id="30" dur="550"/>
                                        <p:tgtEl>
                                          <p:spTgt spid="26"/>
                                        </p:tgtEl>
                                      </p:cBhvr>
                                    </p:animEffect>
                                  </p:childTnLst>
                                </p:cTn>
                              </p:par>
                              <p:par>
                                <p:cTn id="31" presetID="22" presetClass="entr" presetSubtype="4" fill="hold" nodeType="withEffect">
                                  <p:stCondLst>
                                    <p:cond delay="1580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800"/>
                                        <p:tgtEl>
                                          <p:spTgt spid="24"/>
                                        </p:tgtEl>
                                      </p:cBhvr>
                                    </p:animEffect>
                                  </p:childTnLst>
                                </p:cTn>
                              </p:par>
                              <p:par>
                                <p:cTn id="34" presetID="10" presetClass="entr" presetSubtype="0" fill="hold" grpId="0" nodeType="withEffect">
                                  <p:stCondLst>
                                    <p:cond delay="170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170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par>
                                <p:cTn id="40" presetID="22" presetClass="entr" presetSubtype="4" fill="hold" nodeType="withEffect">
                                  <p:stCondLst>
                                    <p:cond delay="30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750"/>
                                        <p:tgtEl>
                                          <p:spTgt spid="39"/>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par>
                                <p:cTn id="46" presetID="22" presetClass="entr" presetSubtype="8" fill="hold" nodeType="withEffect">
                                  <p:stCondLst>
                                    <p:cond delay="100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800"/>
                                        <p:tgtEl>
                                          <p:spTgt spid="43"/>
                                        </p:tgtEl>
                                      </p:cBhvr>
                                    </p:animEffect>
                                  </p:childTnLst>
                                </p:cTn>
                              </p:par>
                              <p:par>
                                <p:cTn id="49" presetID="10" presetClass="entr" presetSubtype="0" fill="hold" grpId="0" nodeType="withEffect">
                                  <p:stCondLst>
                                    <p:cond delay="370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par>
                                <p:cTn id="52" presetID="10" presetClass="entr" presetSubtype="0" fill="hold" grpId="0" nodeType="withEffect">
                                  <p:stCondLst>
                                    <p:cond delay="600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grpId="0" nodeType="withEffect">
                                  <p:stCondLst>
                                    <p:cond delay="860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ntr" presetSubtype="0" fill="hold" grpId="0" nodeType="withEffect">
                                  <p:stCondLst>
                                    <p:cond delay="1120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53" presetClass="entr" presetSubtype="16" fill="hold" grpId="0" nodeType="withEffect">
                                  <p:stCondLst>
                                    <p:cond delay="1370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50" fill="hold"/>
                                        <p:tgtEl>
                                          <p:spTgt spid="50"/>
                                        </p:tgtEl>
                                        <p:attrNameLst>
                                          <p:attrName>ppt_w</p:attrName>
                                        </p:attrNameLst>
                                      </p:cBhvr>
                                      <p:tavLst>
                                        <p:tav tm="0">
                                          <p:val>
                                            <p:fltVal val="0"/>
                                          </p:val>
                                        </p:tav>
                                        <p:tav tm="100000">
                                          <p:val>
                                            <p:strVal val="#ppt_w"/>
                                          </p:val>
                                        </p:tav>
                                      </p:tavLst>
                                    </p:anim>
                                    <p:anim calcmode="lin" valueType="num">
                                      <p:cBhvr>
                                        <p:cTn id="64" dur="550" fill="hold"/>
                                        <p:tgtEl>
                                          <p:spTgt spid="50"/>
                                        </p:tgtEl>
                                        <p:attrNameLst>
                                          <p:attrName>ppt_h</p:attrName>
                                        </p:attrNameLst>
                                      </p:cBhvr>
                                      <p:tavLst>
                                        <p:tav tm="0">
                                          <p:val>
                                            <p:fltVal val="0"/>
                                          </p:val>
                                        </p:tav>
                                        <p:tav tm="100000">
                                          <p:val>
                                            <p:strVal val="#ppt_h"/>
                                          </p:val>
                                        </p:tav>
                                      </p:tavLst>
                                    </p:anim>
                                    <p:animEffect transition="in" filter="fade">
                                      <p:cBhvr>
                                        <p:cTn id="65" dur="550"/>
                                        <p:tgtEl>
                                          <p:spTgt spid="50"/>
                                        </p:tgtEl>
                                      </p:cBhvr>
                                    </p:animEffect>
                                  </p:childTnLst>
                                </p:cTn>
                              </p:par>
                              <p:par>
                                <p:cTn id="66" presetID="22" presetClass="entr" presetSubtype="4" fill="hold" nodeType="withEffect">
                                  <p:stCondLst>
                                    <p:cond delay="15800"/>
                                  </p:stCondLst>
                                  <p:childTnLst>
                                    <p:set>
                                      <p:cBhvr>
                                        <p:cTn id="67" dur="1" fill="hold">
                                          <p:stCondLst>
                                            <p:cond delay="0"/>
                                          </p:stCondLst>
                                        </p:cTn>
                                        <p:tgtEl>
                                          <p:spTgt spid="49"/>
                                        </p:tgtEl>
                                        <p:attrNameLst>
                                          <p:attrName>style.visibility</p:attrName>
                                        </p:attrNameLst>
                                      </p:cBhvr>
                                      <p:to>
                                        <p:strVal val="visible"/>
                                      </p:to>
                                    </p:set>
                                    <p:animEffect transition="in" filter="wipe(down)">
                                      <p:cBhvr>
                                        <p:cTn id="68" dur="800"/>
                                        <p:tgtEl>
                                          <p:spTgt spid="49"/>
                                        </p:tgtEl>
                                      </p:cBhvr>
                                    </p:animEffect>
                                  </p:childTnLst>
                                </p:cTn>
                              </p:par>
                              <p:par>
                                <p:cTn id="69" presetID="10" presetClass="entr" presetSubtype="0" fill="hold" grpId="0" nodeType="withEffect">
                                  <p:stCondLst>
                                    <p:cond delay="170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childTnLst>
                                </p:cTn>
                              </p:par>
                              <p:par>
                                <p:cTn id="72" presetID="10" presetClass="entr" presetSubtype="0" fill="hold" grpId="0" nodeType="withEffect">
                                  <p:stCondLst>
                                    <p:cond delay="170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par>
                                <p:cTn id="75" presetID="22" presetClass="entr" presetSubtype="4" fill="hold" nodeType="withEffect">
                                  <p:stCondLst>
                                    <p:cond delay="30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750"/>
                                        <p:tgtEl>
                                          <p:spTgt spid="55"/>
                                        </p:tgtEl>
                                      </p:cBhvr>
                                    </p:animEffect>
                                  </p:childTnLst>
                                </p:cTn>
                              </p:par>
                              <p:par>
                                <p:cTn id="78" presetID="10" presetClass="entr" presetSubtype="0" fill="hold" grpId="0" nodeType="withEffect">
                                  <p:stCondLst>
                                    <p:cond delay="500"/>
                                  </p:stCondLst>
                                  <p:childTnLst>
                                    <p:set>
                                      <p:cBhvr>
                                        <p:cTn id="79" dur="1" fill="hold">
                                          <p:stCondLst>
                                            <p:cond delay="0"/>
                                          </p:stCondLst>
                                        </p:cTn>
                                        <p:tgtEl>
                                          <p:spTgt spid="73"/>
                                        </p:tgtEl>
                                        <p:attrNameLst>
                                          <p:attrName>style.visibility</p:attrName>
                                        </p:attrNameLst>
                                      </p:cBhvr>
                                      <p:to>
                                        <p:strVal val="visible"/>
                                      </p:to>
                                    </p:set>
                                    <p:animEffect transition="in" filter="fade">
                                      <p:cBhvr>
                                        <p:cTn id="80" dur="500"/>
                                        <p:tgtEl>
                                          <p:spTgt spid="73"/>
                                        </p:tgtEl>
                                      </p:cBhvr>
                                    </p:animEffect>
                                  </p:childTnLst>
                                </p:cTn>
                              </p:par>
                              <p:par>
                                <p:cTn id="81" presetID="22" presetClass="entr" presetSubtype="8" fill="hold" nodeType="withEffect">
                                  <p:stCondLst>
                                    <p:cond delay="1000"/>
                                  </p:stCondLst>
                                  <p:childTnLst>
                                    <p:set>
                                      <p:cBhvr>
                                        <p:cTn id="82" dur="1" fill="hold">
                                          <p:stCondLst>
                                            <p:cond delay="0"/>
                                          </p:stCondLst>
                                        </p:cTn>
                                        <p:tgtEl>
                                          <p:spTgt spid="57"/>
                                        </p:tgtEl>
                                        <p:attrNameLst>
                                          <p:attrName>style.visibility</p:attrName>
                                        </p:attrNameLst>
                                      </p:cBhvr>
                                      <p:to>
                                        <p:strVal val="visible"/>
                                      </p:to>
                                    </p:set>
                                    <p:animEffect transition="in" filter="wipe(left)">
                                      <p:cBhvr>
                                        <p:cTn id="83" dur="800"/>
                                        <p:tgtEl>
                                          <p:spTgt spid="57"/>
                                        </p:tgtEl>
                                      </p:cBhvr>
                                    </p:animEffect>
                                  </p:childTnLst>
                                </p:cTn>
                              </p:par>
                              <p:par>
                                <p:cTn id="84" presetID="10" presetClass="entr" presetSubtype="0" fill="hold" grpId="0" nodeType="withEffect">
                                  <p:stCondLst>
                                    <p:cond delay="3700"/>
                                  </p:stCondLst>
                                  <p:childTnLst>
                                    <p:set>
                                      <p:cBhvr>
                                        <p:cTn id="85" dur="1" fill="hold">
                                          <p:stCondLst>
                                            <p:cond delay="0"/>
                                          </p:stCondLst>
                                        </p:cTn>
                                        <p:tgtEl>
                                          <p:spTgt spid="58"/>
                                        </p:tgtEl>
                                        <p:attrNameLst>
                                          <p:attrName>style.visibility</p:attrName>
                                        </p:attrNameLst>
                                      </p:cBhvr>
                                      <p:to>
                                        <p:strVal val="visible"/>
                                      </p:to>
                                    </p:set>
                                    <p:animEffect transition="in" filter="fade">
                                      <p:cBhvr>
                                        <p:cTn id="86" dur="500"/>
                                        <p:tgtEl>
                                          <p:spTgt spid="58"/>
                                        </p:tgtEl>
                                      </p:cBhvr>
                                    </p:animEffect>
                                  </p:childTnLst>
                                </p:cTn>
                              </p:par>
                              <p:par>
                                <p:cTn id="87" presetID="10" presetClass="entr" presetSubtype="0" fill="hold" grpId="0" nodeType="withEffect">
                                  <p:stCondLst>
                                    <p:cond delay="6000"/>
                                  </p:stCondLst>
                                  <p:childTnLst>
                                    <p:set>
                                      <p:cBhvr>
                                        <p:cTn id="88" dur="1" fill="hold">
                                          <p:stCondLst>
                                            <p:cond delay="0"/>
                                          </p:stCondLst>
                                        </p:cTn>
                                        <p:tgtEl>
                                          <p:spTgt spid="67"/>
                                        </p:tgtEl>
                                        <p:attrNameLst>
                                          <p:attrName>style.visibility</p:attrName>
                                        </p:attrNameLst>
                                      </p:cBhvr>
                                      <p:to>
                                        <p:strVal val="visible"/>
                                      </p:to>
                                    </p:set>
                                    <p:animEffect transition="in" filter="fade">
                                      <p:cBhvr>
                                        <p:cTn id="89" dur="500"/>
                                        <p:tgtEl>
                                          <p:spTgt spid="67"/>
                                        </p:tgtEl>
                                      </p:cBhvr>
                                    </p:animEffect>
                                  </p:childTnLst>
                                </p:cTn>
                              </p:par>
                              <p:par>
                                <p:cTn id="90" presetID="10" presetClass="entr" presetSubtype="0" fill="hold" grpId="0" nodeType="withEffect">
                                  <p:stCondLst>
                                    <p:cond delay="860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500"/>
                                        <p:tgtEl>
                                          <p:spTgt spid="69"/>
                                        </p:tgtEl>
                                      </p:cBhvr>
                                    </p:animEffect>
                                  </p:childTnLst>
                                </p:cTn>
                              </p:par>
                              <p:par>
                                <p:cTn id="93" presetID="10" presetClass="entr" presetSubtype="0" fill="hold" grpId="0" nodeType="withEffect">
                                  <p:stCondLst>
                                    <p:cond delay="11200"/>
                                  </p:stCondLst>
                                  <p:childTnLst>
                                    <p:set>
                                      <p:cBhvr>
                                        <p:cTn id="94" dur="1" fill="hold">
                                          <p:stCondLst>
                                            <p:cond delay="0"/>
                                          </p:stCondLst>
                                        </p:cTn>
                                        <p:tgtEl>
                                          <p:spTgt spid="70"/>
                                        </p:tgtEl>
                                        <p:attrNameLst>
                                          <p:attrName>style.visibility</p:attrName>
                                        </p:attrNameLst>
                                      </p:cBhvr>
                                      <p:to>
                                        <p:strVal val="visible"/>
                                      </p:to>
                                    </p:set>
                                    <p:animEffect transition="in" filter="fade">
                                      <p:cBhvr>
                                        <p:cTn id="95" dur="500"/>
                                        <p:tgtEl>
                                          <p:spTgt spid="70"/>
                                        </p:tgtEl>
                                      </p:cBhvr>
                                    </p:animEffect>
                                  </p:childTnLst>
                                </p:cTn>
                              </p:par>
                              <p:par>
                                <p:cTn id="96" presetID="53" presetClass="entr" presetSubtype="16" fill="hold" grpId="0" nodeType="withEffect">
                                  <p:stCondLst>
                                    <p:cond delay="13700"/>
                                  </p:stCondLst>
                                  <p:childTnLst>
                                    <p:set>
                                      <p:cBhvr>
                                        <p:cTn id="97" dur="1" fill="hold">
                                          <p:stCondLst>
                                            <p:cond delay="0"/>
                                          </p:stCondLst>
                                        </p:cTn>
                                        <p:tgtEl>
                                          <p:spTgt spid="72"/>
                                        </p:tgtEl>
                                        <p:attrNameLst>
                                          <p:attrName>style.visibility</p:attrName>
                                        </p:attrNameLst>
                                      </p:cBhvr>
                                      <p:to>
                                        <p:strVal val="visible"/>
                                      </p:to>
                                    </p:set>
                                    <p:anim calcmode="lin" valueType="num">
                                      <p:cBhvr>
                                        <p:cTn id="98" dur="550" fill="hold"/>
                                        <p:tgtEl>
                                          <p:spTgt spid="72"/>
                                        </p:tgtEl>
                                        <p:attrNameLst>
                                          <p:attrName>ppt_w</p:attrName>
                                        </p:attrNameLst>
                                      </p:cBhvr>
                                      <p:tavLst>
                                        <p:tav tm="0">
                                          <p:val>
                                            <p:fltVal val="0"/>
                                          </p:val>
                                        </p:tav>
                                        <p:tav tm="100000">
                                          <p:val>
                                            <p:strVal val="#ppt_w"/>
                                          </p:val>
                                        </p:tav>
                                      </p:tavLst>
                                    </p:anim>
                                    <p:anim calcmode="lin" valueType="num">
                                      <p:cBhvr>
                                        <p:cTn id="99" dur="550" fill="hold"/>
                                        <p:tgtEl>
                                          <p:spTgt spid="72"/>
                                        </p:tgtEl>
                                        <p:attrNameLst>
                                          <p:attrName>ppt_h</p:attrName>
                                        </p:attrNameLst>
                                      </p:cBhvr>
                                      <p:tavLst>
                                        <p:tav tm="0">
                                          <p:val>
                                            <p:fltVal val="0"/>
                                          </p:val>
                                        </p:tav>
                                        <p:tav tm="100000">
                                          <p:val>
                                            <p:strVal val="#ppt_h"/>
                                          </p:val>
                                        </p:tav>
                                      </p:tavLst>
                                    </p:anim>
                                    <p:animEffect transition="in" filter="fade">
                                      <p:cBhvr>
                                        <p:cTn id="100" dur="550"/>
                                        <p:tgtEl>
                                          <p:spTgt spid="72"/>
                                        </p:tgtEl>
                                      </p:cBhvr>
                                    </p:animEffect>
                                  </p:childTnLst>
                                </p:cTn>
                              </p:par>
                              <p:par>
                                <p:cTn id="101" presetID="22" presetClass="entr" presetSubtype="4" fill="hold" nodeType="withEffect">
                                  <p:stCondLst>
                                    <p:cond delay="15800"/>
                                  </p:stCondLst>
                                  <p:childTnLst>
                                    <p:set>
                                      <p:cBhvr>
                                        <p:cTn id="102" dur="1" fill="hold">
                                          <p:stCondLst>
                                            <p:cond delay="0"/>
                                          </p:stCondLst>
                                        </p:cTn>
                                        <p:tgtEl>
                                          <p:spTgt spid="71"/>
                                        </p:tgtEl>
                                        <p:attrNameLst>
                                          <p:attrName>style.visibility</p:attrName>
                                        </p:attrNameLst>
                                      </p:cBhvr>
                                      <p:to>
                                        <p:strVal val="visible"/>
                                      </p:to>
                                    </p:set>
                                    <p:animEffect transition="in" filter="wipe(down)">
                                      <p:cBhvr>
                                        <p:cTn id="103" dur="800"/>
                                        <p:tgtEl>
                                          <p:spTgt spid="71"/>
                                        </p:tgtEl>
                                      </p:cBhvr>
                                    </p:animEffect>
                                  </p:childTnLst>
                                </p:cTn>
                              </p:par>
                              <p:par>
                                <p:cTn id="104" presetID="10" presetClass="entr" presetSubtype="0" fill="hold" grpId="0" nodeType="withEffect">
                                  <p:stCondLst>
                                    <p:cond delay="1700"/>
                                  </p:stCondLst>
                                  <p:childTnLst>
                                    <p:set>
                                      <p:cBhvr>
                                        <p:cTn id="105" dur="1" fill="hold">
                                          <p:stCondLst>
                                            <p:cond delay="0"/>
                                          </p:stCondLst>
                                        </p:cTn>
                                        <p:tgtEl>
                                          <p:spTgt spid="74"/>
                                        </p:tgtEl>
                                        <p:attrNameLst>
                                          <p:attrName>style.visibility</p:attrName>
                                        </p:attrNameLst>
                                      </p:cBhvr>
                                      <p:to>
                                        <p:strVal val="visible"/>
                                      </p:to>
                                    </p:set>
                                    <p:animEffect transition="in" filter="fade">
                                      <p:cBhvr>
                                        <p:cTn id="106" dur="500"/>
                                        <p:tgtEl>
                                          <p:spTgt spid="74"/>
                                        </p:tgtEl>
                                      </p:cBhvr>
                                    </p:animEffect>
                                  </p:childTnLst>
                                </p:cTn>
                              </p:par>
                              <p:par>
                                <p:cTn id="107" presetID="10" presetClass="entr" presetSubtype="0" fill="hold" grpId="0" nodeType="withEffect">
                                  <p:stCondLst>
                                    <p:cond delay="1700"/>
                                  </p:stCondLst>
                                  <p:childTnLst>
                                    <p:set>
                                      <p:cBhvr>
                                        <p:cTn id="108" dur="1" fill="hold">
                                          <p:stCondLst>
                                            <p:cond delay="0"/>
                                          </p:stCondLst>
                                        </p:cTn>
                                        <p:tgtEl>
                                          <p:spTgt spid="75"/>
                                        </p:tgtEl>
                                        <p:attrNameLst>
                                          <p:attrName>style.visibility</p:attrName>
                                        </p:attrNameLst>
                                      </p:cBhvr>
                                      <p:to>
                                        <p:strVal val="visible"/>
                                      </p:to>
                                    </p:set>
                                    <p:animEffect transition="in" filter="fade">
                                      <p:cBhvr>
                                        <p:cTn id="109" dur="500"/>
                                        <p:tgtEl>
                                          <p:spTgt spid="75"/>
                                        </p:tgtEl>
                                      </p:cBhvr>
                                    </p:animEffect>
                                  </p:childTnLst>
                                </p:cTn>
                              </p:par>
                              <p:par>
                                <p:cTn id="110" presetID="22" presetClass="entr" presetSubtype="4" fill="hold" nodeType="withEffect">
                                  <p:stCondLst>
                                    <p:cond delay="300"/>
                                  </p:stCondLst>
                                  <p:childTnLst>
                                    <p:set>
                                      <p:cBhvr>
                                        <p:cTn id="111" dur="1" fill="hold">
                                          <p:stCondLst>
                                            <p:cond delay="0"/>
                                          </p:stCondLst>
                                        </p:cTn>
                                        <p:tgtEl>
                                          <p:spTgt spid="78"/>
                                        </p:tgtEl>
                                        <p:attrNameLst>
                                          <p:attrName>style.visibility</p:attrName>
                                        </p:attrNameLst>
                                      </p:cBhvr>
                                      <p:to>
                                        <p:strVal val="visible"/>
                                      </p:to>
                                    </p:set>
                                    <p:animEffect transition="in" filter="wipe(down)">
                                      <p:cBhvr>
                                        <p:cTn id="112" dur="750"/>
                                        <p:tgtEl>
                                          <p:spTgt spid="78"/>
                                        </p:tgtEl>
                                      </p:cBhvr>
                                    </p:animEffect>
                                  </p:childTnLst>
                                </p:cTn>
                              </p:par>
                              <p:par>
                                <p:cTn id="113" presetID="10" presetClass="entr" presetSubtype="0" fill="hold" grpId="0" nodeType="withEffect">
                                  <p:stCondLst>
                                    <p:cond delay="500"/>
                                  </p:stCondLst>
                                  <p:childTnLst>
                                    <p:set>
                                      <p:cBhvr>
                                        <p:cTn id="114" dur="1" fill="hold">
                                          <p:stCondLst>
                                            <p:cond delay="0"/>
                                          </p:stCondLst>
                                        </p:cTn>
                                        <p:tgtEl>
                                          <p:spTgt spid="86"/>
                                        </p:tgtEl>
                                        <p:attrNameLst>
                                          <p:attrName>style.visibility</p:attrName>
                                        </p:attrNameLst>
                                      </p:cBhvr>
                                      <p:to>
                                        <p:strVal val="visible"/>
                                      </p:to>
                                    </p:set>
                                    <p:animEffect transition="in" filter="fade">
                                      <p:cBhvr>
                                        <p:cTn id="115" dur="500"/>
                                        <p:tgtEl>
                                          <p:spTgt spid="86"/>
                                        </p:tgtEl>
                                      </p:cBhvr>
                                    </p:animEffect>
                                  </p:childTnLst>
                                </p:cTn>
                              </p:par>
                              <p:par>
                                <p:cTn id="116" presetID="22" presetClass="entr" presetSubtype="8" fill="hold" nodeType="withEffect">
                                  <p:stCondLst>
                                    <p:cond delay="1000"/>
                                  </p:stCondLst>
                                  <p:childTnLst>
                                    <p:set>
                                      <p:cBhvr>
                                        <p:cTn id="117" dur="1" fill="hold">
                                          <p:stCondLst>
                                            <p:cond delay="0"/>
                                          </p:stCondLst>
                                        </p:cTn>
                                        <p:tgtEl>
                                          <p:spTgt spid="79"/>
                                        </p:tgtEl>
                                        <p:attrNameLst>
                                          <p:attrName>style.visibility</p:attrName>
                                        </p:attrNameLst>
                                      </p:cBhvr>
                                      <p:to>
                                        <p:strVal val="visible"/>
                                      </p:to>
                                    </p:set>
                                    <p:animEffect transition="in" filter="wipe(left)">
                                      <p:cBhvr>
                                        <p:cTn id="118" dur="800"/>
                                        <p:tgtEl>
                                          <p:spTgt spid="79"/>
                                        </p:tgtEl>
                                      </p:cBhvr>
                                    </p:animEffect>
                                  </p:childTnLst>
                                </p:cTn>
                              </p:par>
                              <p:par>
                                <p:cTn id="119" presetID="10" presetClass="entr" presetSubtype="0" fill="hold" grpId="0" nodeType="withEffect">
                                  <p:stCondLst>
                                    <p:cond delay="3700"/>
                                  </p:stCondLst>
                                  <p:childTnLst>
                                    <p:set>
                                      <p:cBhvr>
                                        <p:cTn id="120" dur="1" fill="hold">
                                          <p:stCondLst>
                                            <p:cond delay="0"/>
                                          </p:stCondLst>
                                        </p:cTn>
                                        <p:tgtEl>
                                          <p:spTgt spid="80"/>
                                        </p:tgtEl>
                                        <p:attrNameLst>
                                          <p:attrName>style.visibility</p:attrName>
                                        </p:attrNameLst>
                                      </p:cBhvr>
                                      <p:to>
                                        <p:strVal val="visible"/>
                                      </p:to>
                                    </p:set>
                                    <p:animEffect transition="in" filter="fade">
                                      <p:cBhvr>
                                        <p:cTn id="121" dur="500"/>
                                        <p:tgtEl>
                                          <p:spTgt spid="80"/>
                                        </p:tgtEl>
                                      </p:cBhvr>
                                    </p:animEffect>
                                  </p:childTnLst>
                                </p:cTn>
                              </p:par>
                              <p:par>
                                <p:cTn id="122" presetID="10" presetClass="entr" presetSubtype="0" fill="hold" grpId="0" nodeType="withEffect">
                                  <p:stCondLst>
                                    <p:cond delay="6000"/>
                                  </p:stCondLst>
                                  <p:childTnLst>
                                    <p:set>
                                      <p:cBhvr>
                                        <p:cTn id="123" dur="1" fill="hold">
                                          <p:stCondLst>
                                            <p:cond delay="0"/>
                                          </p:stCondLst>
                                        </p:cTn>
                                        <p:tgtEl>
                                          <p:spTgt spid="81"/>
                                        </p:tgtEl>
                                        <p:attrNameLst>
                                          <p:attrName>style.visibility</p:attrName>
                                        </p:attrNameLst>
                                      </p:cBhvr>
                                      <p:to>
                                        <p:strVal val="visible"/>
                                      </p:to>
                                    </p:set>
                                    <p:animEffect transition="in" filter="fade">
                                      <p:cBhvr>
                                        <p:cTn id="124" dur="500"/>
                                        <p:tgtEl>
                                          <p:spTgt spid="81"/>
                                        </p:tgtEl>
                                      </p:cBhvr>
                                    </p:animEffect>
                                  </p:childTnLst>
                                </p:cTn>
                              </p:par>
                              <p:par>
                                <p:cTn id="125" presetID="10" presetClass="entr" presetSubtype="0" fill="hold" grpId="0" nodeType="withEffect">
                                  <p:stCondLst>
                                    <p:cond delay="8600"/>
                                  </p:stCondLst>
                                  <p:childTnLst>
                                    <p:set>
                                      <p:cBhvr>
                                        <p:cTn id="126" dur="1" fill="hold">
                                          <p:stCondLst>
                                            <p:cond delay="0"/>
                                          </p:stCondLst>
                                        </p:cTn>
                                        <p:tgtEl>
                                          <p:spTgt spid="82"/>
                                        </p:tgtEl>
                                        <p:attrNameLst>
                                          <p:attrName>style.visibility</p:attrName>
                                        </p:attrNameLst>
                                      </p:cBhvr>
                                      <p:to>
                                        <p:strVal val="visible"/>
                                      </p:to>
                                    </p:set>
                                    <p:animEffect transition="in" filter="fade">
                                      <p:cBhvr>
                                        <p:cTn id="127" dur="500"/>
                                        <p:tgtEl>
                                          <p:spTgt spid="82"/>
                                        </p:tgtEl>
                                      </p:cBhvr>
                                    </p:animEffect>
                                  </p:childTnLst>
                                </p:cTn>
                              </p:par>
                              <p:par>
                                <p:cTn id="128" presetID="10" presetClass="entr" presetSubtype="0" fill="hold" grpId="0" nodeType="withEffect">
                                  <p:stCondLst>
                                    <p:cond delay="11200"/>
                                  </p:stCondLst>
                                  <p:childTnLst>
                                    <p:set>
                                      <p:cBhvr>
                                        <p:cTn id="129" dur="1" fill="hold">
                                          <p:stCondLst>
                                            <p:cond delay="0"/>
                                          </p:stCondLst>
                                        </p:cTn>
                                        <p:tgtEl>
                                          <p:spTgt spid="83"/>
                                        </p:tgtEl>
                                        <p:attrNameLst>
                                          <p:attrName>style.visibility</p:attrName>
                                        </p:attrNameLst>
                                      </p:cBhvr>
                                      <p:to>
                                        <p:strVal val="visible"/>
                                      </p:to>
                                    </p:set>
                                    <p:animEffect transition="in" filter="fade">
                                      <p:cBhvr>
                                        <p:cTn id="130" dur="500"/>
                                        <p:tgtEl>
                                          <p:spTgt spid="83"/>
                                        </p:tgtEl>
                                      </p:cBhvr>
                                    </p:animEffect>
                                  </p:childTnLst>
                                </p:cTn>
                              </p:par>
                              <p:par>
                                <p:cTn id="131" presetID="53" presetClass="entr" presetSubtype="16" fill="hold" grpId="0" nodeType="withEffect">
                                  <p:stCondLst>
                                    <p:cond delay="13700"/>
                                  </p:stCondLst>
                                  <p:childTnLst>
                                    <p:set>
                                      <p:cBhvr>
                                        <p:cTn id="132" dur="1" fill="hold">
                                          <p:stCondLst>
                                            <p:cond delay="0"/>
                                          </p:stCondLst>
                                        </p:cTn>
                                        <p:tgtEl>
                                          <p:spTgt spid="85"/>
                                        </p:tgtEl>
                                        <p:attrNameLst>
                                          <p:attrName>style.visibility</p:attrName>
                                        </p:attrNameLst>
                                      </p:cBhvr>
                                      <p:to>
                                        <p:strVal val="visible"/>
                                      </p:to>
                                    </p:set>
                                    <p:anim calcmode="lin" valueType="num">
                                      <p:cBhvr>
                                        <p:cTn id="133" dur="550" fill="hold"/>
                                        <p:tgtEl>
                                          <p:spTgt spid="85"/>
                                        </p:tgtEl>
                                        <p:attrNameLst>
                                          <p:attrName>ppt_w</p:attrName>
                                        </p:attrNameLst>
                                      </p:cBhvr>
                                      <p:tavLst>
                                        <p:tav tm="0">
                                          <p:val>
                                            <p:fltVal val="0"/>
                                          </p:val>
                                        </p:tav>
                                        <p:tav tm="100000">
                                          <p:val>
                                            <p:strVal val="#ppt_w"/>
                                          </p:val>
                                        </p:tav>
                                      </p:tavLst>
                                    </p:anim>
                                    <p:anim calcmode="lin" valueType="num">
                                      <p:cBhvr>
                                        <p:cTn id="134" dur="550" fill="hold"/>
                                        <p:tgtEl>
                                          <p:spTgt spid="85"/>
                                        </p:tgtEl>
                                        <p:attrNameLst>
                                          <p:attrName>ppt_h</p:attrName>
                                        </p:attrNameLst>
                                      </p:cBhvr>
                                      <p:tavLst>
                                        <p:tav tm="0">
                                          <p:val>
                                            <p:fltVal val="0"/>
                                          </p:val>
                                        </p:tav>
                                        <p:tav tm="100000">
                                          <p:val>
                                            <p:strVal val="#ppt_h"/>
                                          </p:val>
                                        </p:tav>
                                      </p:tavLst>
                                    </p:anim>
                                    <p:animEffect transition="in" filter="fade">
                                      <p:cBhvr>
                                        <p:cTn id="135" dur="550"/>
                                        <p:tgtEl>
                                          <p:spTgt spid="85"/>
                                        </p:tgtEl>
                                      </p:cBhvr>
                                    </p:animEffect>
                                  </p:childTnLst>
                                </p:cTn>
                              </p:par>
                              <p:par>
                                <p:cTn id="136" presetID="22" presetClass="entr" presetSubtype="4" fill="hold" nodeType="withEffect">
                                  <p:stCondLst>
                                    <p:cond delay="15800"/>
                                  </p:stCondLst>
                                  <p:childTnLst>
                                    <p:set>
                                      <p:cBhvr>
                                        <p:cTn id="137" dur="1" fill="hold">
                                          <p:stCondLst>
                                            <p:cond delay="0"/>
                                          </p:stCondLst>
                                        </p:cTn>
                                        <p:tgtEl>
                                          <p:spTgt spid="84"/>
                                        </p:tgtEl>
                                        <p:attrNameLst>
                                          <p:attrName>style.visibility</p:attrName>
                                        </p:attrNameLst>
                                      </p:cBhvr>
                                      <p:to>
                                        <p:strVal val="visible"/>
                                      </p:to>
                                    </p:set>
                                    <p:animEffect transition="in" filter="wipe(down)">
                                      <p:cBhvr>
                                        <p:cTn id="138" dur="800"/>
                                        <p:tgtEl>
                                          <p:spTgt spid="84"/>
                                        </p:tgtEl>
                                      </p:cBhvr>
                                    </p:animEffect>
                                  </p:childTnLst>
                                </p:cTn>
                              </p:par>
                              <p:par>
                                <p:cTn id="139" presetID="10" presetClass="entr" presetSubtype="0" fill="hold" grpId="0" nodeType="withEffect">
                                  <p:stCondLst>
                                    <p:cond delay="1700"/>
                                  </p:stCondLst>
                                  <p:childTnLst>
                                    <p:set>
                                      <p:cBhvr>
                                        <p:cTn id="140" dur="1" fill="hold">
                                          <p:stCondLst>
                                            <p:cond delay="0"/>
                                          </p:stCondLst>
                                        </p:cTn>
                                        <p:tgtEl>
                                          <p:spTgt spid="87"/>
                                        </p:tgtEl>
                                        <p:attrNameLst>
                                          <p:attrName>style.visibility</p:attrName>
                                        </p:attrNameLst>
                                      </p:cBhvr>
                                      <p:to>
                                        <p:strVal val="visible"/>
                                      </p:to>
                                    </p:set>
                                    <p:animEffect transition="in" filter="fade">
                                      <p:cBhvr>
                                        <p:cTn id="141" dur="500"/>
                                        <p:tgtEl>
                                          <p:spTgt spid="87"/>
                                        </p:tgtEl>
                                      </p:cBhvr>
                                    </p:animEffect>
                                  </p:childTnLst>
                                </p:cTn>
                              </p:par>
                              <p:par>
                                <p:cTn id="142" presetID="10" presetClass="entr" presetSubtype="0" fill="hold" grpId="0" nodeType="withEffect">
                                  <p:stCondLst>
                                    <p:cond delay="1700"/>
                                  </p:stCondLst>
                                  <p:childTnLst>
                                    <p:set>
                                      <p:cBhvr>
                                        <p:cTn id="143" dur="1" fill="hold">
                                          <p:stCondLst>
                                            <p:cond delay="0"/>
                                          </p:stCondLst>
                                        </p:cTn>
                                        <p:tgtEl>
                                          <p:spTgt spid="88"/>
                                        </p:tgtEl>
                                        <p:attrNameLst>
                                          <p:attrName>style.visibility</p:attrName>
                                        </p:attrNameLst>
                                      </p:cBhvr>
                                      <p:to>
                                        <p:strVal val="visible"/>
                                      </p:to>
                                    </p:set>
                                    <p:animEffect transition="in" filter="fade">
                                      <p:cBhvr>
                                        <p:cTn id="14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0" grpId="0" animBg="1"/>
      <p:bldP spid="26" grpId="0" animBg="1"/>
      <p:bldP spid="27" grpId="0" animBg="1"/>
      <p:bldP spid="30" grpId="0"/>
      <p:bldP spid="31" grpId="0"/>
      <p:bldP spid="44" grpId="0" animBg="1"/>
      <p:bldP spid="45" grpId="0" animBg="1"/>
      <p:bldP spid="46" grpId="0" animBg="1"/>
      <p:bldP spid="47" grpId="0" animBg="1"/>
      <p:bldP spid="50" grpId="0" animBg="1"/>
      <p:bldP spid="51" grpId="0" animBg="1"/>
      <p:bldP spid="52" grpId="0"/>
      <p:bldP spid="53" grpId="0"/>
      <p:bldP spid="58" grpId="0" animBg="1"/>
      <p:bldP spid="67" grpId="0" animBg="1"/>
      <p:bldP spid="69" grpId="0" animBg="1"/>
      <p:bldP spid="70" grpId="0" animBg="1"/>
      <p:bldP spid="72" grpId="0" animBg="1"/>
      <p:bldP spid="73" grpId="0" animBg="1"/>
      <p:bldP spid="74" grpId="0"/>
      <p:bldP spid="75" grpId="0"/>
      <p:bldP spid="80" grpId="0" animBg="1"/>
      <p:bldP spid="81" grpId="0" animBg="1"/>
      <p:bldP spid="82" grpId="0" animBg="1"/>
      <p:bldP spid="83" grpId="0" animBg="1"/>
      <p:bldP spid="85" grpId="0" animBg="1"/>
      <p:bldP spid="86" grpId="0" animBg="1"/>
      <p:bldP spid="87" grpId="0"/>
      <p:bldP spid="88"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meline 5">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7" name="Straight Connector 46"/>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0" name="Oval 4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TextBox 5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2" name="TextBox 51"/>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3" name="Picture Placeholder 15"/>
          <p:cNvSpPr>
            <a:spLocks noGrp="1"/>
          </p:cNvSpPr>
          <p:nvPr>
            <p:ph type="pic" sz="quarter" idx="11"/>
          </p:nvPr>
        </p:nvSpPr>
        <p:spPr>
          <a:xfrm>
            <a:off x="2150238" y="1437911"/>
            <a:ext cx="1431162" cy="742950"/>
          </a:xfrm>
        </p:spPr>
        <p:txBody>
          <a:bodyPr/>
          <a:lstStyle>
            <a:lvl1pPr marL="0" indent="0">
              <a:buNone/>
              <a:defRPr/>
            </a:lvl1pPr>
          </a:lstStyle>
          <a:p>
            <a:r>
              <a:rPr lang="en-US"/>
              <a:t>Click icon to add picture</a:t>
            </a:r>
            <a:endParaRPr lang="en-CA" dirty="0"/>
          </a:p>
        </p:txBody>
      </p:sp>
      <p:sp>
        <p:nvSpPr>
          <p:cNvPr id="54" name="Picture Placeholder 15"/>
          <p:cNvSpPr>
            <a:spLocks noGrp="1"/>
          </p:cNvSpPr>
          <p:nvPr>
            <p:ph type="pic" sz="quarter" idx="12"/>
          </p:nvPr>
        </p:nvSpPr>
        <p:spPr>
          <a:xfrm>
            <a:off x="3915385" y="1436412"/>
            <a:ext cx="1441748" cy="742950"/>
          </a:xfrm>
        </p:spPr>
        <p:txBody>
          <a:bodyPr/>
          <a:lstStyle>
            <a:lvl1pPr marL="0" indent="0">
              <a:buNone/>
              <a:defRPr/>
            </a:lvl1pPr>
          </a:lstStyle>
          <a:p>
            <a:r>
              <a:rPr lang="en-US"/>
              <a:t>Click icon to add picture</a:t>
            </a:r>
            <a:endParaRPr lang="en-CA" dirty="0"/>
          </a:p>
        </p:txBody>
      </p:sp>
      <p:sp>
        <p:nvSpPr>
          <p:cNvPr id="57" name="Picture Placeholder 15"/>
          <p:cNvSpPr>
            <a:spLocks noGrp="1"/>
          </p:cNvSpPr>
          <p:nvPr>
            <p:ph type="pic" sz="quarter" idx="15"/>
          </p:nvPr>
        </p:nvSpPr>
        <p:spPr>
          <a:xfrm>
            <a:off x="449813" y="1445893"/>
            <a:ext cx="1373163" cy="742950"/>
          </a:xfrm>
        </p:spPr>
        <p:txBody>
          <a:bodyPr/>
          <a:lstStyle>
            <a:lvl1pPr marL="0" indent="0">
              <a:buNone/>
              <a:defRPr/>
            </a:lvl1pPr>
          </a:lstStyle>
          <a:p>
            <a:r>
              <a:rPr lang="en-US"/>
              <a:t>Click icon to add picture</a:t>
            </a:r>
            <a:endParaRPr lang="en-CA" dirty="0"/>
          </a:p>
        </p:txBody>
      </p:sp>
      <p:sp>
        <p:nvSpPr>
          <p:cNvPr id="58" name="Text Placeholder 22"/>
          <p:cNvSpPr>
            <a:spLocks noGrp="1"/>
          </p:cNvSpPr>
          <p:nvPr>
            <p:ph type="body" sz="quarter" idx="17"/>
          </p:nvPr>
        </p:nvSpPr>
        <p:spPr>
          <a:xfrm>
            <a:off x="449815" y="2519254"/>
            <a:ext cx="1373162"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9" name="Text Placeholder 47"/>
          <p:cNvSpPr>
            <a:spLocks noGrp="1"/>
          </p:cNvSpPr>
          <p:nvPr>
            <p:ph type="body" sz="quarter" idx="18"/>
          </p:nvPr>
        </p:nvSpPr>
        <p:spPr>
          <a:xfrm rot="16200000">
            <a:off x="-512500" y="318415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0" name="Text Placeholder 22"/>
          <p:cNvSpPr>
            <a:spLocks noGrp="1"/>
          </p:cNvSpPr>
          <p:nvPr>
            <p:ph type="body" sz="quarter" idx="19"/>
          </p:nvPr>
        </p:nvSpPr>
        <p:spPr>
          <a:xfrm>
            <a:off x="2150238" y="2519254"/>
            <a:ext cx="1431163"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1" name="Text Placeholder 47"/>
          <p:cNvSpPr>
            <a:spLocks noGrp="1"/>
          </p:cNvSpPr>
          <p:nvPr>
            <p:ph type="body" sz="quarter" idx="20"/>
          </p:nvPr>
        </p:nvSpPr>
        <p:spPr>
          <a:xfrm rot="16200000">
            <a:off x="1188242" y="3184156"/>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2" name="Text Placeholder 22"/>
          <p:cNvSpPr>
            <a:spLocks noGrp="1"/>
          </p:cNvSpPr>
          <p:nvPr>
            <p:ph type="body" sz="quarter" idx="21"/>
          </p:nvPr>
        </p:nvSpPr>
        <p:spPr>
          <a:xfrm>
            <a:off x="3918637"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3" name="Text Placeholder 47"/>
          <p:cNvSpPr>
            <a:spLocks noGrp="1"/>
          </p:cNvSpPr>
          <p:nvPr>
            <p:ph type="body" sz="quarter" idx="22"/>
          </p:nvPr>
        </p:nvSpPr>
        <p:spPr>
          <a:xfrm rot="16200000">
            <a:off x="2953074"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8" name="Text Placeholder 47"/>
          <p:cNvSpPr>
            <a:spLocks noGrp="1"/>
          </p:cNvSpPr>
          <p:nvPr>
            <p:ph type="body" sz="quarter" idx="28"/>
          </p:nvPr>
        </p:nvSpPr>
        <p:spPr>
          <a:xfrm rot="16200000">
            <a:off x="6497903"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1" name="Oval 30"/>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Picture Placeholder 15"/>
          <p:cNvSpPr>
            <a:spLocks noGrp="1"/>
          </p:cNvSpPr>
          <p:nvPr>
            <p:ph type="pic" sz="quarter" idx="29"/>
          </p:nvPr>
        </p:nvSpPr>
        <p:spPr>
          <a:xfrm>
            <a:off x="5685276" y="1429764"/>
            <a:ext cx="1441748" cy="742950"/>
          </a:xfrm>
        </p:spPr>
        <p:txBody>
          <a:bodyPr/>
          <a:lstStyle>
            <a:lvl1pPr marL="0" indent="0">
              <a:buNone/>
              <a:defRPr/>
            </a:lvl1pPr>
          </a:lstStyle>
          <a:p>
            <a:r>
              <a:rPr lang="en-US"/>
              <a:t>Click icon to add picture</a:t>
            </a:r>
            <a:endParaRPr lang="en-CA" dirty="0"/>
          </a:p>
        </p:txBody>
      </p:sp>
      <p:sp>
        <p:nvSpPr>
          <p:cNvPr id="35" name="Text Placeholder 22"/>
          <p:cNvSpPr>
            <a:spLocks noGrp="1"/>
          </p:cNvSpPr>
          <p:nvPr>
            <p:ph type="body" sz="quarter" idx="30"/>
          </p:nvPr>
        </p:nvSpPr>
        <p:spPr>
          <a:xfrm>
            <a:off x="5688528"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36" name="Text Placeholder 47"/>
          <p:cNvSpPr>
            <a:spLocks noGrp="1"/>
          </p:cNvSpPr>
          <p:nvPr>
            <p:ph type="body" sz="quarter" idx="31"/>
          </p:nvPr>
        </p:nvSpPr>
        <p:spPr>
          <a:xfrm rot="16200000">
            <a:off x="4722964" y="3184157"/>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7" name="Picture Placeholder 15"/>
          <p:cNvSpPr>
            <a:spLocks noGrp="1"/>
          </p:cNvSpPr>
          <p:nvPr>
            <p:ph type="pic" sz="quarter" idx="32"/>
          </p:nvPr>
        </p:nvSpPr>
        <p:spPr>
          <a:xfrm>
            <a:off x="7467028" y="1429764"/>
            <a:ext cx="1441748" cy="742950"/>
          </a:xfrm>
        </p:spPr>
        <p:txBody>
          <a:bodyPr/>
          <a:lstStyle>
            <a:lvl1pPr marL="0" indent="0">
              <a:buNone/>
              <a:defRPr/>
            </a:lvl1pPr>
          </a:lstStyle>
          <a:p>
            <a:r>
              <a:rPr lang="en-US"/>
              <a:t>Click icon to add picture</a:t>
            </a:r>
            <a:endParaRPr lang="en-CA" dirty="0"/>
          </a:p>
        </p:txBody>
      </p:sp>
      <p:sp>
        <p:nvSpPr>
          <p:cNvPr id="38" name="Text Placeholder 22"/>
          <p:cNvSpPr>
            <a:spLocks noGrp="1"/>
          </p:cNvSpPr>
          <p:nvPr>
            <p:ph type="body" sz="quarter" idx="33"/>
          </p:nvPr>
        </p:nvSpPr>
        <p:spPr>
          <a:xfrm>
            <a:off x="7470280" y="2519254"/>
            <a:ext cx="1435244"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30" name="Straight Connector 2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5" name="Straight Connector 4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5" name="Oval 54"/>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56" name="Straight Connector 55"/>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60" name="Oval 5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1" name="TextBox 6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62" name="TextBox 61"/>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63" name="Oval 62"/>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TextBox 63"/>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2" name="Straight Connector 4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65" name="Straight Connector 6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0" idx="6"/>
            <a:endCxn id="49" idx="6"/>
          </p:cNvCxnSpPr>
          <p:nvPr/>
        </p:nvCxnSpPr>
        <p:spPr>
          <a:xfrm flipV="1">
            <a:off x="409162"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920435" y="2267508"/>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8" name="Oval 67"/>
          <p:cNvSpPr/>
          <p:nvPr/>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4" name="Straight Connector 73"/>
          <p:cNvCxnSpPr/>
          <p:nvPr/>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6" name="Oval 75"/>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7" name="TextBox 76"/>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79" name="TextBox 78"/>
          <p:cNvSpPr txBox="1"/>
          <p:nvPr/>
        </p:nvSpPr>
        <p:spPr>
          <a:xfrm>
            <a:off x="7210873"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80" name="Oval 79"/>
          <p:cNvSpPr/>
          <p:nvPr/>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1" name="TextBox 80"/>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82" name="Straight Connector 81">
            <a:extLst>
              <a:ext uri="{FF2B5EF4-FFF2-40B4-BE49-F238E27FC236}">
                <a16:creationId xmlns:a16="http://schemas.microsoft.com/office/drawing/2014/main" id="{A7059C14-E7F3-FD31-97A8-C33E3C143250}"/>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83" name="Straight Connector 82">
            <a:extLst>
              <a:ext uri="{FF2B5EF4-FFF2-40B4-BE49-F238E27FC236}">
                <a16:creationId xmlns:a16="http://schemas.microsoft.com/office/drawing/2014/main" id="{A4CCFF6B-02C3-6210-FE37-EAEC8167F507}"/>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2E8D9ED-3E88-475E-DFC1-3CCF7E9F9B84}"/>
              </a:ext>
            </a:extLst>
          </p:cNvPr>
          <p:cNvCxnSpPr>
            <a:stCxn id="50" idx="6"/>
            <a:endCxn id="49" idx="6"/>
          </p:cNvCxnSpPr>
          <p:nvPr userDrawn="1"/>
        </p:nvCxnSpPr>
        <p:spPr>
          <a:xfrm flipV="1">
            <a:off x="409161" y="2321221"/>
            <a:ext cx="6973763"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3524DFC0-92CA-983F-BC5C-A5494E94AE69}"/>
              </a:ext>
            </a:extLst>
          </p:cNvPr>
          <p:cNvSpPr/>
          <p:nvPr userDrawn="1"/>
        </p:nvSpPr>
        <p:spPr>
          <a:xfrm>
            <a:off x="1920434" y="2267507"/>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6" name="Oval 85">
            <a:extLst>
              <a:ext uri="{FF2B5EF4-FFF2-40B4-BE49-F238E27FC236}">
                <a16:creationId xmlns:a16="http://schemas.microsoft.com/office/drawing/2014/main" id="{58911FFA-E899-D15C-4765-B7E37CD597B4}"/>
              </a:ext>
            </a:extLst>
          </p:cNvPr>
          <p:cNvSpPr/>
          <p:nvPr userDrawn="1"/>
        </p:nvSpPr>
        <p:spPr>
          <a:xfrm>
            <a:off x="3681765" y="2266251"/>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7" name="Straight Connector 86">
            <a:extLst>
              <a:ext uri="{FF2B5EF4-FFF2-40B4-BE49-F238E27FC236}">
                <a16:creationId xmlns:a16="http://schemas.microsoft.com/office/drawing/2014/main" id="{E4B61E08-CD5E-A9F1-CCEA-D94A10140F82}"/>
              </a:ext>
            </a:extLst>
          </p:cNvPr>
          <p:cNvCxnSpPr/>
          <p:nvPr userDrawn="1"/>
        </p:nvCxnSpPr>
        <p:spPr>
          <a:xfrm>
            <a:off x="7329382"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3A9E41E6-0100-829A-EDEB-6D4C5FD9F6E0}"/>
              </a:ext>
            </a:extLst>
          </p:cNvPr>
          <p:cNvSpPr/>
          <p:nvPr userDrawn="1"/>
        </p:nvSpPr>
        <p:spPr>
          <a:xfrm>
            <a:off x="72487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89" name="Oval 88">
            <a:extLst>
              <a:ext uri="{FF2B5EF4-FFF2-40B4-BE49-F238E27FC236}">
                <a16:creationId xmlns:a16="http://schemas.microsoft.com/office/drawing/2014/main" id="{975E85D2-381C-C321-FD47-0BD777492A2B}"/>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0" name="TextBox 89">
            <a:extLst>
              <a:ext uri="{FF2B5EF4-FFF2-40B4-BE49-F238E27FC236}">
                <a16:creationId xmlns:a16="http://schemas.microsoft.com/office/drawing/2014/main" id="{323D01B5-E393-A5F0-2FFD-47FB1ABBB36F}"/>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91" name="TextBox 90">
            <a:extLst>
              <a:ext uri="{FF2B5EF4-FFF2-40B4-BE49-F238E27FC236}">
                <a16:creationId xmlns:a16="http://schemas.microsoft.com/office/drawing/2014/main" id="{DCA5801D-8AD7-8086-7D86-F3C273B77D57}"/>
              </a:ext>
            </a:extLst>
          </p:cNvPr>
          <p:cNvSpPr txBox="1"/>
          <p:nvPr userDrawn="1"/>
        </p:nvSpPr>
        <p:spPr>
          <a:xfrm>
            <a:off x="7210872"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92" name="Oval 91">
            <a:extLst>
              <a:ext uri="{FF2B5EF4-FFF2-40B4-BE49-F238E27FC236}">
                <a16:creationId xmlns:a16="http://schemas.microsoft.com/office/drawing/2014/main" id="{517EDD82-DE4B-5EEE-E059-1980927092F5}"/>
              </a:ext>
            </a:extLst>
          </p:cNvPr>
          <p:cNvSpPr/>
          <p:nvPr userDrawn="1"/>
        </p:nvSpPr>
        <p:spPr>
          <a:xfrm>
            <a:off x="5451654" y="225960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3" name="TextBox 92">
            <a:extLst>
              <a:ext uri="{FF2B5EF4-FFF2-40B4-BE49-F238E27FC236}">
                <a16:creationId xmlns:a16="http://schemas.microsoft.com/office/drawing/2014/main" id="{9DC5515E-F3F9-D562-62AE-B9A345E4D426}"/>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39388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10" presetClass="entr" presetSubtype="0" fill="hold" grpId="0" nodeType="withEffect">
                                  <p:stCondLst>
                                    <p:cond delay="60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22" presetClass="entr" presetSubtype="4" fill="hold" nodeType="withEffect">
                                  <p:stCondLst>
                                    <p:cond delay="300"/>
                                  </p:stCondLst>
                                  <p:childTnLst>
                                    <p:set>
                                      <p:cBhvr>
                                        <p:cTn id="38" dur="1" fill="hold">
                                          <p:stCondLst>
                                            <p:cond delay="0"/>
                                          </p:stCondLst>
                                        </p:cTn>
                                        <p:tgtEl>
                                          <p:spTgt spid="45"/>
                                        </p:tgtEl>
                                        <p:attrNameLst>
                                          <p:attrName>style.visibility</p:attrName>
                                        </p:attrNameLst>
                                      </p:cBhvr>
                                      <p:to>
                                        <p:strVal val="visible"/>
                                      </p:to>
                                    </p:set>
                                    <p:animEffect transition="in" filter="wipe(down)">
                                      <p:cBhvr>
                                        <p:cTn id="39" dur="750"/>
                                        <p:tgtEl>
                                          <p:spTgt spid="45"/>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22" presetClass="entr" presetSubtype="8" fill="hold" nodeType="withEffect">
                                  <p:stCondLst>
                                    <p:cond delay="100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800"/>
                                        <p:tgtEl>
                                          <p:spTgt spid="46"/>
                                        </p:tgtEl>
                                      </p:cBhvr>
                                    </p:animEffect>
                                  </p:childTnLst>
                                </p:cTn>
                              </p:par>
                              <p:par>
                                <p:cTn id="46" presetID="10" presetClass="entr" presetSubtype="0" fill="hold" grpId="0" nodeType="withEffect">
                                  <p:stCondLst>
                                    <p:cond delay="370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6000"/>
                                  </p:stCondLst>
                                  <p:childTnLst>
                                    <p:set>
                                      <p:cBhvr>
                                        <p:cTn id="50" dur="1" fill="hold">
                                          <p:stCondLst>
                                            <p:cond delay="0"/>
                                          </p:stCondLst>
                                        </p:cTn>
                                        <p:tgtEl>
                                          <p:spTgt spid="55"/>
                                        </p:tgtEl>
                                        <p:attrNameLst>
                                          <p:attrName>style.visibility</p:attrName>
                                        </p:attrNameLst>
                                      </p:cBhvr>
                                      <p:to>
                                        <p:strVal val="visible"/>
                                      </p:to>
                                    </p:set>
                                    <p:animEffect transition="in" filter="fade">
                                      <p:cBhvr>
                                        <p:cTn id="51" dur="500"/>
                                        <p:tgtEl>
                                          <p:spTgt spid="55"/>
                                        </p:tgtEl>
                                      </p:cBhvr>
                                    </p:animEffect>
                                  </p:childTnLst>
                                </p:cTn>
                              </p:par>
                              <p:par>
                                <p:cTn id="52" presetID="53" presetClass="entr" presetSubtype="16" fill="hold" grpId="0" nodeType="withEffect">
                                  <p:stCondLst>
                                    <p:cond delay="13700"/>
                                  </p:stCondLst>
                                  <p:childTnLst>
                                    <p:set>
                                      <p:cBhvr>
                                        <p:cTn id="53" dur="1" fill="hold">
                                          <p:stCondLst>
                                            <p:cond delay="0"/>
                                          </p:stCondLst>
                                        </p:cTn>
                                        <p:tgtEl>
                                          <p:spTgt spid="59"/>
                                        </p:tgtEl>
                                        <p:attrNameLst>
                                          <p:attrName>style.visibility</p:attrName>
                                        </p:attrNameLst>
                                      </p:cBhvr>
                                      <p:to>
                                        <p:strVal val="visible"/>
                                      </p:to>
                                    </p:set>
                                    <p:anim calcmode="lin" valueType="num">
                                      <p:cBhvr>
                                        <p:cTn id="54" dur="550" fill="hold"/>
                                        <p:tgtEl>
                                          <p:spTgt spid="59"/>
                                        </p:tgtEl>
                                        <p:attrNameLst>
                                          <p:attrName>ppt_w</p:attrName>
                                        </p:attrNameLst>
                                      </p:cBhvr>
                                      <p:tavLst>
                                        <p:tav tm="0">
                                          <p:val>
                                            <p:fltVal val="0"/>
                                          </p:val>
                                        </p:tav>
                                        <p:tav tm="100000">
                                          <p:val>
                                            <p:strVal val="#ppt_w"/>
                                          </p:val>
                                        </p:tav>
                                      </p:tavLst>
                                    </p:anim>
                                    <p:anim calcmode="lin" valueType="num">
                                      <p:cBhvr>
                                        <p:cTn id="55" dur="550" fill="hold"/>
                                        <p:tgtEl>
                                          <p:spTgt spid="59"/>
                                        </p:tgtEl>
                                        <p:attrNameLst>
                                          <p:attrName>ppt_h</p:attrName>
                                        </p:attrNameLst>
                                      </p:cBhvr>
                                      <p:tavLst>
                                        <p:tav tm="0">
                                          <p:val>
                                            <p:fltVal val="0"/>
                                          </p:val>
                                        </p:tav>
                                        <p:tav tm="100000">
                                          <p:val>
                                            <p:strVal val="#ppt_h"/>
                                          </p:val>
                                        </p:tav>
                                      </p:tavLst>
                                    </p:anim>
                                    <p:animEffect transition="in" filter="fade">
                                      <p:cBhvr>
                                        <p:cTn id="56" dur="550"/>
                                        <p:tgtEl>
                                          <p:spTgt spid="59"/>
                                        </p:tgtEl>
                                      </p:cBhvr>
                                    </p:animEffect>
                                  </p:childTnLst>
                                </p:cTn>
                              </p:par>
                              <p:par>
                                <p:cTn id="57" presetID="22" presetClass="entr" presetSubtype="4" fill="hold" nodeType="withEffect">
                                  <p:stCondLst>
                                    <p:cond delay="15800"/>
                                  </p:stCondLst>
                                  <p:childTnLst>
                                    <p:set>
                                      <p:cBhvr>
                                        <p:cTn id="58" dur="1" fill="hold">
                                          <p:stCondLst>
                                            <p:cond delay="0"/>
                                          </p:stCondLst>
                                        </p:cTn>
                                        <p:tgtEl>
                                          <p:spTgt spid="56"/>
                                        </p:tgtEl>
                                        <p:attrNameLst>
                                          <p:attrName>style.visibility</p:attrName>
                                        </p:attrNameLst>
                                      </p:cBhvr>
                                      <p:to>
                                        <p:strVal val="visible"/>
                                      </p:to>
                                    </p:set>
                                    <p:animEffect transition="in" filter="wipe(down)">
                                      <p:cBhvr>
                                        <p:cTn id="59" dur="800"/>
                                        <p:tgtEl>
                                          <p:spTgt spid="56"/>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170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500"/>
                                        <p:tgtEl>
                                          <p:spTgt spid="62"/>
                                        </p:tgtEl>
                                      </p:cBhvr>
                                    </p:animEffect>
                                  </p:childTnLst>
                                </p:cTn>
                              </p:par>
                              <p:par>
                                <p:cTn id="66" presetID="10" presetClass="entr" presetSubtype="0" fill="hold" grpId="0" nodeType="withEffect">
                                  <p:stCondLst>
                                    <p:cond delay="60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22" presetClass="entr" presetSubtype="4" fill="hold" nodeType="withEffect">
                                  <p:stCondLst>
                                    <p:cond delay="300"/>
                                  </p:stCondLst>
                                  <p:childTnLst>
                                    <p:set>
                                      <p:cBhvr>
                                        <p:cTn id="70" dur="1" fill="hold">
                                          <p:stCondLst>
                                            <p:cond delay="0"/>
                                          </p:stCondLst>
                                        </p:cTn>
                                        <p:tgtEl>
                                          <p:spTgt spid="65"/>
                                        </p:tgtEl>
                                        <p:attrNameLst>
                                          <p:attrName>style.visibility</p:attrName>
                                        </p:attrNameLst>
                                      </p:cBhvr>
                                      <p:to>
                                        <p:strVal val="visible"/>
                                      </p:to>
                                    </p:set>
                                    <p:animEffect transition="in" filter="wipe(down)">
                                      <p:cBhvr>
                                        <p:cTn id="71" dur="750"/>
                                        <p:tgtEl>
                                          <p:spTgt spid="65"/>
                                        </p:tgtEl>
                                      </p:cBhvr>
                                    </p:animEffect>
                                  </p:childTnLst>
                                </p:cTn>
                              </p:par>
                              <p:par>
                                <p:cTn id="72" presetID="10" presetClass="entr" presetSubtype="0" fill="hold" grpId="0" nodeType="withEffect">
                                  <p:stCondLst>
                                    <p:cond delay="500"/>
                                  </p:stCondLst>
                                  <p:childTnLst>
                                    <p:set>
                                      <p:cBhvr>
                                        <p:cTn id="73" dur="1" fill="hold">
                                          <p:stCondLst>
                                            <p:cond delay="0"/>
                                          </p:stCondLst>
                                        </p:cTn>
                                        <p:tgtEl>
                                          <p:spTgt spid="76"/>
                                        </p:tgtEl>
                                        <p:attrNameLst>
                                          <p:attrName>style.visibility</p:attrName>
                                        </p:attrNameLst>
                                      </p:cBhvr>
                                      <p:to>
                                        <p:strVal val="visible"/>
                                      </p:to>
                                    </p:set>
                                    <p:animEffect transition="in" filter="fade">
                                      <p:cBhvr>
                                        <p:cTn id="74" dur="500"/>
                                        <p:tgtEl>
                                          <p:spTgt spid="76"/>
                                        </p:tgtEl>
                                      </p:cBhvr>
                                    </p:animEffect>
                                  </p:childTnLst>
                                </p:cTn>
                              </p:par>
                              <p:par>
                                <p:cTn id="75" presetID="22" presetClass="entr" presetSubtype="8" fill="hold" nodeType="withEffect">
                                  <p:stCondLst>
                                    <p:cond delay="1000"/>
                                  </p:stCondLst>
                                  <p:childTnLst>
                                    <p:set>
                                      <p:cBhvr>
                                        <p:cTn id="76" dur="1" fill="hold">
                                          <p:stCondLst>
                                            <p:cond delay="0"/>
                                          </p:stCondLst>
                                        </p:cTn>
                                        <p:tgtEl>
                                          <p:spTgt spid="66"/>
                                        </p:tgtEl>
                                        <p:attrNameLst>
                                          <p:attrName>style.visibility</p:attrName>
                                        </p:attrNameLst>
                                      </p:cBhvr>
                                      <p:to>
                                        <p:strVal val="visible"/>
                                      </p:to>
                                    </p:set>
                                    <p:animEffect transition="in" filter="wipe(left)">
                                      <p:cBhvr>
                                        <p:cTn id="77" dur="800"/>
                                        <p:tgtEl>
                                          <p:spTgt spid="66"/>
                                        </p:tgtEl>
                                      </p:cBhvr>
                                    </p:animEffect>
                                  </p:childTnLst>
                                </p:cTn>
                              </p:par>
                              <p:par>
                                <p:cTn id="78" presetID="10" presetClass="entr" presetSubtype="0" fill="hold" grpId="0" nodeType="withEffect">
                                  <p:stCondLst>
                                    <p:cond delay="3700"/>
                                  </p:stCondLst>
                                  <p:childTnLst>
                                    <p:set>
                                      <p:cBhvr>
                                        <p:cTn id="79" dur="1" fill="hold">
                                          <p:stCondLst>
                                            <p:cond delay="0"/>
                                          </p:stCondLst>
                                        </p:cTn>
                                        <p:tgtEl>
                                          <p:spTgt spid="67"/>
                                        </p:tgtEl>
                                        <p:attrNameLst>
                                          <p:attrName>style.visibility</p:attrName>
                                        </p:attrNameLst>
                                      </p:cBhvr>
                                      <p:to>
                                        <p:strVal val="visible"/>
                                      </p:to>
                                    </p:set>
                                    <p:animEffect transition="in" filter="fade">
                                      <p:cBhvr>
                                        <p:cTn id="80" dur="500"/>
                                        <p:tgtEl>
                                          <p:spTgt spid="67"/>
                                        </p:tgtEl>
                                      </p:cBhvr>
                                    </p:animEffect>
                                  </p:childTnLst>
                                </p:cTn>
                              </p:par>
                              <p:par>
                                <p:cTn id="81" presetID="10" presetClass="entr" presetSubtype="0" fill="hold" grpId="0" nodeType="withEffect">
                                  <p:stCondLst>
                                    <p:cond delay="600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500"/>
                                        <p:tgtEl>
                                          <p:spTgt spid="68"/>
                                        </p:tgtEl>
                                      </p:cBhvr>
                                    </p:animEffect>
                                  </p:childTnLst>
                                </p:cTn>
                              </p:par>
                              <p:par>
                                <p:cTn id="84" presetID="53" presetClass="entr" presetSubtype="16" fill="hold" grpId="0" nodeType="withEffect">
                                  <p:stCondLst>
                                    <p:cond delay="13700"/>
                                  </p:stCondLst>
                                  <p:childTnLst>
                                    <p:set>
                                      <p:cBhvr>
                                        <p:cTn id="85" dur="1" fill="hold">
                                          <p:stCondLst>
                                            <p:cond delay="0"/>
                                          </p:stCondLst>
                                        </p:cTn>
                                        <p:tgtEl>
                                          <p:spTgt spid="75"/>
                                        </p:tgtEl>
                                        <p:attrNameLst>
                                          <p:attrName>style.visibility</p:attrName>
                                        </p:attrNameLst>
                                      </p:cBhvr>
                                      <p:to>
                                        <p:strVal val="visible"/>
                                      </p:to>
                                    </p:set>
                                    <p:anim calcmode="lin" valueType="num">
                                      <p:cBhvr>
                                        <p:cTn id="86" dur="550" fill="hold"/>
                                        <p:tgtEl>
                                          <p:spTgt spid="75"/>
                                        </p:tgtEl>
                                        <p:attrNameLst>
                                          <p:attrName>ppt_w</p:attrName>
                                        </p:attrNameLst>
                                      </p:cBhvr>
                                      <p:tavLst>
                                        <p:tav tm="0">
                                          <p:val>
                                            <p:fltVal val="0"/>
                                          </p:val>
                                        </p:tav>
                                        <p:tav tm="100000">
                                          <p:val>
                                            <p:strVal val="#ppt_w"/>
                                          </p:val>
                                        </p:tav>
                                      </p:tavLst>
                                    </p:anim>
                                    <p:anim calcmode="lin" valueType="num">
                                      <p:cBhvr>
                                        <p:cTn id="87" dur="550" fill="hold"/>
                                        <p:tgtEl>
                                          <p:spTgt spid="75"/>
                                        </p:tgtEl>
                                        <p:attrNameLst>
                                          <p:attrName>ppt_h</p:attrName>
                                        </p:attrNameLst>
                                      </p:cBhvr>
                                      <p:tavLst>
                                        <p:tav tm="0">
                                          <p:val>
                                            <p:fltVal val="0"/>
                                          </p:val>
                                        </p:tav>
                                        <p:tav tm="100000">
                                          <p:val>
                                            <p:strVal val="#ppt_h"/>
                                          </p:val>
                                        </p:tav>
                                      </p:tavLst>
                                    </p:anim>
                                    <p:animEffect transition="in" filter="fade">
                                      <p:cBhvr>
                                        <p:cTn id="88" dur="550"/>
                                        <p:tgtEl>
                                          <p:spTgt spid="75"/>
                                        </p:tgtEl>
                                      </p:cBhvr>
                                    </p:animEffect>
                                  </p:childTnLst>
                                </p:cTn>
                              </p:par>
                              <p:par>
                                <p:cTn id="89" presetID="22" presetClass="entr" presetSubtype="4" fill="hold" nodeType="withEffect">
                                  <p:stCondLst>
                                    <p:cond delay="15800"/>
                                  </p:stCondLst>
                                  <p:childTnLst>
                                    <p:set>
                                      <p:cBhvr>
                                        <p:cTn id="90" dur="1" fill="hold">
                                          <p:stCondLst>
                                            <p:cond delay="0"/>
                                          </p:stCondLst>
                                        </p:cTn>
                                        <p:tgtEl>
                                          <p:spTgt spid="74"/>
                                        </p:tgtEl>
                                        <p:attrNameLst>
                                          <p:attrName>style.visibility</p:attrName>
                                        </p:attrNameLst>
                                      </p:cBhvr>
                                      <p:to>
                                        <p:strVal val="visible"/>
                                      </p:to>
                                    </p:set>
                                    <p:animEffect transition="in" filter="wipe(down)">
                                      <p:cBhvr>
                                        <p:cTn id="91" dur="800"/>
                                        <p:tgtEl>
                                          <p:spTgt spid="74"/>
                                        </p:tgtEl>
                                      </p:cBhvr>
                                    </p:animEffect>
                                  </p:childTnLst>
                                </p:cTn>
                              </p:par>
                              <p:par>
                                <p:cTn id="92" presetID="10" presetClass="entr" presetSubtype="0" fill="hold" grpId="0" nodeType="withEffect">
                                  <p:stCondLst>
                                    <p:cond delay="1700"/>
                                  </p:stCondLst>
                                  <p:childTnLst>
                                    <p:set>
                                      <p:cBhvr>
                                        <p:cTn id="93" dur="1" fill="hold">
                                          <p:stCondLst>
                                            <p:cond delay="0"/>
                                          </p:stCondLst>
                                        </p:cTn>
                                        <p:tgtEl>
                                          <p:spTgt spid="77"/>
                                        </p:tgtEl>
                                        <p:attrNameLst>
                                          <p:attrName>style.visibility</p:attrName>
                                        </p:attrNameLst>
                                      </p:cBhvr>
                                      <p:to>
                                        <p:strVal val="visible"/>
                                      </p:to>
                                    </p:set>
                                    <p:animEffect transition="in" filter="fade">
                                      <p:cBhvr>
                                        <p:cTn id="94" dur="500"/>
                                        <p:tgtEl>
                                          <p:spTgt spid="77"/>
                                        </p:tgtEl>
                                      </p:cBhvr>
                                    </p:animEffect>
                                  </p:childTnLst>
                                </p:cTn>
                              </p:par>
                              <p:par>
                                <p:cTn id="95" presetID="10" presetClass="entr" presetSubtype="0" fill="hold" grpId="0" nodeType="withEffect">
                                  <p:stCondLst>
                                    <p:cond delay="170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10" presetClass="entr" presetSubtype="0" fill="hold" grpId="0" nodeType="withEffect">
                                  <p:stCondLst>
                                    <p:cond delay="6000"/>
                                  </p:stCondLst>
                                  <p:childTnLst>
                                    <p:set>
                                      <p:cBhvr>
                                        <p:cTn id="99" dur="1" fill="hold">
                                          <p:stCondLst>
                                            <p:cond delay="0"/>
                                          </p:stCondLst>
                                        </p:cTn>
                                        <p:tgtEl>
                                          <p:spTgt spid="80"/>
                                        </p:tgtEl>
                                        <p:attrNameLst>
                                          <p:attrName>style.visibility</p:attrName>
                                        </p:attrNameLst>
                                      </p:cBhvr>
                                      <p:to>
                                        <p:strVal val="visible"/>
                                      </p:to>
                                    </p:set>
                                    <p:animEffect transition="in" filter="fade">
                                      <p:cBhvr>
                                        <p:cTn id="100" dur="500"/>
                                        <p:tgtEl>
                                          <p:spTgt spid="80"/>
                                        </p:tgtEl>
                                      </p:cBhvr>
                                    </p:animEffect>
                                  </p:childTnLst>
                                </p:cTn>
                              </p:par>
                              <p:par>
                                <p:cTn id="101" presetID="22" presetClass="entr" presetSubtype="4" fill="hold" nodeType="withEffect">
                                  <p:stCondLst>
                                    <p:cond delay="300"/>
                                  </p:stCondLst>
                                  <p:childTnLst>
                                    <p:set>
                                      <p:cBhvr>
                                        <p:cTn id="102" dur="1" fill="hold">
                                          <p:stCondLst>
                                            <p:cond delay="0"/>
                                          </p:stCondLst>
                                        </p:cTn>
                                        <p:tgtEl>
                                          <p:spTgt spid="83"/>
                                        </p:tgtEl>
                                        <p:attrNameLst>
                                          <p:attrName>style.visibility</p:attrName>
                                        </p:attrNameLst>
                                      </p:cBhvr>
                                      <p:to>
                                        <p:strVal val="visible"/>
                                      </p:to>
                                    </p:set>
                                    <p:animEffect transition="in" filter="wipe(down)">
                                      <p:cBhvr>
                                        <p:cTn id="103" dur="750"/>
                                        <p:tgtEl>
                                          <p:spTgt spid="83"/>
                                        </p:tgtEl>
                                      </p:cBhvr>
                                    </p:animEffect>
                                  </p:childTnLst>
                                </p:cTn>
                              </p:par>
                              <p:par>
                                <p:cTn id="104" presetID="10" presetClass="entr" presetSubtype="0" fill="hold" grpId="0" nodeType="withEffect">
                                  <p:stCondLst>
                                    <p:cond delay="500"/>
                                  </p:stCondLst>
                                  <p:childTnLst>
                                    <p:set>
                                      <p:cBhvr>
                                        <p:cTn id="105" dur="1" fill="hold">
                                          <p:stCondLst>
                                            <p:cond delay="0"/>
                                          </p:stCondLst>
                                        </p:cTn>
                                        <p:tgtEl>
                                          <p:spTgt spid="89"/>
                                        </p:tgtEl>
                                        <p:attrNameLst>
                                          <p:attrName>style.visibility</p:attrName>
                                        </p:attrNameLst>
                                      </p:cBhvr>
                                      <p:to>
                                        <p:strVal val="visible"/>
                                      </p:to>
                                    </p:set>
                                    <p:animEffect transition="in" filter="fade">
                                      <p:cBhvr>
                                        <p:cTn id="106" dur="500"/>
                                        <p:tgtEl>
                                          <p:spTgt spid="89"/>
                                        </p:tgtEl>
                                      </p:cBhvr>
                                    </p:animEffect>
                                  </p:childTnLst>
                                </p:cTn>
                              </p:par>
                              <p:par>
                                <p:cTn id="107" presetID="22" presetClass="entr" presetSubtype="8" fill="hold" nodeType="withEffect">
                                  <p:stCondLst>
                                    <p:cond delay="1000"/>
                                  </p:stCondLst>
                                  <p:childTnLst>
                                    <p:set>
                                      <p:cBhvr>
                                        <p:cTn id="108" dur="1" fill="hold">
                                          <p:stCondLst>
                                            <p:cond delay="0"/>
                                          </p:stCondLst>
                                        </p:cTn>
                                        <p:tgtEl>
                                          <p:spTgt spid="84"/>
                                        </p:tgtEl>
                                        <p:attrNameLst>
                                          <p:attrName>style.visibility</p:attrName>
                                        </p:attrNameLst>
                                      </p:cBhvr>
                                      <p:to>
                                        <p:strVal val="visible"/>
                                      </p:to>
                                    </p:set>
                                    <p:animEffect transition="in" filter="wipe(left)">
                                      <p:cBhvr>
                                        <p:cTn id="109" dur="800"/>
                                        <p:tgtEl>
                                          <p:spTgt spid="84"/>
                                        </p:tgtEl>
                                      </p:cBhvr>
                                    </p:animEffect>
                                  </p:childTnLst>
                                </p:cTn>
                              </p:par>
                              <p:par>
                                <p:cTn id="110" presetID="10" presetClass="entr" presetSubtype="0" fill="hold" grpId="0" nodeType="withEffect">
                                  <p:stCondLst>
                                    <p:cond delay="3700"/>
                                  </p:stCondLst>
                                  <p:childTnLst>
                                    <p:set>
                                      <p:cBhvr>
                                        <p:cTn id="111" dur="1" fill="hold">
                                          <p:stCondLst>
                                            <p:cond delay="0"/>
                                          </p:stCondLst>
                                        </p:cTn>
                                        <p:tgtEl>
                                          <p:spTgt spid="85"/>
                                        </p:tgtEl>
                                        <p:attrNameLst>
                                          <p:attrName>style.visibility</p:attrName>
                                        </p:attrNameLst>
                                      </p:cBhvr>
                                      <p:to>
                                        <p:strVal val="visible"/>
                                      </p:to>
                                    </p:set>
                                    <p:animEffect transition="in" filter="fade">
                                      <p:cBhvr>
                                        <p:cTn id="112" dur="500"/>
                                        <p:tgtEl>
                                          <p:spTgt spid="85"/>
                                        </p:tgtEl>
                                      </p:cBhvr>
                                    </p:animEffect>
                                  </p:childTnLst>
                                </p:cTn>
                              </p:par>
                              <p:par>
                                <p:cTn id="113" presetID="10" presetClass="entr" presetSubtype="0" fill="hold" grpId="0" nodeType="withEffect">
                                  <p:stCondLst>
                                    <p:cond delay="6000"/>
                                  </p:stCondLst>
                                  <p:childTnLst>
                                    <p:set>
                                      <p:cBhvr>
                                        <p:cTn id="114" dur="1" fill="hold">
                                          <p:stCondLst>
                                            <p:cond delay="0"/>
                                          </p:stCondLst>
                                        </p:cTn>
                                        <p:tgtEl>
                                          <p:spTgt spid="86"/>
                                        </p:tgtEl>
                                        <p:attrNameLst>
                                          <p:attrName>style.visibility</p:attrName>
                                        </p:attrNameLst>
                                      </p:cBhvr>
                                      <p:to>
                                        <p:strVal val="visible"/>
                                      </p:to>
                                    </p:set>
                                    <p:animEffect transition="in" filter="fade">
                                      <p:cBhvr>
                                        <p:cTn id="115" dur="500"/>
                                        <p:tgtEl>
                                          <p:spTgt spid="86"/>
                                        </p:tgtEl>
                                      </p:cBhvr>
                                    </p:animEffect>
                                  </p:childTnLst>
                                </p:cTn>
                              </p:par>
                              <p:par>
                                <p:cTn id="116" presetID="53" presetClass="entr" presetSubtype="16" fill="hold" grpId="0" nodeType="withEffect">
                                  <p:stCondLst>
                                    <p:cond delay="13700"/>
                                  </p:stCondLst>
                                  <p:childTnLst>
                                    <p:set>
                                      <p:cBhvr>
                                        <p:cTn id="117" dur="1" fill="hold">
                                          <p:stCondLst>
                                            <p:cond delay="0"/>
                                          </p:stCondLst>
                                        </p:cTn>
                                        <p:tgtEl>
                                          <p:spTgt spid="88"/>
                                        </p:tgtEl>
                                        <p:attrNameLst>
                                          <p:attrName>style.visibility</p:attrName>
                                        </p:attrNameLst>
                                      </p:cBhvr>
                                      <p:to>
                                        <p:strVal val="visible"/>
                                      </p:to>
                                    </p:set>
                                    <p:anim calcmode="lin" valueType="num">
                                      <p:cBhvr>
                                        <p:cTn id="118" dur="550" fill="hold"/>
                                        <p:tgtEl>
                                          <p:spTgt spid="88"/>
                                        </p:tgtEl>
                                        <p:attrNameLst>
                                          <p:attrName>ppt_w</p:attrName>
                                        </p:attrNameLst>
                                      </p:cBhvr>
                                      <p:tavLst>
                                        <p:tav tm="0">
                                          <p:val>
                                            <p:fltVal val="0"/>
                                          </p:val>
                                        </p:tav>
                                        <p:tav tm="100000">
                                          <p:val>
                                            <p:strVal val="#ppt_w"/>
                                          </p:val>
                                        </p:tav>
                                      </p:tavLst>
                                    </p:anim>
                                    <p:anim calcmode="lin" valueType="num">
                                      <p:cBhvr>
                                        <p:cTn id="119" dur="550" fill="hold"/>
                                        <p:tgtEl>
                                          <p:spTgt spid="88"/>
                                        </p:tgtEl>
                                        <p:attrNameLst>
                                          <p:attrName>ppt_h</p:attrName>
                                        </p:attrNameLst>
                                      </p:cBhvr>
                                      <p:tavLst>
                                        <p:tav tm="0">
                                          <p:val>
                                            <p:fltVal val="0"/>
                                          </p:val>
                                        </p:tav>
                                        <p:tav tm="100000">
                                          <p:val>
                                            <p:strVal val="#ppt_h"/>
                                          </p:val>
                                        </p:tav>
                                      </p:tavLst>
                                    </p:anim>
                                    <p:animEffect transition="in" filter="fade">
                                      <p:cBhvr>
                                        <p:cTn id="120" dur="550"/>
                                        <p:tgtEl>
                                          <p:spTgt spid="88"/>
                                        </p:tgtEl>
                                      </p:cBhvr>
                                    </p:animEffect>
                                  </p:childTnLst>
                                </p:cTn>
                              </p:par>
                              <p:par>
                                <p:cTn id="121" presetID="22" presetClass="entr" presetSubtype="4" fill="hold" nodeType="withEffect">
                                  <p:stCondLst>
                                    <p:cond delay="15800"/>
                                  </p:stCondLst>
                                  <p:childTnLst>
                                    <p:set>
                                      <p:cBhvr>
                                        <p:cTn id="122" dur="1" fill="hold">
                                          <p:stCondLst>
                                            <p:cond delay="0"/>
                                          </p:stCondLst>
                                        </p:cTn>
                                        <p:tgtEl>
                                          <p:spTgt spid="87"/>
                                        </p:tgtEl>
                                        <p:attrNameLst>
                                          <p:attrName>style.visibility</p:attrName>
                                        </p:attrNameLst>
                                      </p:cBhvr>
                                      <p:to>
                                        <p:strVal val="visible"/>
                                      </p:to>
                                    </p:set>
                                    <p:animEffect transition="in" filter="wipe(down)">
                                      <p:cBhvr>
                                        <p:cTn id="123" dur="800"/>
                                        <p:tgtEl>
                                          <p:spTgt spid="87"/>
                                        </p:tgtEl>
                                      </p:cBhvr>
                                    </p:animEffect>
                                  </p:childTnLst>
                                </p:cTn>
                              </p:par>
                              <p:par>
                                <p:cTn id="124" presetID="10" presetClass="entr" presetSubtype="0" fill="hold" grpId="0" nodeType="withEffect">
                                  <p:stCondLst>
                                    <p:cond delay="1700"/>
                                  </p:stCondLst>
                                  <p:childTnLst>
                                    <p:set>
                                      <p:cBhvr>
                                        <p:cTn id="125" dur="1" fill="hold">
                                          <p:stCondLst>
                                            <p:cond delay="0"/>
                                          </p:stCondLst>
                                        </p:cTn>
                                        <p:tgtEl>
                                          <p:spTgt spid="90"/>
                                        </p:tgtEl>
                                        <p:attrNameLst>
                                          <p:attrName>style.visibility</p:attrName>
                                        </p:attrNameLst>
                                      </p:cBhvr>
                                      <p:to>
                                        <p:strVal val="visible"/>
                                      </p:to>
                                    </p:set>
                                    <p:animEffect transition="in" filter="fade">
                                      <p:cBhvr>
                                        <p:cTn id="126" dur="500"/>
                                        <p:tgtEl>
                                          <p:spTgt spid="90"/>
                                        </p:tgtEl>
                                      </p:cBhvr>
                                    </p:animEffect>
                                  </p:childTnLst>
                                </p:cTn>
                              </p:par>
                              <p:par>
                                <p:cTn id="127" presetID="10" presetClass="entr" presetSubtype="0" fill="hold" grpId="0" nodeType="withEffect">
                                  <p:stCondLst>
                                    <p:cond delay="1700"/>
                                  </p:stCondLst>
                                  <p:childTnLst>
                                    <p:set>
                                      <p:cBhvr>
                                        <p:cTn id="128" dur="1" fill="hold">
                                          <p:stCondLst>
                                            <p:cond delay="0"/>
                                          </p:stCondLst>
                                        </p:cTn>
                                        <p:tgtEl>
                                          <p:spTgt spid="91"/>
                                        </p:tgtEl>
                                        <p:attrNameLst>
                                          <p:attrName>style.visibility</p:attrName>
                                        </p:attrNameLst>
                                      </p:cBhvr>
                                      <p:to>
                                        <p:strVal val="visible"/>
                                      </p:to>
                                    </p:set>
                                    <p:animEffect transition="in" filter="fade">
                                      <p:cBhvr>
                                        <p:cTn id="129" dur="500"/>
                                        <p:tgtEl>
                                          <p:spTgt spid="91"/>
                                        </p:tgtEl>
                                      </p:cBhvr>
                                    </p:animEffect>
                                  </p:childTnLst>
                                </p:cTn>
                              </p:par>
                              <p:par>
                                <p:cTn id="130" presetID="10" presetClass="entr" presetSubtype="0" fill="hold" grpId="0" nodeType="withEffect">
                                  <p:stCondLst>
                                    <p:cond delay="6000"/>
                                  </p:stCondLst>
                                  <p:childTnLst>
                                    <p:set>
                                      <p:cBhvr>
                                        <p:cTn id="131" dur="1" fill="hold">
                                          <p:stCondLst>
                                            <p:cond delay="0"/>
                                          </p:stCondLst>
                                        </p:cTn>
                                        <p:tgtEl>
                                          <p:spTgt spid="92"/>
                                        </p:tgtEl>
                                        <p:attrNameLst>
                                          <p:attrName>style.visibility</p:attrName>
                                        </p:attrNameLst>
                                      </p:cBhvr>
                                      <p:to>
                                        <p:strVal val="visible"/>
                                      </p:to>
                                    </p:set>
                                    <p:animEffect transition="in" filter="fade">
                                      <p:cBhvr>
                                        <p:cTn id="13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48" grpId="0" animBg="1"/>
      <p:bldP spid="55" grpId="0" animBg="1"/>
      <p:bldP spid="59" grpId="0" animBg="1"/>
      <p:bldP spid="60" grpId="0" animBg="1"/>
      <p:bldP spid="61" grpId="0"/>
      <p:bldP spid="62" grpId="0"/>
      <p:bldP spid="63" grpId="0" animBg="1"/>
      <p:bldP spid="67" grpId="0" animBg="1"/>
      <p:bldP spid="68" grpId="0" animBg="1"/>
      <p:bldP spid="75" grpId="0" animBg="1"/>
      <p:bldP spid="76" grpId="0" animBg="1"/>
      <p:bldP spid="77" grpId="0"/>
      <p:bldP spid="79" grpId="0"/>
      <p:bldP spid="80" grpId="0" animBg="1"/>
      <p:bldP spid="85" grpId="0" animBg="1"/>
      <p:bldP spid="86" grpId="0" animBg="1"/>
      <p:bldP spid="88" grpId="0" animBg="1"/>
      <p:bldP spid="89" grpId="0" animBg="1"/>
      <p:bldP spid="90" grpId="0"/>
      <p:bldP spid="91" grpId="0"/>
      <p:bldP spid="92"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meline 4">
    <p:spTree>
      <p:nvGrpSpPr>
        <p:cNvPr id="1" name=""/>
        <p:cNvGrpSpPr/>
        <p:nvPr/>
      </p:nvGrpSpPr>
      <p:grpSpPr>
        <a:xfrm>
          <a:off x="0" y="0"/>
          <a:ext cx="0" cy="0"/>
          <a:chOff x="0" y="0"/>
          <a:chExt cx="0" cy="0"/>
        </a:xfrm>
      </p:grpSpPr>
      <p:sp>
        <p:nvSpPr>
          <p:cNvPr id="32" name="Title 2"/>
          <p:cNvSpPr>
            <a:spLocks noGrp="1"/>
          </p:cNvSpPr>
          <p:nvPr>
            <p:ph type="title"/>
          </p:nvPr>
        </p:nvSpPr>
        <p:spPr>
          <a:xfrm>
            <a:off x="228600" y="133350"/>
            <a:ext cx="8686800" cy="762001"/>
          </a:xfrm>
        </p:spPr>
        <p:txBody>
          <a:bodyPr/>
          <a:lstStyle>
            <a:lvl1pPr>
              <a:defRPr/>
            </a:lvl1pPr>
          </a:lstStyle>
          <a:p>
            <a:r>
              <a:rPr lang="en-US"/>
              <a:t>Click to edit Master title style</a:t>
            </a:r>
            <a:endParaRPr lang="en-US" dirty="0"/>
          </a:p>
        </p:txBody>
      </p:sp>
      <p:cxnSp>
        <p:nvCxnSpPr>
          <p:cNvPr id="33" name="Straight Connector 3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0" name="Straight Connector 39"/>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4" name="Oval 43"/>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47" name="Straight Connector 46"/>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50" name="Oval 49"/>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1" name="TextBox 50"/>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52" name="TextBox 51"/>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3" name="Picture Placeholder 15"/>
          <p:cNvSpPr>
            <a:spLocks noGrp="1"/>
          </p:cNvSpPr>
          <p:nvPr>
            <p:ph type="pic" sz="quarter" idx="11"/>
          </p:nvPr>
        </p:nvSpPr>
        <p:spPr>
          <a:xfrm>
            <a:off x="2508106" y="1437911"/>
            <a:ext cx="1731509" cy="742950"/>
          </a:xfrm>
        </p:spPr>
        <p:txBody>
          <a:bodyPr/>
          <a:lstStyle>
            <a:lvl1pPr marL="0" indent="0">
              <a:buNone/>
              <a:defRPr/>
            </a:lvl1pPr>
          </a:lstStyle>
          <a:p>
            <a:r>
              <a:rPr lang="en-US"/>
              <a:t>Click icon to add picture</a:t>
            </a:r>
            <a:endParaRPr lang="en-CA" dirty="0"/>
          </a:p>
        </p:txBody>
      </p:sp>
      <p:sp>
        <p:nvSpPr>
          <p:cNvPr id="57" name="Picture Placeholder 15"/>
          <p:cNvSpPr>
            <a:spLocks noGrp="1"/>
          </p:cNvSpPr>
          <p:nvPr>
            <p:ph type="pic" sz="quarter" idx="15"/>
          </p:nvPr>
        </p:nvSpPr>
        <p:spPr>
          <a:xfrm>
            <a:off x="449812" y="1445893"/>
            <a:ext cx="1640718" cy="742950"/>
          </a:xfrm>
        </p:spPr>
        <p:txBody>
          <a:bodyPr/>
          <a:lstStyle>
            <a:lvl1pPr marL="0" indent="0">
              <a:buNone/>
              <a:defRPr/>
            </a:lvl1pPr>
          </a:lstStyle>
          <a:p>
            <a:r>
              <a:rPr lang="en-US"/>
              <a:t>Click icon to add picture</a:t>
            </a:r>
            <a:endParaRPr lang="en-CA" dirty="0"/>
          </a:p>
        </p:txBody>
      </p:sp>
      <p:sp>
        <p:nvSpPr>
          <p:cNvPr id="58" name="Text Placeholder 22"/>
          <p:cNvSpPr>
            <a:spLocks noGrp="1"/>
          </p:cNvSpPr>
          <p:nvPr>
            <p:ph type="body" sz="quarter" idx="17"/>
          </p:nvPr>
        </p:nvSpPr>
        <p:spPr>
          <a:xfrm>
            <a:off x="449814" y="2528842"/>
            <a:ext cx="1640717" cy="2381250"/>
          </a:xfrm>
        </p:spPr>
        <p:txBody>
          <a:bodyPr>
            <a:noAutofit/>
          </a:bodyPr>
          <a:lstStyle>
            <a:lvl1pPr marL="180967" indent="-180967">
              <a:defRPr sz="1400"/>
            </a:lvl1pPr>
            <a:lvl2pPr marL="360345" indent="-179380">
              <a:tabLst>
                <a:tab pos="269861" algn="l"/>
              </a:tabLst>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69" name="Text Placeholder 47"/>
          <p:cNvSpPr>
            <a:spLocks noGrp="1"/>
          </p:cNvSpPr>
          <p:nvPr>
            <p:ph type="body" sz="quarter" idx="18"/>
          </p:nvPr>
        </p:nvSpPr>
        <p:spPr>
          <a:xfrm rot="16200000">
            <a:off x="-512500" y="3193744"/>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0" name="Text Placeholder 22"/>
          <p:cNvSpPr>
            <a:spLocks noGrp="1"/>
          </p:cNvSpPr>
          <p:nvPr>
            <p:ph type="body" sz="quarter" idx="19"/>
          </p:nvPr>
        </p:nvSpPr>
        <p:spPr>
          <a:xfrm>
            <a:off x="2508103"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71" name="Text Placeholder 47"/>
          <p:cNvSpPr>
            <a:spLocks noGrp="1"/>
          </p:cNvSpPr>
          <p:nvPr>
            <p:ph type="body" sz="quarter" idx="20"/>
          </p:nvPr>
        </p:nvSpPr>
        <p:spPr>
          <a:xfrm rot="16200000">
            <a:off x="1546109" y="3193745"/>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3" name="Text Placeholder 47"/>
          <p:cNvSpPr>
            <a:spLocks noGrp="1"/>
          </p:cNvSpPr>
          <p:nvPr>
            <p:ph type="body" sz="quarter" idx="22"/>
          </p:nvPr>
        </p:nvSpPr>
        <p:spPr>
          <a:xfrm rot="16200000">
            <a:off x="3691941" y="3193744"/>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78" name="Text Placeholder 47"/>
          <p:cNvSpPr>
            <a:spLocks noGrp="1"/>
          </p:cNvSpPr>
          <p:nvPr>
            <p:ph type="body" sz="quarter" idx="28"/>
          </p:nvPr>
        </p:nvSpPr>
        <p:spPr>
          <a:xfrm rot="16200000">
            <a:off x="5888302" y="3193745"/>
            <a:ext cx="1627213" cy="297413"/>
          </a:xfrm>
        </p:spPr>
        <p:txBody>
          <a:bodyPr>
            <a:noAutofit/>
          </a:bodyPr>
          <a:lstStyle>
            <a:lvl1pPr marL="0" indent="0" algn="r">
              <a:buNone/>
              <a:defRPr sz="1800">
                <a:solidFill>
                  <a:srgbClr val="BBB0A6"/>
                </a:solidFill>
              </a:defRPr>
            </a:lvl1pPr>
          </a:lstStyle>
          <a:p>
            <a:pPr lvl="0"/>
            <a:r>
              <a:rPr lang="en-US"/>
              <a:t>Click to edit Master text styles</a:t>
            </a:r>
          </a:p>
        </p:txBody>
      </p:sp>
      <p:sp>
        <p:nvSpPr>
          <p:cNvPr id="30" name="Picture Placeholder 15"/>
          <p:cNvSpPr>
            <a:spLocks noGrp="1"/>
          </p:cNvSpPr>
          <p:nvPr>
            <p:ph type="pic" sz="quarter" idx="34"/>
          </p:nvPr>
        </p:nvSpPr>
        <p:spPr>
          <a:xfrm>
            <a:off x="4651795" y="1426672"/>
            <a:ext cx="1731509" cy="742950"/>
          </a:xfrm>
        </p:spPr>
        <p:txBody>
          <a:bodyPr/>
          <a:lstStyle>
            <a:lvl1pPr marL="0" indent="0">
              <a:buNone/>
              <a:defRPr/>
            </a:lvl1pPr>
          </a:lstStyle>
          <a:p>
            <a:r>
              <a:rPr lang="en-US"/>
              <a:t>Click icon to add picture</a:t>
            </a:r>
            <a:endParaRPr lang="en-CA" dirty="0"/>
          </a:p>
        </p:txBody>
      </p:sp>
      <p:sp>
        <p:nvSpPr>
          <p:cNvPr id="39" name="Text Placeholder 22"/>
          <p:cNvSpPr>
            <a:spLocks noGrp="1"/>
          </p:cNvSpPr>
          <p:nvPr>
            <p:ph type="body" sz="quarter" idx="35"/>
          </p:nvPr>
        </p:nvSpPr>
        <p:spPr>
          <a:xfrm>
            <a:off x="4651792"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sp>
        <p:nvSpPr>
          <p:cNvPr id="45" name="Picture Placeholder 15"/>
          <p:cNvSpPr>
            <a:spLocks noGrp="1"/>
          </p:cNvSpPr>
          <p:nvPr>
            <p:ph type="pic" sz="quarter" idx="36"/>
          </p:nvPr>
        </p:nvSpPr>
        <p:spPr>
          <a:xfrm>
            <a:off x="6857093" y="1426672"/>
            <a:ext cx="1731509" cy="742950"/>
          </a:xfrm>
        </p:spPr>
        <p:txBody>
          <a:bodyPr/>
          <a:lstStyle>
            <a:lvl1pPr marL="0" indent="0">
              <a:buNone/>
              <a:defRPr/>
            </a:lvl1pPr>
          </a:lstStyle>
          <a:p>
            <a:r>
              <a:rPr lang="en-US"/>
              <a:t>Click icon to add picture</a:t>
            </a:r>
            <a:endParaRPr lang="en-CA" dirty="0"/>
          </a:p>
        </p:txBody>
      </p:sp>
      <p:sp>
        <p:nvSpPr>
          <p:cNvPr id="46" name="Text Placeholder 22"/>
          <p:cNvSpPr>
            <a:spLocks noGrp="1"/>
          </p:cNvSpPr>
          <p:nvPr>
            <p:ph type="body" sz="quarter" idx="37"/>
          </p:nvPr>
        </p:nvSpPr>
        <p:spPr>
          <a:xfrm>
            <a:off x="6857090" y="2528842"/>
            <a:ext cx="1731510" cy="2381250"/>
          </a:xfrm>
        </p:spPr>
        <p:txBody>
          <a:bodyPr>
            <a:noAutofit/>
          </a:bodyPr>
          <a:lstStyle>
            <a:lvl1pPr marL="180967" indent="-180967">
              <a:defRPr sz="1400"/>
            </a:lvl1pPr>
            <a:lvl2pPr marL="360345" indent="-179380">
              <a:defRPr sz="1200"/>
            </a:lvl2pPr>
            <a:lvl3pPr>
              <a:defRPr sz="1200"/>
            </a:lvl3pPr>
            <a:lvl4pPr>
              <a:defRPr sz="1200"/>
            </a:lvl4pPr>
            <a:lvl5pPr>
              <a:defRPr sz="1400"/>
            </a:lvl5pPr>
          </a:lstStyle>
          <a:p>
            <a:pPr lvl="0"/>
            <a:r>
              <a:rPr lang="en-US"/>
              <a:t>Click to edit Master text styles</a:t>
            </a:r>
          </a:p>
          <a:p>
            <a:pPr lvl="1"/>
            <a:r>
              <a:rPr lang="en-US"/>
              <a:t>Second level</a:t>
            </a:r>
          </a:p>
        </p:txBody>
      </p: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8" name="Straight Connector 27"/>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Oval 33"/>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35" name="Straight Connector 34"/>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37" name="Oval 36"/>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8" name="TextBox 37"/>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48" name="TextBox 47"/>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54" name="TextBox 53"/>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2" name="Straight Connector 4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55" name="Straight Connector 54"/>
          <p:cNvCxnSpPr/>
          <p:nvPr/>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0" idx="6"/>
            <a:endCxn id="49" idx="6"/>
          </p:cNvCxnSpPr>
          <p:nvPr/>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2278302"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0" name="Oval 59"/>
          <p:cNvSpPr/>
          <p:nvPr/>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61" name="Straight Connector 60"/>
          <p:cNvCxnSpPr/>
          <p:nvPr/>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6639197"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63" name="Oval 62"/>
          <p:cNvSpPr/>
          <p:nvPr/>
        </p:nvSpPr>
        <p:spPr>
          <a:xfrm>
            <a:off x="237744"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4" name="TextBox 63"/>
          <p:cNvSpPr txBox="1"/>
          <p:nvPr/>
        </p:nvSpPr>
        <p:spPr>
          <a:xfrm>
            <a:off x="15240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65" name="TextBox 64"/>
          <p:cNvSpPr txBox="1"/>
          <p:nvPr/>
        </p:nvSpPr>
        <p:spPr>
          <a:xfrm>
            <a:off x="6601272" y="1032881"/>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66" name="TextBox 6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67" name="Straight Connector 66">
            <a:extLst>
              <a:ext uri="{FF2B5EF4-FFF2-40B4-BE49-F238E27FC236}">
                <a16:creationId xmlns:a16="http://schemas.microsoft.com/office/drawing/2014/main" id="{806E468D-595A-B7C9-6E23-39503BFF414D}"/>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68" name="Straight Connector 67">
            <a:extLst>
              <a:ext uri="{FF2B5EF4-FFF2-40B4-BE49-F238E27FC236}">
                <a16:creationId xmlns:a16="http://schemas.microsoft.com/office/drawing/2014/main" id="{1C9ED947-74BD-A76A-F190-2B80A1C5B315}"/>
              </a:ext>
            </a:extLst>
          </p:cNvPr>
          <p:cNvCxnSpPr/>
          <p:nvPr userDrawn="1"/>
        </p:nvCxnSpPr>
        <p:spPr>
          <a:xfrm>
            <a:off x="323451" y="1332511"/>
            <a:ext cx="0" cy="832977"/>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CF320B-B422-673F-FEBA-80DE36E61E7C}"/>
              </a:ext>
            </a:extLst>
          </p:cNvPr>
          <p:cNvCxnSpPr>
            <a:stCxn id="50" idx="6"/>
            <a:endCxn id="49" idx="6"/>
          </p:cNvCxnSpPr>
          <p:nvPr userDrawn="1"/>
        </p:nvCxnSpPr>
        <p:spPr>
          <a:xfrm flipV="1">
            <a:off x="409161" y="2321221"/>
            <a:ext cx="6364162" cy="20106"/>
          </a:xfrm>
          <a:prstGeom prst="line">
            <a:avLst/>
          </a:prstGeom>
          <a:ln>
            <a:solidFill>
              <a:srgbClr val="BC4E21"/>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98BF93B7-4EFD-DC0F-5536-4AB43D97E808}"/>
              </a:ext>
            </a:extLst>
          </p:cNvPr>
          <p:cNvSpPr/>
          <p:nvPr userDrawn="1"/>
        </p:nvSpPr>
        <p:spPr>
          <a:xfrm>
            <a:off x="2278301" y="2247933"/>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5" name="Oval 74">
            <a:extLst>
              <a:ext uri="{FF2B5EF4-FFF2-40B4-BE49-F238E27FC236}">
                <a16:creationId xmlns:a16="http://schemas.microsoft.com/office/drawing/2014/main" id="{2C062A41-8B4A-B4A7-F516-7D6FD533EE7B}"/>
              </a:ext>
            </a:extLst>
          </p:cNvPr>
          <p:cNvSpPr/>
          <p:nvPr userDrawn="1"/>
        </p:nvSpPr>
        <p:spPr>
          <a:xfrm>
            <a:off x="4420632" y="2246676"/>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76" name="Straight Connector 75">
            <a:extLst>
              <a:ext uri="{FF2B5EF4-FFF2-40B4-BE49-F238E27FC236}">
                <a16:creationId xmlns:a16="http://schemas.microsoft.com/office/drawing/2014/main" id="{7D4860B4-742E-BE69-5371-157E4CE1DC34}"/>
              </a:ext>
            </a:extLst>
          </p:cNvPr>
          <p:cNvCxnSpPr/>
          <p:nvPr userDrawn="1"/>
        </p:nvCxnSpPr>
        <p:spPr>
          <a:xfrm>
            <a:off x="6719781" y="1365598"/>
            <a:ext cx="0" cy="856332"/>
          </a:xfrm>
          <a:prstGeom prst="line">
            <a:avLst/>
          </a:prstGeom>
          <a:ln>
            <a:solidFill>
              <a:srgbClr val="5D5B6F">
                <a:alpha val="48000"/>
              </a:srgbClr>
            </a:solidFill>
            <a:prstDash val="dash"/>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39924EC8-A9C7-9771-EA3F-90159AD41EEC}"/>
              </a:ext>
            </a:extLst>
          </p:cNvPr>
          <p:cNvSpPr/>
          <p:nvPr userDrawn="1"/>
        </p:nvSpPr>
        <p:spPr>
          <a:xfrm>
            <a:off x="6639196" y="2254157"/>
            <a:ext cx="134127" cy="134127"/>
          </a:xfrm>
          <a:prstGeom prst="ellipse">
            <a:avLst/>
          </a:prstGeom>
          <a:solidFill>
            <a:srgbClr val="BC4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BC4E21"/>
              </a:solidFill>
            </a:endParaRPr>
          </a:p>
        </p:txBody>
      </p:sp>
      <p:sp>
        <p:nvSpPr>
          <p:cNvPr id="79" name="Oval 78">
            <a:extLst>
              <a:ext uri="{FF2B5EF4-FFF2-40B4-BE49-F238E27FC236}">
                <a16:creationId xmlns:a16="http://schemas.microsoft.com/office/drawing/2014/main" id="{623468C2-87D8-5D5B-90F1-4FE981C64091}"/>
              </a:ext>
            </a:extLst>
          </p:cNvPr>
          <p:cNvSpPr/>
          <p:nvPr userDrawn="1"/>
        </p:nvSpPr>
        <p:spPr>
          <a:xfrm>
            <a:off x="237743" y="2255619"/>
            <a:ext cx="171418" cy="171418"/>
          </a:xfrm>
          <a:prstGeom prst="ellipse">
            <a:avLst/>
          </a:prstGeom>
          <a:solidFill>
            <a:srgbClr val="F6F6F9"/>
          </a:solidFill>
          <a:ln>
            <a:noFill/>
          </a:ln>
          <a:effectLst>
            <a:outerShdw blurRad="63500" sx="102000" sy="10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0" name="TextBox 79">
            <a:extLst>
              <a:ext uri="{FF2B5EF4-FFF2-40B4-BE49-F238E27FC236}">
                <a16:creationId xmlns:a16="http://schemas.microsoft.com/office/drawing/2014/main" id="{3612C60E-907E-C94E-B4F9-FAFA044F61D4}"/>
              </a:ext>
            </a:extLst>
          </p:cNvPr>
          <p:cNvSpPr txBox="1"/>
          <p:nvPr userDrawn="1"/>
        </p:nvSpPr>
        <p:spPr>
          <a:xfrm>
            <a:off x="15240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Start</a:t>
            </a:r>
          </a:p>
        </p:txBody>
      </p:sp>
      <p:sp>
        <p:nvSpPr>
          <p:cNvPr id="81" name="TextBox 80">
            <a:extLst>
              <a:ext uri="{FF2B5EF4-FFF2-40B4-BE49-F238E27FC236}">
                <a16:creationId xmlns:a16="http://schemas.microsoft.com/office/drawing/2014/main" id="{49C6E96B-6AE6-C74C-FF5F-20101EDC7DE1}"/>
              </a:ext>
            </a:extLst>
          </p:cNvPr>
          <p:cNvSpPr txBox="1"/>
          <p:nvPr userDrawn="1"/>
        </p:nvSpPr>
        <p:spPr>
          <a:xfrm>
            <a:off x="6601271" y="1032880"/>
            <a:ext cx="880511" cy="259355"/>
          </a:xfrm>
          <a:prstGeom prst="rect">
            <a:avLst/>
          </a:prstGeom>
          <a:noFill/>
          <a:ln>
            <a:noFill/>
          </a:ln>
          <a:effectLst/>
        </p:spPr>
        <p:txBody>
          <a:bodyPr wrap="square" lIns="0" tIns="0" rIns="0" bIns="0" rtlCol="0" anchor="ctr">
            <a:noAutofit/>
          </a:bodyPr>
          <a:lstStyle/>
          <a:p>
            <a:pPr algn="l"/>
            <a:r>
              <a:rPr lang="en-US" sz="1500" b="1" dirty="0">
                <a:solidFill>
                  <a:srgbClr val="404040"/>
                </a:solidFill>
              </a:rPr>
              <a:t>Now</a:t>
            </a:r>
          </a:p>
        </p:txBody>
      </p:sp>
      <p:sp>
        <p:nvSpPr>
          <p:cNvPr id="82" name="TextBox 81">
            <a:extLst>
              <a:ext uri="{FF2B5EF4-FFF2-40B4-BE49-F238E27FC236}">
                <a16:creationId xmlns:a16="http://schemas.microsoft.com/office/drawing/2014/main" id="{BF110F98-ADF4-6818-8324-748891F4F948}"/>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09683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750"/>
                                        <p:tgtEl>
                                          <p:spTgt spid="4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2" presetClass="entr" presetSubtype="8" fill="hold" nodeType="withEffect">
                                  <p:stCondLst>
                                    <p:cond delay="100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800"/>
                                        <p:tgtEl>
                                          <p:spTgt spid="41"/>
                                        </p:tgtEl>
                                      </p:cBhvr>
                                    </p:animEffect>
                                  </p:childTnLst>
                                </p:cTn>
                              </p:par>
                              <p:par>
                                <p:cTn id="14" presetID="10" presetClass="entr" presetSubtype="0" fill="hold" grpId="0" nodeType="withEffect">
                                  <p:stCondLst>
                                    <p:cond delay="370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600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53" presetClass="entr" presetSubtype="16" fill="hold" grpId="0" nodeType="withEffect">
                                  <p:stCondLst>
                                    <p:cond delay="1370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50" fill="hold"/>
                                        <p:tgtEl>
                                          <p:spTgt spid="49"/>
                                        </p:tgtEl>
                                        <p:attrNameLst>
                                          <p:attrName>ppt_w</p:attrName>
                                        </p:attrNameLst>
                                      </p:cBhvr>
                                      <p:tavLst>
                                        <p:tav tm="0">
                                          <p:val>
                                            <p:fltVal val="0"/>
                                          </p:val>
                                        </p:tav>
                                        <p:tav tm="100000">
                                          <p:val>
                                            <p:strVal val="#ppt_w"/>
                                          </p:val>
                                        </p:tav>
                                      </p:tavLst>
                                    </p:anim>
                                    <p:anim calcmode="lin" valueType="num">
                                      <p:cBhvr>
                                        <p:cTn id="23" dur="550" fill="hold"/>
                                        <p:tgtEl>
                                          <p:spTgt spid="49"/>
                                        </p:tgtEl>
                                        <p:attrNameLst>
                                          <p:attrName>ppt_h</p:attrName>
                                        </p:attrNameLst>
                                      </p:cBhvr>
                                      <p:tavLst>
                                        <p:tav tm="0">
                                          <p:val>
                                            <p:fltVal val="0"/>
                                          </p:val>
                                        </p:tav>
                                        <p:tav tm="100000">
                                          <p:val>
                                            <p:strVal val="#ppt_h"/>
                                          </p:val>
                                        </p:tav>
                                      </p:tavLst>
                                    </p:anim>
                                    <p:animEffect transition="in" filter="fade">
                                      <p:cBhvr>
                                        <p:cTn id="24" dur="550"/>
                                        <p:tgtEl>
                                          <p:spTgt spid="49"/>
                                        </p:tgtEl>
                                      </p:cBhvr>
                                    </p:animEffect>
                                  </p:childTnLst>
                                </p:cTn>
                              </p:par>
                              <p:par>
                                <p:cTn id="25" presetID="22" presetClass="entr" presetSubtype="4" fill="hold" nodeType="withEffect">
                                  <p:stCondLst>
                                    <p:cond delay="1580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800"/>
                                        <p:tgtEl>
                                          <p:spTgt spid="47"/>
                                        </p:tgtEl>
                                      </p:cBhvr>
                                    </p:animEffect>
                                  </p:childTnLst>
                                </p:cTn>
                              </p:par>
                              <p:par>
                                <p:cTn id="28" presetID="10" presetClass="entr" presetSubtype="0" fill="hold" grpId="0" nodeType="withEffect">
                                  <p:stCondLst>
                                    <p:cond delay="17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10" presetClass="entr" presetSubtype="0" fill="hold" grpId="0" nodeType="withEffect">
                                  <p:stCondLst>
                                    <p:cond delay="17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500"/>
                                        <p:tgtEl>
                                          <p:spTgt spid="52"/>
                                        </p:tgtEl>
                                      </p:cBhvr>
                                    </p:animEffect>
                                  </p:childTnLst>
                                </p:cTn>
                              </p:par>
                              <p:par>
                                <p:cTn id="34" presetID="22" presetClass="entr" presetSubtype="4" fill="hold" nodeType="withEffect">
                                  <p:stCondLst>
                                    <p:cond delay="30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750"/>
                                        <p:tgtEl>
                                          <p:spTgt spid="28"/>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22" presetClass="entr" presetSubtype="8" fill="hold" nodeType="withEffect">
                                  <p:stCondLst>
                                    <p:cond delay="100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800"/>
                                        <p:tgtEl>
                                          <p:spTgt spid="29"/>
                                        </p:tgtEl>
                                      </p:cBhvr>
                                    </p:animEffect>
                                  </p:childTnLst>
                                </p:cTn>
                              </p:par>
                              <p:par>
                                <p:cTn id="43" presetID="10" presetClass="entr" presetSubtype="0" fill="hold" grpId="0" nodeType="withEffect">
                                  <p:stCondLst>
                                    <p:cond delay="370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600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53" presetClass="entr" presetSubtype="16" fill="hold" grpId="0" nodeType="withEffect">
                                  <p:stCondLst>
                                    <p:cond delay="13700"/>
                                  </p:stCondLst>
                                  <p:childTnLst>
                                    <p:set>
                                      <p:cBhvr>
                                        <p:cTn id="50" dur="1" fill="hold">
                                          <p:stCondLst>
                                            <p:cond delay="0"/>
                                          </p:stCondLst>
                                        </p:cTn>
                                        <p:tgtEl>
                                          <p:spTgt spid="36"/>
                                        </p:tgtEl>
                                        <p:attrNameLst>
                                          <p:attrName>style.visibility</p:attrName>
                                        </p:attrNameLst>
                                      </p:cBhvr>
                                      <p:to>
                                        <p:strVal val="visible"/>
                                      </p:to>
                                    </p:set>
                                    <p:anim calcmode="lin" valueType="num">
                                      <p:cBhvr>
                                        <p:cTn id="51" dur="550" fill="hold"/>
                                        <p:tgtEl>
                                          <p:spTgt spid="36"/>
                                        </p:tgtEl>
                                        <p:attrNameLst>
                                          <p:attrName>ppt_w</p:attrName>
                                        </p:attrNameLst>
                                      </p:cBhvr>
                                      <p:tavLst>
                                        <p:tav tm="0">
                                          <p:val>
                                            <p:fltVal val="0"/>
                                          </p:val>
                                        </p:tav>
                                        <p:tav tm="100000">
                                          <p:val>
                                            <p:strVal val="#ppt_w"/>
                                          </p:val>
                                        </p:tav>
                                      </p:tavLst>
                                    </p:anim>
                                    <p:anim calcmode="lin" valueType="num">
                                      <p:cBhvr>
                                        <p:cTn id="52" dur="550" fill="hold"/>
                                        <p:tgtEl>
                                          <p:spTgt spid="36"/>
                                        </p:tgtEl>
                                        <p:attrNameLst>
                                          <p:attrName>ppt_h</p:attrName>
                                        </p:attrNameLst>
                                      </p:cBhvr>
                                      <p:tavLst>
                                        <p:tav tm="0">
                                          <p:val>
                                            <p:fltVal val="0"/>
                                          </p:val>
                                        </p:tav>
                                        <p:tav tm="100000">
                                          <p:val>
                                            <p:strVal val="#ppt_h"/>
                                          </p:val>
                                        </p:tav>
                                      </p:tavLst>
                                    </p:anim>
                                    <p:animEffect transition="in" filter="fade">
                                      <p:cBhvr>
                                        <p:cTn id="53" dur="550"/>
                                        <p:tgtEl>
                                          <p:spTgt spid="36"/>
                                        </p:tgtEl>
                                      </p:cBhvr>
                                    </p:animEffect>
                                  </p:childTnLst>
                                </p:cTn>
                              </p:par>
                              <p:par>
                                <p:cTn id="54" presetID="22" presetClass="entr" presetSubtype="4" fill="hold" nodeType="withEffect">
                                  <p:stCondLst>
                                    <p:cond delay="15800"/>
                                  </p:stCondLst>
                                  <p:childTnLst>
                                    <p:set>
                                      <p:cBhvr>
                                        <p:cTn id="55" dur="1" fill="hold">
                                          <p:stCondLst>
                                            <p:cond delay="0"/>
                                          </p:stCondLst>
                                        </p:cTn>
                                        <p:tgtEl>
                                          <p:spTgt spid="35"/>
                                        </p:tgtEl>
                                        <p:attrNameLst>
                                          <p:attrName>style.visibility</p:attrName>
                                        </p:attrNameLst>
                                      </p:cBhvr>
                                      <p:to>
                                        <p:strVal val="visible"/>
                                      </p:to>
                                    </p:set>
                                    <p:animEffect transition="in" filter="wipe(down)">
                                      <p:cBhvr>
                                        <p:cTn id="56" dur="800"/>
                                        <p:tgtEl>
                                          <p:spTgt spid="35"/>
                                        </p:tgtEl>
                                      </p:cBhvr>
                                    </p:animEffect>
                                  </p:childTnLst>
                                </p:cTn>
                              </p:par>
                              <p:par>
                                <p:cTn id="57" presetID="10" presetClass="entr" presetSubtype="0" fill="hold" grpId="0" nodeType="withEffect">
                                  <p:stCondLst>
                                    <p:cond delay="170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170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par>
                                <p:cTn id="63" presetID="22" presetClass="entr" presetSubtype="4" fill="hold" nodeType="withEffect">
                                  <p:stCondLst>
                                    <p:cond delay="300"/>
                                  </p:stCondLst>
                                  <p:childTnLst>
                                    <p:set>
                                      <p:cBhvr>
                                        <p:cTn id="64" dur="1" fill="hold">
                                          <p:stCondLst>
                                            <p:cond delay="0"/>
                                          </p:stCondLst>
                                        </p:cTn>
                                        <p:tgtEl>
                                          <p:spTgt spid="55"/>
                                        </p:tgtEl>
                                        <p:attrNameLst>
                                          <p:attrName>style.visibility</p:attrName>
                                        </p:attrNameLst>
                                      </p:cBhvr>
                                      <p:to>
                                        <p:strVal val="visible"/>
                                      </p:to>
                                    </p:set>
                                    <p:animEffect transition="in" filter="wipe(down)">
                                      <p:cBhvr>
                                        <p:cTn id="65" dur="750"/>
                                        <p:tgtEl>
                                          <p:spTgt spid="55"/>
                                        </p:tgtEl>
                                      </p:cBhvr>
                                    </p:animEffect>
                                  </p:childTnLst>
                                </p:cTn>
                              </p:par>
                              <p:par>
                                <p:cTn id="66" presetID="10" presetClass="entr" presetSubtype="0" fill="hold" grpId="0" nodeType="withEffect">
                                  <p:stCondLst>
                                    <p:cond delay="50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500"/>
                                        <p:tgtEl>
                                          <p:spTgt spid="63"/>
                                        </p:tgtEl>
                                      </p:cBhvr>
                                    </p:animEffect>
                                  </p:childTnLst>
                                </p:cTn>
                              </p:par>
                              <p:par>
                                <p:cTn id="69" presetID="22" presetClass="entr" presetSubtype="8" fill="hold" nodeType="withEffect">
                                  <p:stCondLst>
                                    <p:cond delay="1000"/>
                                  </p:stCondLst>
                                  <p:childTnLst>
                                    <p:set>
                                      <p:cBhvr>
                                        <p:cTn id="70" dur="1" fill="hold">
                                          <p:stCondLst>
                                            <p:cond delay="0"/>
                                          </p:stCondLst>
                                        </p:cTn>
                                        <p:tgtEl>
                                          <p:spTgt spid="56"/>
                                        </p:tgtEl>
                                        <p:attrNameLst>
                                          <p:attrName>style.visibility</p:attrName>
                                        </p:attrNameLst>
                                      </p:cBhvr>
                                      <p:to>
                                        <p:strVal val="visible"/>
                                      </p:to>
                                    </p:set>
                                    <p:animEffect transition="in" filter="wipe(left)">
                                      <p:cBhvr>
                                        <p:cTn id="71" dur="800"/>
                                        <p:tgtEl>
                                          <p:spTgt spid="56"/>
                                        </p:tgtEl>
                                      </p:cBhvr>
                                    </p:animEffect>
                                  </p:childTnLst>
                                </p:cTn>
                              </p:par>
                              <p:par>
                                <p:cTn id="72" presetID="10" presetClass="entr" presetSubtype="0" fill="hold" grpId="0" nodeType="withEffect">
                                  <p:stCondLst>
                                    <p:cond delay="370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0" nodeType="withEffect">
                                  <p:stCondLst>
                                    <p:cond delay="600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par>
                                <p:cTn id="78" presetID="53" presetClass="entr" presetSubtype="16" fill="hold" grpId="0" nodeType="withEffect">
                                  <p:stCondLst>
                                    <p:cond delay="13700"/>
                                  </p:stCondLst>
                                  <p:childTnLst>
                                    <p:set>
                                      <p:cBhvr>
                                        <p:cTn id="79" dur="1" fill="hold">
                                          <p:stCondLst>
                                            <p:cond delay="0"/>
                                          </p:stCondLst>
                                        </p:cTn>
                                        <p:tgtEl>
                                          <p:spTgt spid="62"/>
                                        </p:tgtEl>
                                        <p:attrNameLst>
                                          <p:attrName>style.visibility</p:attrName>
                                        </p:attrNameLst>
                                      </p:cBhvr>
                                      <p:to>
                                        <p:strVal val="visible"/>
                                      </p:to>
                                    </p:set>
                                    <p:anim calcmode="lin" valueType="num">
                                      <p:cBhvr>
                                        <p:cTn id="80" dur="550" fill="hold"/>
                                        <p:tgtEl>
                                          <p:spTgt spid="62"/>
                                        </p:tgtEl>
                                        <p:attrNameLst>
                                          <p:attrName>ppt_w</p:attrName>
                                        </p:attrNameLst>
                                      </p:cBhvr>
                                      <p:tavLst>
                                        <p:tav tm="0">
                                          <p:val>
                                            <p:fltVal val="0"/>
                                          </p:val>
                                        </p:tav>
                                        <p:tav tm="100000">
                                          <p:val>
                                            <p:strVal val="#ppt_w"/>
                                          </p:val>
                                        </p:tav>
                                      </p:tavLst>
                                    </p:anim>
                                    <p:anim calcmode="lin" valueType="num">
                                      <p:cBhvr>
                                        <p:cTn id="81" dur="550" fill="hold"/>
                                        <p:tgtEl>
                                          <p:spTgt spid="62"/>
                                        </p:tgtEl>
                                        <p:attrNameLst>
                                          <p:attrName>ppt_h</p:attrName>
                                        </p:attrNameLst>
                                      </p:cBhvr>
                                      <p:tavLst>
                                        <p:tav tm="0">
                                          <p:val>
                                            <p:fltVal val="0"/>
                                          </p:val>
                                        </p:tav>
                                        <p:tav tm="100000">
                                          <p:val>
                                            <p:strVal val="#ppt_h"/>
                                          </p:val>
                                        </p:tav>
                                      </p:tavLst>
                                    </p:anim>
                                    <p:animEffect transition="in" filter="fade">
                                      <p:cBhvr>
                                        <p:cTn id="82" dur="550"/>
                                        <p:tgtEl>
                                          <p:spTgt spid="62"/>
                                        </p:tgtEl>
                                      </p:cBhvr>
                                    </p:animEffect>
                                  </p:childTnLst>
                                </p:cTn>
                              </p:par>
                              <p:par>
                                <p:cTn id="83" presetID="22" presetClass="entr" presetSubtype="4" fill="hold" nodeType="withEffect">
                                  <p:stCondLst>
                                    <p:cond delay="15800"/>
                                  </p:stCondLst>
                                  <p:childTnLst>
                                    <p:set>
                                      <p:cBhvr>
                                        <p:cTn id="84" dur="1" fill="hold">
                                          <p:stCondLst>
                                            <p:cond delay="0"/>
                                          </p:stCondLst>
                                        </p:cTn>
                                        <p:tgtEl>
                                          <p:spTgt spid="61"/>
                                        </p:tgtEl>
                                        <p:attrNameLst>
                                          <p:attrName>style.visibility</p:attrName>
                                        </p:attrNameLst>
                                      </p:cBhvr>
                                      <p:to>
                                        <p:strVal val="visible"/>
                                      </p:to>
                                    </p:set>
                                    <p:animEffect transition="in" filter="wipe(down)">
                                      <p:cBhvr>
                                        <p:cTn id="85" dur="800"/>
                                        <p:tgtEl>
                                          <p:spTgt spid="61"/>
                                        </p:tgtEl>
                                      </p:cBhvr>
                                    </p:animEffect>
                                  </p:childTnLst>
                                </p:cTn>
                              </p:par>
                              <p:par>
                                <p:cTn id="86" presetID="10" presetClass="entr" presetSubtype="0" fill="hold" grpId="0" nodeType="withEffect">
                                  <p:stCondLst>
                                    <p:cond delay="1700"/>
                                  </p:stCondLst>
                                  <p:childTnLst>
                                    <p:set>
                                      <p:cBhvr>
                                        <p:cTn id="87" dur="1" fill="hold">
                                          <p:stCondLst>
                                            <p:cond delay="0"/>
                                          </p:stCondLst>
                                        </p:cTn>
                                        <p:tgtEl>
                                          <p:spTgt spid="64"/>
                                        </p:tgtEl>
                                        <p:attrNameLst>
                                          <p:attrName>style.visibility</p:attrName>
                                        </p:attrNameLst>
                                      </p:cBhvr>
                                      <p:to>
                                        <p:strVal val="visible"/>
                                      </p:to>
                                    </p:set>
                                    <p:animEffect transition="in" filter="fade">
                                      <p:cBhvr>
                                        <p:cTn id="88" dur="500"/>
                                        <p:tgtEl>
                                          <p:spTgt spid="64"/>
                                        </p:tgtEl>
                                      </p:cBhvr>
                                    </p:animEffect>
                                  </p:childTnLst>
                                </p:cTn>
                              </p:par>
                              <p:par>
                                <p:cTn id="89" presetID="10" presetClass="entr" presetSubtype="0" fill="hold" grpId="0" nodeType="withEffect">
                                  <p:stCondLst>
                                    <p:cond delay="170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500"/>
                                        <p:tgtEl>
                                          <p:spTgt spid="65"/>
                                        </p:tgtEl>
                                      </p:cBhvr>
                                    </p:animEffect>
                                  </p:childTnLst>
                                </p:cTn>
                              </p:par>
                              <p:par>
                                <p:cTn id="92" presetID="22" presetClass="entr" presetSubtype="4" fill="hold" nodeType="withEffect">
                                  <p:stCondLst>
                                    <p:cond delay="300"/>
                                  </p:stCondLst>
                                  <p:childTnLst>
                                    <p:set>
                                      <p:cBhvr>
                                        <p:cTn id="93" dur="1" fill="hold">
                                          <p:stCondLst>
                                            <p:cond delay="0"/>
                                          </p:stCondLst>
                                        </p:cTn>
                                        <p:tgtEl>
                                          <p:spTgt spid="68"/>
                                        </p:tgtEl>
                                        <p:attrNameLst>
                                          <p:attrName>style.visibility</p:attrName>
                                        </p:attrNameLst>
                                      </p:cBhvr>
                                      <p:to>
                                        <p:strVal val="visible"/>
                                      </p:to>
                                    </p:set>
                                    <p:animEffect transition="in" filter="wipe(down)">
                                      <p:cBhvr>
                                        <p:cTn id="94" dur="750"/>
                                        <p:tgtEl>
                                          <p:spTgt spid="68"/>
                                        </p:tgtEl>
                                      </p:cBhvr>
                                    </p:animEffect>
                                  </p:childTnLst>
                                </p:cTn>
                              </p:par>
                              <p:par>
                                <p:cTn id="95" presetID="10" presetClass="entr" presetSubtype="0" fill="hold" grpId="0" nodeType="withEffect">
                                  <p:stCondLst>
                                    <p:cond delay="500"/>
                                  </p:stCondLst>
                                  <p:childTnLst>
                                    <p:set>
                                      <p:cBhvr>
                                        <p:cTn id="96" dur="1" fill="hold">
                                          <p:stCondLst>
                                            <p:cond delay="0"/>
                                          </p:stCondLst>
                                        </p:cTn>
                                        <p:tgtEl>
                                          <p:spTgt spid="79"/>
                                        </p:tgtEl>
                                        <p:attrNameLst>
                                          <p:attrName>style.visibility</p:attrName>
                                        </p:attrNameLst>
                                      </p:cBhvr>
                                      <p:to>
                                        <p:strVal val="visible"/>
                                      </p:to>
                                    </p:set>
                                    <p:animEffect transition="in" filter="fade">
                                      <p:cBhvr>
                                        <p:cTn id="97" dur="500"/>
                                        <p:tgtEl>
                                          <p:spTgt spid="79"/>
                                        </p:tgtEl>
                                      </p:cBhvr>
                                    </p:animEffect>
                                  </p:childTnLst>
                                </p:cTn>
                              </p:par>
                              <p:par>
                                <p:cTn id="98" presetID="22" presetClass="entr" presetSubtype="8" fill="hold" nodeType="withEffect">
                                  <p:stCondLst>
                                    <p:cond delay="1000"/>
                                  </p:stCondLst>
                                  <p:childTnLst>
                                    <p:set>
                                      <p:cBhvr>
                                        <p:cTn id="99" dur="1" fill="hold">
                                          <p:stCondLst>
                                            <p:cond delay="0"/>
                                          </p:stCondLst>
                                        </p:cTn>
                                        <p:tgtEl>
                                          <p:spTgt spid="72"/>
                                        </p:tgtEl>
                                        <p:attrNameLst>
                                          <p:attrName>style.visibility</p:attrName>
                                        </p:attrNameLst>
                                      </p:cBhvr>
                                      <p:to>
                                        <p:strVal val="visible"/>
                                      </p:to>
                                    </p:set>
                                    <p:animEffect transition="in" filter="wipe(left)">
                                      <p:cBhvr>
                                        <p:cTn id="100" dur="800"/>
                                        <p:tgtEl>
                                          <p:spTgt spid="72"/>
                                        </p:tgtEl>
                                      </p:cBhvr>
                                    </p:animEffect>
                                  </p:childTnLst>
                                </p:cTn>
                              </p:par>
                              <p:par>
                                <p:cTn id="101" presetID="10" presetClass="entr" presetSubtype="0" fill="hold" grpId="0" nodeType="withEffect">
                                  <p:stCondLst>
                                    <p:cond delay="3700"/>
                                  </p:stCondLst>
                                  <p:childTnLst>
                                    <p:set>
                                      <p:cBhvr>
                                        <p:cTn id="102" dur="1" fill="hold">
                                          <p:stCondLst>
                                            <p:cond delay="0"/>
                                          </p:stCondLst>
                                        </p:cTn>
                                        <p:tgtEl>
                                          <p:spTgt spid="74"/>
                                        </p:tgtEl>
                                        <p:attrNameLst>
                                          <p:attrName>style.visibility</p:attrName>
                                        </p:attrNameLst>
                                      </p:cBhvr>
                                      <p:to>
                                        <p:strVal val="visible"/>
                                      </p:to>
                                    </p:set>
                                    <p:animEffect transition="in" filter="fade">
                                      <p:cBhvr>
                                        <p:cTn id="103" dur="500"/>
                                        <p:tgtEl>
                                          <p:spTgt spid="74"/>
                                        </p:tgtEl>
                                      </p:cBhvr>
                                    </p:animEffect>
                                  </p:childTnLst>
                                </p:cTn>
                              </p:par>
                              <p:par>
                                <p:cTn id="104" presetID="10" presetClass="entr" presetSubtype="0" fill="hold" grpId="0" nodeType="withEffect">
                                  <p:stCondLst>
                                    <p:cond delay="6000"/>
                                  </p:stCondLst>
                                  <p:childTnLst>
                                    <p:set>
                                      <p:cBhvr>
                                        <p:cTn id="105" dur="1" fill="hold">
                                          <p:stCondLst>
                                            <p:cond delay="0"/>
                                          </p:stCondLst>
                                        </p:cTn>
                                        <p:tgtEl>
                                          <p:spTgt spid="75"/>
                                        </p:tgtEl>
                                        <p:attrNameLst>
                                          <p:attrName>style.visibility</p:attrName>
                                        </p:attrNameLst>
                                      </p:cBhvr>
                                      <p:to>
                                        <p:strVal val="visible"/>
                                      </p:to>
                                    </p:set>
                                    <p:animEffect transition="in" filter="fade">
                                      <p:cBhvr>
                                        <p:cTn id="106" dur="500"/>
                                        <p:tgtEl>
                                          <p:spTgt spid="75"/>
                                        </p:tgtEl>
                                      </p:cBhvr>
                                    </p:animEffect>
                                  </p:childTnLst>
                                </p:cTn>
                              </p:par>
                              <p:par>
                                <p:cTn id="107" presetID="53" presetClass="entr" presetSubtype="16" fill="hold" grpId="0" nodeType="withEffect">
                                  <p:stCondLst>
                                    <p:cond delay="13700"/>
                                  </p:stCondLst>
                                  <p:childTnLst>
                                    <p:set>
                                      <p:cBhvr>
                                        <p:cTn id="108" dur="1" fill="hold">
                                          <p:stCondLst>
                                            <p:cond delay="0"/>
                                          </p:stCondLst>
                                        </p:cTn>
                                        <p:tgtEl>
                                          <p:spTgt spid="77"/>
                                        </p:tgtEl>
                                        <p:attrNameLst>
                                          <p:attrName>style.visibility</p:attrName>
                                        </p:attrNameLst>
                                      </p:cBhvr>
                                      <p:to>
                                        <p:strVal val="visible"/>
                                      </p:to>
                                    </p:set>
                                    <p:anim calcmode="lin" valueType="num">
                                      <p:cBhvr>
                                        <p:cTn id="109" dur="550" fill="hold"/>
                                        <p:tgtEl>
                                          <p:spTgt spid="77"/>
                                        </p:tgtEl>
                                        <p:attrNameLst>
                                          <p:attrName>ppt_w</p:attrName>
                                        </p:attrNameLst>
                                      </p:cBhvr>
                                      <p:tavLst>
                                        <p:tav tm="0">
                                          <p:val>
                                            <p:fltVal val="0"/>
                                          </p:val>
                                        </p:tav>
                                        <p:tav tm="100000">
                                          <p:val>
                                            <p:strVal val="#ppt_w"/>
                                          </p:val>
                                        </p:tav>
                                      </p:tavLst>
                                    </p:anim>
                                    <p:anim calcmode="lin" valueType="num">
                                      <p:cBhvr>
                                        <p:cTn id="110" dur="550" fill="hold"/>
                                        <p:tgtEl>
                                          <p:spTgt spid="77"/>
                                        </p:tgtEl>
                                        <p:attrNameLst>
                                          <p:attrName>ppt_h</p:attrName>
                                        </p:attrNameLst>
                                      </p:cBhvr>
                                      <p:tavLst>
                                        <p:tav tm="0">
                                          <p:val>
                                            <p:fltVal val="0"/>
                                          </p:val>
                                        </p:tav>
                                        <p:tav tm="100000">
                                          <p:val>
                                            <p:strVal val="#ppt_h"/>
                                          </p:val>
                                        </p:tav>
                                      </p:tavLst>
                                    </p:anim>
                                    <p:animEffect transition="in" filter="fade">
                                      <p:cBhvr>
                                        <p:cTn id="111" dur="550"/>
                                        <p:tgtEl>
                                          <p:spTgt spid="77"/>
                                        </p:tgtEl>
                                      </p:cBhvr>
                                    </p:animEffect>
                                  </p:childTnLst>
                                </p:cTn>
                              </p:par>
                              <p:par>
                                <p:cTn id="112" presetID="22" presetClass="entr" presetSubtype="4" fill="hold" nodeType="withEffect">
                                  <p:stCondLst>
                                    <p:cond delay="15800"/>
                                  </p:stCondLst>
                                  <p:childTnLst>
                                    <p:set>
                                      <p:cBhvr>
                                        <p:cTn id="113" dur="1" fill="hold">
                                          <p:stCondLst>
                                            <p:cond delay="0"/>
                                          </p:stCondLst>
                                        </p:cTn>
                                        <p:tgtEl>
                                          <p:spTgt spid="76"/>
                                        </p:tgtEl>
                                        <p:attrNameLst>
                                          <p:attrName>style.visibility</p:attrName>
                                        </p:attrNameLst>
                                      </p:cBhvr>
                                      <p:to>
                                        <p:strVal val="visible"/>
                                      </p:to>
                                    </p:set>
                                    <p:animEffect transition="in" filter="wipe(down)">
                                      <p:cBhvr>
                                        <p:cTn id="114" dur="800"/>
                                        <p:tgtEl>
                                          <p:spTgt spid="76"/>
                                        </p:tgtEl>
                                      </p:cBhvr>
                                    </p:animEffect>
                                  </p:childTnLst>
                                </p:cTn>
                              </p:par>
                              <p:par>
                                <p:cTn id="115" presetID="10" presetClass="entr" presetSubtype="0" fill="hold" grpId="0" nodeType="withEffect">
                                  <p:stCondLst>
                                    <p:cond delay="1700"/>
                                  </p:stCondLst>
                                  <p:childTnLst>
                                    <p:set>
                                      <p:cBhvr>
                                        <p:cTn id="116" dur="1" fill="hold">
                                          <p:stCondLst>
                                            <p:cond delay="0"/>
                                          </p:stCondLst>
                                        </p:cTn>
                                        <p:tgtEl>
                                          <p:spTgt spid="80"/>
                                        </p:tgtEl>
                                        <p:attrNameLst>
                                          <p:attrName>style.visibility</p:attrName>
                                        </p:attrNameLst>
                                      </p:cBhvr>
                                      <p:to>
                                        <p:strVal val="visible"/>
                                      </p:to>
                                    </p:set>
                                    <p:animEffect transition="in" filter="fade">
                                      <p:cBhvr>
                                        <p:cTn id="117" dur="500"/>
                                        <p:tgtEl>
                                          <p:spTgt spid="80"/>
                                        </p:tgtEl>
                                      </p:cBhvr>
                                    </p:animEffect>
                                  </p:childTnLst>
                                </p:cTn>
                              </p:par>
                              <p:par>
                                <p:cTn id="118" presetID="10" presetClass="entr" presetSubtype="0" fill="hold" grpId="0" nodeType="withEffect">
                                  <p:stCondLst>
                                    <p:cond delay="1700"/>
                                  </p:stCondLst>
                                  <p:childTnLst>
                                    <p:set>
                                      <p:cBhvr>
                                        <p:cTn id="119" dur="1" fill="hold">
                                          <p:stCondLst>
                                            <p:cond delay="0"/>
                                          </p:stCondLst>
                                        </p:cTn>
                                        <p:tgtEl>
                                          <p:spTgt spid="81"/>
                                        </p:tgtEl>
                                        <p:attrNameLst>
                                          <p:attrName>style.visibility</p:attrName>
                                        </p:attrNameLst>
                                      </p:cBhvr>
                                      <p:to>
                                        <p:strVal val="visible"/>
                                      </p:to>
                                    </p:set>
                                    <p:animEffect transition="in" filter="fade">
                                      <p:cBhvr>
                                        <p:cTn id="120"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9" grpId="0" animBg="1"/>
      <p:bldP spid="50" grpId="0" animBg="1"/>
      <p:bldP spid="51" grpId="0"/>
      <p:bldP spid="52" grpId="0"/>
      <p:bldP spid="31" grpId="0" animBg="1"/>
      <p:bldP spid="34" grpId="0" animBg="1"/>
      <p:bldP spid="36" grpId="0" animBg="1"/>
      <p:bldP spid="37" grpId="0" animBg="1"/>
      <p:bldP spid="38" grpId="0"/>
      <p:bldP spid="48" grpId="0"/>
      <p:bldP spid="59" grpId="0" animBg="1"/>
      <p:bldP spid="60" grpId="0" animBg="1"/>
      <p:bldP spid="62" grpId="0" animBg="1"/>
      <p:bldP spid="63" grpId="0" animBg="1"/>
      <p:bldP spid="64" grpId="0"/>
      <p:bldP spid="65" grpId="0"/>
      <p:bldP spid="74" grpId="0" animBg="1"/>
      <p:bldP spid="75" grpId="0" animBg="1"/>
      <p:bldP spid="77" grpId="0" animBg="1"/>
      <p:bldP spid="79" grpId="0" animBg="1"/>
      <p:bldP spid="80" grpId="0"/>
      <p:bldP spid="81"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585217" y="1567602"/>
            <a:ext cx="3945913"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585217" y="1923048"/>
            <a:ext cx="3944789" cy="2461356"/>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585099" y="1567602"/>
            <a:ext cx="3941064" cy="369332"/>
          </a:xfrm>
          <a:prstGeom prst="rect">
            <a:avLst/>
          </a:prstGeom>
        </p:spPr>
        <p:txBody>
          <a:bodyPr wrap="square" anchor="b">
            <a:spAutoFit/>
          </a:bodyPr>
          <a:lstStyle>
            <a:lvl1pPr marL="0" indent="0">
              <a:buNone/>
              <a:defRPr sz="1800" b="0">
                <a:solidFill>
                  <a:srgbClr val="7E808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585099" y="1923049"/>
            <a:ext cx="3941064" cy="2462018"/>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6"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20623929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xt and Side 1">
    <p:spTree>
      <p:nvGrpSpPr>
        <p:cNvPr id="1" name=""/>
        <p:cNvGrpSpPr/>
        <p:nvPr/>
      </p:nvGrpSpPr>
      <p:grpSpPr>
        <a:xfrm>
          <a:off x="0" y="0"/>
          <a:ext cx="0" cy="0"/>
          <a:chOff x="0" y="0"/>
          <a:chExt cx="0" cy="0"/>
        </a:xfrm>
      </p:grpSpPr>
      <p:sp>
        <p:nvSpPr>
          <p:cNvPr id="4" name="Content Placeholder 4"/>
          <p:cNvSpPr>
            <a:spLocks noGrp="1"/>
          </p:cNvSpPr>
          <p:nvPr>
            <p:ph sz="quarter" idx="10" hasCustomPrompt="1"/>
          </p:nvPr>
        </p:nvSpPr>
        <p:spPr>
          <a:xfrm>
            <a:off x="228599" y="1428750"/>
            <a:ext cx="4572000" cy="3276600"/>
          </a:xfrm>
        </p:spPr>
        <p:txBody>
          <a:bodyPr>
            <a:normAutofit/>
          </a:bodyPr>
          <a:lstStyle>
            <a:lvl1pPr marL="180967" indent="-180967">
              <a:buClr>
                <a:schemeClr val="tx2"/>
              </a:buClr>
              <a:buFont typeface="Wingdings" panose="05000000000000000000" pitchFamily="2" charset="2"/>
              <a:buChar char="§"/>
              <a:defRPr sz="1400">
                <a:solidFill>
                  <a:srgbClr val="404040"/>
                </a:solidFill>
              </a:defRPr>
            </a:lvl1pPr>
            <a:lvl2pPr marL="541312" indent="-180967">
              <a:buClr>
                <a:schemeClr val="tx2"/>
              </a:buClr>
              <a:buFont typeface="Wingdings" panose="05000000000000000000" pitchFamily="2" charset="2"/>
              <a:buChar char="§"/>
              <a:defRPr sz="1600">
                <a:solidFill>
                  <a:srgbClr val="404040"/>
                </a:solidFill>
              </a:defRPr>
            </a:lvl2pPr>
            <a:lvl3pPr marL="1142944" indent="-228588">
              <a:buClr>
                <a:schemeClr val="tx2"/>
              </a:buClr>
              <a:buFont typeface="Wingdings" panose="05000000000000000000" pitchFamily="2" charset="2"/>
              <a:buChar char="§"/>
              <a:defRPr sz="1400">
                <a:solidFill>
                  <a:srgbClr val="404040"/>
                </a:solidFill>
                <a:latin typeface="+mj-lt"/>
              </a:defRPr>
            </a:lvl3pPr>
            <a:lvl4pPr marL="1542974" indent="-285736">
              <a:buClr>
                <a:schemeClr val="tx2"/>
              </a:buClr>
              <a:buFont typeface="Wingdings" panose="05000000000000000000" pitchFamily="2" charset="2"/>
              <a:buChar char="§"/>
              <a:defRPr sz="1200">
                <a:solidFill>
                  <a:srgbClr val="404040"/>
                </a:solidFill>
                <a:latin typeface="+mj-lt"/>
              </a:defRPr>
            </a:lvl4pPr>
            <a:lvl5pPr marL="2057297" indent="-228588">
              <a:buClr>
                <a:schemeClr val="tx2"/>
              </a:buClr>
              <a:buFont typeface="Wingdings" panose="05000000000000000000" pitchFamily="2" charset="2"/>
              <a:buChar char="§"/>
              <a:defRPr sz="1100">
                <a:solidFill>
                  <a:srgbClr val="404040"/>
                </a:solidFill>
                <a:latin typeface="+mj-lt"/>
              </a:defRPr>
            </a:lvl5pPr>
          </a:lstStyle>
          <a:p>
            <a:pPr lvl="0"/>
            <a:r>
              <a:rPr lang="en-US" dirty="0"/>
              <a:t>Click to edit Master text styles</a:t>
            </a:r>
          </a:p>
          <a:p>
            <a:pPr lvl="1"/>
            <a:endParaRPr lang="en-US" dirty="0"/>
          </a:p>
        </p:txBody>
      </p:sp>
      <p:sp>
        <p:nvSpPr>
          <p:cNvPr id="5" name="Title 2"/>
          <p:cNvSpPr>
            <a:spLocks noGrp="1"/>
          </p:cNvSpPr>
          <p:nvPr>
            <p:ph type="title"/>
          </p:nvPr>
        </p:nvSpPr>
        <p:spPr>
          <a:xfrm>
            <a:off x="228600" y="453182"/>
            <a:ext cx="4571999" cy="762001"/>
          </a:xfrm>
        </p:spPr>
        <p:txBody>
          <a:bodyPr/>
          <a:lstStyle>
            <a:lvl1pPr>
              <a:defRPr/>
            </a:lvl1pPr>
          </a:lstStyle>
          <a:p>
            <a:r>
              <a:rPr lang="en-US"/>
              <a:t>Click to edit Master title style</a:t>
            </a:r>
            <a:endParaRPr lang="en-US" dirty="0"/>
          </a:p>
        </p:txBody>
      </p:sp>
      <p:cxnSp>
        <p:nvCxnSpPr>
          <p:cNvPr id="6" name="Straight Connector 5"/>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0" name="Picture Placeholder 9"/>
          <p:cNvSpPr>
            <a:spLocks noGrp="1"/>
          </p:cNvSpPr>
          <p:nvPr>
            <p:ph type="pic" sz="quarter" idx="11"/>
          </p:nvPr>
        </p:nvSpPr>
        <p:spPr>
          <a:xfrm>
            <a:off x="5029200" y="0"/>
            <a:ext cx="4114800" cy="5143500"/>
          </a:xfrm>
        </p:spPr>
        <p:txBody>
          <a:bodyPr/>
          <a:lstStyle/>
          <a:p>
            <a:r>
              <a:rPr lang="en-US"/>
              <a:t>Click icon to add picture</a:t>
            </a:r>
            <a:endParaRPr lang="en-CA"/>
          </a:p>
        </p:txBody>
      </p:sp>
      <p:cxnSp>
        <p:nvCxnSpPr>
          <p:cNvPr id="7" name="Straight Connector 6"/>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1" name="TextBox 10"/>
          <p:cNvSpPr txBox="1"/>
          <p:nvPr/>
        </p:nvSpPr>
        <p:spPr>
          <a:xfrm>
            <a:off x="3200400" y="4933952"/>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8" name="Straight Connector 7"/>
          <p:cNvCxnSpPr/>
          <p:nvPr/>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7109D788-B147-E9AC-DFD1-D4843E841953}"/>
              </a:ext>
            </a:extLst>
          </p:cNvPr>
          <p:cNvCxnSpPr/>
          <p:nvPr userDrawn="1"/>
        </p:nvCxnSpPr>
        <p:spPr>
          <a:xfrm>
            <a:off x="228599" y="45318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09397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and Image 2">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9" name="Title 2"/>
          <p:cNvSpPr>
            <a:spLocks noGrp="1"/>
          </p:cNvSpPr>
          <p:nvPr>
            <p:ph type="title"/>
          </p:nvPr>
        </p:nvSpPr>
        <p:spPr>
          <a:xfrm>
            <a:off x="228600" y="133348"/>
            <a:ext cx="4267200" cy="762002"/>
          </a:xfrm>
        </p:spPr>
        <p:txBody>
          <a:bodyPr/>
          <a:lstStyle>
            <a:lvl1pPr>
              <a:defRPr/>
            </a:lvl1pPr>
          </a:lstStyle>
          <a:p>
            <a:r>
              <a:rPr lang="en-US"/>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228600" y="1581150"/>
            <a:ext cx="4267200" cy="3429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2" hasCustomPrompt="1"/>
          </p:nvPr>
        </p:nvSpPr>
        <p:spPr>
          <a:xfrm>
            <a:off x="228600" y="1047750"/>
            <a:ext cx="4267200"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Picture Placeholder 19"/>
          <p:cNvSpPr>
            <a:spLocks noGrp="1"/>
          </p:cNvSpPr>
          <p:nvPr>
            <p:ph type="pic" sz="quarter" idx="10"/>
          </p:nvPr>
        </p:nvSpPr>
        <p:spPr>
          <a:xfrm>
            <a:off x="4648201" y="1"/>
            <a:ext cx="4496641" cy="5143499"/>
          </a:xfrm>
        </p:spPr>
        <p:txBody>
          <a:bodyPr/>
          <a:lstStyle>
            <a:lvl1pPr marL="0" indent="0">
              <a:buNone/>
              <a:defRPr/>
            </a:lvl1pPr>
          </a:lstStyle>
          <a:p>
            <a:r>
              <a:rPr lang="en-US"/>
              <a:t>Click icon to add picture</a:t>
            </a:r>
            <a:endParaRPr lang="en-CA" dirty="0"/>
          </a:p>
        </p:txBody>
      </p:sp>
      <p:sp>
        <p:nvSpPr>
          <p:cNvPr id="11" name="Rectangle 10"/>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4" name="Right Triangle 13"/>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2819400" y="4935221"/>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5" name="Rectangle 14"/>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7" name="Right Triangle 16"/>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1" name="Rectangle 20">
            <a:extLst>
              <a:ext uri="{FF2B5EF4-FFF2-40B4-BE49-F238E27FC236}">
                <a16:creationId xmlns:a16="http://schemas.microsoft.com/office/drawing/2014/main" id="{68EC2359-ED9C-CE5C-E872-EB7CDC863A3D}"/>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3" name="Right Triangle 22">
            <a:extLst>
              <a:ext uri="{FF2B5EF4-FFF2-40B4-BE49-F238E27FC236}">
                <a16:creationId xmlns:a16="http://schemas.microsoft.com/office/drawing/2014/main" id="{E7646B20-4FFD-59E2-C32C-E225CEBF9DB5}"/>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5" name="Straight Connector 24">
            <a:extLst>
              <a:ext uri="{FF2B5EF4-FFF2-40B4-BE49-F238E27FC236}">
                <a16:creationId xmlns:a16="http://schemas.microsoft.com/office/drawing/2014/main" id="{20BF0A87-A9B7-28C2-4F54-B15CC54869C1}"/>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2279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and Image 4">
    <p:spTree>
      <p:nvGrpSpPr>
        <p:cNvPr id="1" name=""/>
        <p:cNvGrpSpPr/>
        <p:nvPr/>
      </p:nvGrpSpPr>
      <p:grpSpPr>
        <a:xfrm>
          <a:off x="0" y="0"/>
          <a:ext cx="0" cy="0"/>
          <a:chOff x="0" y="0"/>
          <a:chExt cx="0" cy="0"/>
        </a:xfrm>
      </p:grpSpPr>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Picture Placeholder 19"/>
          <p:cNvSpPr>
            <a:spLocks noGrp="1"/>
          </p:cNvSpPr>
          <p:nvPr>
            <p:ph type="pic" sz="quarter" idx="10"/>
          </p:nvPr>
        </p:nvSpPr>
        <p:spPr>
          <a:xfrm>
            <a:off x="4746578" y="0"/>
            <a:ext cx="4397423" cy="5143500"/>
          </a:xfrm>
        </p:spPr>
        <p:txBody>
          <a:bodyPr/>
          <a:lstStyle>
            <a:lvl1pPr marL="0" indent="0">
              <a:buNone/>
              <a:defRPr/>
            </a:lvl1pPr>
          </a:lstStyle>
          <a:p>
            <a:r>
              <a:rPr lang="en-US"/>
              <a:t>Click icon to add picture</a:t>
            </a:r>
            <a:endParaRPr lang="en-CA" dirty="0"/>
          </a:p>
        </p:txBody>
      </p:sp>
      <p:sp>
        <p:nvSpPr>
          <p:cNvPr id="22" name="Picture Placeholder 21"/>
          <p:cNvSpPr>
            <a:spLocks noGrp="1"/>
          </p:cNvSpPr>
          <p:nvPr>
            <p:ph type="pic" sz="quarter" idx="11" hasCustomPrompt="1"/>
          </p:nvPr>
        </p:nvSpPr>
        <p:spPr>
          <a:xfrm>
            <a:off x="242248" y="1047750"/>
            <a:ext cx="595952" cy="914400"/>
          </a:xfrm>
        </p:spPr>
        <p:txBody>
          <a:bodyPr>
            <a:normAutofit/>
          </a:bodyPr>
          <a:lstStyle>
            <a:lvl1pPr marL="0" indent="0">
              <a:buNone/>
              <a:defRPr sz="900"/>
            </a:lvl1pPr>
          </a:lstStyle>
          <a:p>
            <a:r>
              <a:rPr lang="en-US" dirty="0"/>
              <a:t>icon</a:t>
            </a:r>
            <a:endParaRPr lang="en-CA" dirty="0"/>
          </a:p>
        </p:txBody>
      </p:sp>
      <p:sp>
        <p:nvSpPr>
          <p:cNvPr id="24" name="Text Placeholder 23"/>
          <p:cNvSpPr>
            <a:spLocks noGrp="1"/>
          </p:cNvSpPr>
          <p:nvPr>
            <p:ph type="body" sz="quarter" idx="12"/>
          </p:nvPr>
        </p:nvSpPr>
        <p:spPr>
          <a:xfrm>
            <a:off x="992875" y="1048250"/>
            <a:ext cx="3581400" cy="912897"/>
          </a:xfrm>
        </p:spPr>
        <p:txBody>
          <a:bodyPr/>
          <a:lstStyle>
            <a:lvl1pPr marL="0" indent="0">
              <a:buNone/>
              <a:defRPr sz="1400"/>
            </a:lvl1pPr>
          </a:lstStyle>
          <a:p>
            <a:pPr lvl="0"/>
            <a:r>
              <a:rPr lang="en-US"/>
              <a:t>Click to edit Master text styles</a:t>
            </a:r>
          </a:p>
        </p:txBody>
      </p:sp>
      <p:sp>
        <p:nvSpPr>
          <p:cNvPr id="25" name="Picture Placeholder 21"/>
          <p:cNvSpPr>
            <a:spLocks noGrp="1"/>
          </p:cNvSpPr>
          <p:nvPr>
            <p:ph type="pic" sz="quarter" idx="13" hasCustomPrompt="1"/>
          </p:nvPr>
        </p:nvSpPr>
        <p:spPr>
          <a:xfrm>
            <a:off x="239975" y="2114550"/>
            <a:ext cx="598227" cy="838200"/>
          </a:xfrm>
        </p:spPr>
        <p:txBody>
          <a:bodyPr>
            <a:normAutofit/>
          </a:bodyPr>
          <a:lstStyle>
            <a:lvl1pPr marL="0" indent="0">
              <a:buNone/>
              <a:defRPr sz="900"/>
            </a:lvl1pPr>
          </a:lstStyle>
          <a:p>
            <a:r>
              <a:rPr lang="en-US" dirty="0"/>
              <a:t>icon</a:t>
            </a:r>
            <a:endParaRPr lang="en-CA" dirty="0"/>
          </a:p>
        </p:txBody>
      </p:sp>
      <p:sp>
        <p:nvSpPr>
          <p:cNvPr id="26" name="Text Placeholder 23"/>
          <p:cNvSpPr>
            <a:spLocks noGrp="1"/>
          </p:cNvSpPr>
          <p:nvPr>
            <p:ph type="body" sz="quarter" idx="14"/>
          </p:nvPr>
        </p:nvSpPr>
        <p:spPr>
          <a:xfrm>
            <a:off x="990600" y="2114550"/>
            <a:ext cx="3581400" cy="838200"/>
          </a:xfrm>
        </p:spPr>
        <p:txBody>
          <a:bodyPr>
            <a:normAutofit/>
          </a:bodyPr>
          <a:lstStyle>
            <a:lvl1pPr marL="0" indent="0">
              <a:buNone/>
              <a:defRPr sz="1400"/>
            </a:lvl1pPr>
          </a:lstStyle>
          <a:p>
            <a:pPr lvl="0"/>
            <a:r>
              <a:rPr lang="en-US"/>
              <a:t>Click to edit Master text styles</a:t>
            </a:r>
          </a:p>
        </p:txBody>
      </p:sp>
      <p:sp>
        <p:nvSpPr>
          <p:cNvPr id="27" name="Picture Placeholder 21"/>
          <p:cNvSpPr>
            <a:spLocks noGrp="1"/>
          </p:cNvSpPr>
          <p:nvPr>
            <p:ph type="pic" sz="quarter" idx="15" hasCustomPrompt="1"/>
          </p:nvPr>
        </p:nvSpPr>
        <p:spPr>
          <a:xfrm>
            <a:off x="228600" y="3105150"/>
            <a:ext cx="609600" cy="914400"/>
          </a:xfrm>
        </p:spPr>
        <p:txBody>
          <a:bodyPr>
            <a:normAutofit/>
          </a:bodyPr>
          <a:lstStyle>
            <a:lvl1pPr marL="0" indent="0">
              <a:buNone/>
              <a:defRPr sz="900"/>
            </a:lvl1pPr>
          </a:lstStyle>
          <a:p>
            <a:r>
              <a:rPr lang="en-US" dirty="0"/>
              <a:t>icon</a:t>
            </a:r>
            <a:endParaRPr lang="en-CA" dirty="0"/>
          </a:p>
        </p:txBody>
      </p:sp>
      <p:sp>
        <p:nvSpPr>
          <p:cNvPr id="28" name="Text Placeholder 23"/>
          <p:cNvSpPr>
            <a:spLocks noGrp="1"/>
          </p:cNvSpPr>
          <p:nvPr>
            <p:ph type="body" sz="quarter" idx="16"/>
          </p:nvPr>
        </p:nvSpPr>
        <p:spPr>
          <a:xfrm>
            <a:off x="990600" y="3106152"/>
            <a:ext cx="3581400" cy="913398"/>
          </a:xfrm>
        </p:spPr>
        <p:txBody>
          <a:bodyPr>
            <a:normAutofit/>
          </a:bodyPr>
          <a:lstStyle>
            <a:lvl1pPr marL="0" indent="0">
              <a:buNone/>
              <a:defRPr sz="1400"/>
            </a:lvl1pPr>
          </a:lstStyle>
          <a:p>
            <a:pPr lvl="0"/>
            <a:r>
              <a:rPr lang="en-US"/>
              <a:t>Click to edit Master text styles</a:t>
            </a:r>
          </a:p>
        </p:txBody>
      </p:sp>
      <p:sp>
        <p:nvSpPr>
          <p:cNvPr id="31" name="Picture Placeholder 21"/>
          <p:cNvSpPr>
            <a:spLocks noGrp="1"/>
          </p:cNvSpPr>
          <p:nvPr>
            <p:ph type="pic" sz="quarter" idx="17" hasCustomPrompt="1"/>
          </p:nvPr>
        </p:nvSpPr>
        <p:spPr>
          <a:xfrm>
            <a:off x="239975" y="4171949"/>
            <a:ext cx="598227" cy="838701"/>
          </a:xfrm>
        </p:spPr>
        <p:txBody>
          <a:bodyPr>
            <a:normAutofit/>
          </a:bodyPr>
          <a:lstStyle>
            <a:lvl1pPr marL="0" indent="0">
              <a:buNone/>
              <a:defRPr sz="900"/>
            </a:lvl1pPr>
          </a:lstStyle>
          <a:p>
            <a:r>
              <a:rPr lang="en-US" dirty="0"/>
              <a:t>icon</a:t>
            </a:r>
            <a:endParaRPr lang="en-CA" dirty="0"/>
          </a:p>
        </p:txBody>
      </p:sp>
      <p:sp>
        <p:nvSpPr>
          <p:cNvPr id="32" name="Text Placeholder 23"/>
          <p:cNvSpPr>
            <a:spLocks noGrp="1"/>
          </p:cNvSpPr>
          <p:nvPr>
            <p:ph type="body" sz="quarter" idx="18"/>
          </p:nvPr>
        </p:nvSpPr>
        <p:spPr>
          <a:xfrm>
            <a:off x="990600" y="4172451"/>
            <a:ext cx="3581400" cy="838200"/>
          </a:xfrm>
        </p:spPr>
        <p:txBody>
          <a:bodyPr>
            <a:normAutofit/>
          </a:bodyPr>
          <a:lstStyle>
            <a:lvl1pPr marL="0" indent="0">
              <a:buNone/>
              <a:defRPr sz="1400"/>
            </a:lvl1pPr>
          </a:lstStyle>
          <a:p>
            <a:pPr lvl="0"/>
            <a:r>
              <a:rPr lang="en-US"/>
              <a:t>Click to edit Master text styles</a:t>
            </a:r>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2927959"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24F380B3-F82C-A185-D40B-7B84EC7ED69F}"/>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7307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3" orient="horz" pos="660">
          <p15:clr>
            <a:srgbClr val="FBAE40"/>
          </p15:clr>
        </p15:guide>
        <p15:guide id="14" orient="horz" pos="1332">
          <p15:clr>
            <a:srgbClr val="FBAE40"/>
          </p15:clr>
        </p15:guide>
        <p15:guide id="15" orient="horz" pos="1956">
          <p15:clr>
            <a:srgbClr val="FBAE40"/>
          </p15:clr>
        </p15:guide>
        <p15:guide id="16" orient="horz" pos="2628">
          <p15:clr>
            <a:srgbClr val="FBAE40"/>
          </p15:clr>
        </p15:guide>
        <p15:guide id="17" orient="horz" pos="1236">
          <p15:clr>
            <a:srgbClr val="FBAE40"/>
          </p15:clr>
        </p15:guide>
        <p15:guide id="18" orient="horz" pos="2532">
          <p15:clr>
            <a:srgbClr val="FBAE40"/>
          </p15:clr>
        </p15:guide>
        <p15:guide id="19" orient="horz" pos="3156">
          <p15:clr>
            <a:srgbClr val="FBAE40"/>
          </p15:clr>
        </p15:guide>
        <p15:guide id="20" orient="horz" pos="1860">
          <p15:clr>
            <a:srgbClr val="FBAE40"/>
          </p15:clr>
        </p15:guide>
        <p15:guide id="21" pos="144">
          <p15:clr>
            <a:srgbClr val="FBAE40"/>
          </p15:clr>
        </p15:guide>
        <p15:guide id="22" pos="528">
          <p15:clr>
            <a:srgbClr val="FBAE40"/>
          </p15:clr>
        </p15:guide>
        <p15:guide id="23" pos="624">
          <p15:clr>
            <a:srgbClr val="FBAE40"/>
          </p15:clr>
        </p15:guide>
        <p15:guide id="24"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and Image 5">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152400" y="4095750"/>
            <a:ext cx="4343400" cy="914400"/>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Picture Placeholder 7"/>
          <p:cNvSpPr>
            <a:spLocks noGrp="1"/>
          </p:cNvSpPr>
          <p:nvPr>
            <p:ph type="pic" sz="quarter" idx="12"/>
          </p:nvPr>
        </p:nvSpPr>
        <p:spPr>
          <a:xfrm>
            <a:off x="0" y="1047750"/>
            <a:ext cx="9144000" cy="2895600"/>
          </a:xfrm>
        </p:spPr>
        <p:txBody>
          <a:bodyPr/>
          <a:lstStyle>
            <a:lvl1pPr marL="0" indent="0">
              <a:buNone/>
              <a:defRPr/>
            </a:lvl1pPr>
          </a:lstStyle>
          <a:p>
            <a:r>
              <a:rPr lang="en-US"/>
              <a:t>Click icon to add picture</a:t>
            </a:r>
            <a:endParaRPr lang="en-CA"/>
          </a:p>
        </p:txBody>
      </p:sp>
      <p:sp>
        <p:nvSpPr>
          <p:cNvPr id="10" name="TextBox 9"/>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9" name="Content Placeholder 4"/>
          <p:cNvSpPr>
            <a:spLocks noGrp="1"/>
          </p:cNvSpPr>
          <p:nvPr>
            <p:ph sz="quarter" idx="13" hasCustomPrompt="1"/>
          </p:nvPr>
        </p:nvSpPr>
        <p:spPr>
          <a:xfrm>
            <a:off x="4648200" y="4096535"/>
            <a:ext cx="4343400" cy="818213"/>
          </a:xfrm>
        </p:spPr>
        <p:txBody>
          <a:bodyPr>
            <a:normAutofit/>
          </a:bodyPr>
          <a:lstStyle>
            <a:lvl1pPr marL="0" indent="0" algn="l">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7" name="Straight Connector 16">
            <a:extLst>
              <a:ext uri="{FF2B5EF4-FFF2-40B4-BE49-F238E27FC236}">
                <a16:creationId xmlns:a16="http://schemas.microsoft.com/office/drawing/2014/main" id="{86F4E360-0B2C-D63F-0154-4AC0EA7A86C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1146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 and Layout 6">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a:t>Click to edit Master title style</a:t>
            </a:r>
            <a:endParaRPr lang="en-US" dirty="0"/>
          </a:p>
        </p:txBody>
      </p:sp>
      <p:sp>
        <p:nvSpPr>
          <p:cNvPr id="5" name="Content Placeholder 4"/>
          <p:cNvSpPr>
            <a:spLocks noGrp="1"/>
          </p:cNvSpPr>
          <p:nvPr>
            <p:ph sz="quarter" idx="11" hasCustomPrompt="1"/>
          </p:nvPr>
        </p:nvSpPr>
        <p:spPr>
          <a:xfrm>
            <a:off x="1066800" y="3943352"/>
            <a:ext cx="7010400" cy="990599"/>
          </a:xfrm>
        </p:spPr>
        <p:txBody>
          <a:bodyPr>
            <a:normAutofit/>
          </a:bodyPr>
          <a:lstStyle>
            <a:lvl1pPr marL="0" indent="0" algn="ct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a:t>Click icon to add picture</a:t>
            </a:r>
            <a:endParaRPr lang="en-CA"/>
          </a:p>
        </p:txBody>
      </p:sp>
      <p:sp>
        <p:nvSpPr>
          <p:cNvPr id="8" name="TextBox 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31576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and Layout 7">
    <p:spTree>
      <p:nvGrpSpPr>
        <p:cNvPr id="1" name=""/>
        <p:cNvGrpSpPr/>
        <p:nvPr/>
      </p:nvGrpSpPr>
      <p:grpSpPr>
        <a:xfrm>
          <a:off x="0" y="0"/>
          <a:ext cx="0" cy="0"/>
          <a:chOff x="0" y="0"/>
          <a:chExt cx="0" cy="0"/>
        </a:xfrm>
      </p:grpSpPr>
      <p:sp>
        <p:nvSpPr>
          <p:cNvPr id="4" name="Title 2"/>
          <p:cNvSpPr>
            <a:spLocks noGrp="1"/>
          </p:cNvSpPr>
          <p:nvPr>
            <p:ph type="title"/>
          </p:nvPr>
        </p:nvSpPr>
        <p:spPr>
          <a:xfrm>
            <a:off x="1066800" y="3333750"/>
            <a:ext cx="7010400" cy="457200"/>
          </a:xfrm>
        </p:spPr>
        <p:txBody>
          <a:bodyPr/>
          <a:lstStyle>
            <a:lvl1pPr algn="ctr">
              <a:defRPr lang="en-US" dirty="0"/>
            </a:lvl1pPr>
          </a:lstStyle>
          <a:p>
            <a:r>
              <a:rPr lang="en-US"/>
              <a:t>Click to edit Master title style</a:t>
            </a:r>
            <a:endParaRPr lang="en-US" dirty="0"/>
          </a:p>
        </p:txBody>
      </p:sp>
      <p:sp>
        <p:nvSpPr>
          <p:cNvPr id="7" name="Picture Placeholder 6"/>
          <p:cNvSpPr>
            <a:spLocks noGrp="1"/>
          </p:cNvSpPr>
          <p:nvPr>
            <p:ph type="pic" sz="quarter" idx="12"/>
          </p:nvPr>
        </p:nvSpPr>
        <p:spPr>
          <a:xfrm>
            <a:off x="0" y="0"/>
            <a:ext cx="9144000" cy="3181350"/>
          </a:xfrm>
        </p:spPr>
        <p:txBody>
          <a:bodyPr/>
          <a:lstStyle>
            <a:lvl1pPr marL="0" indent="0">
              <a:buNone/>
              <a:defRPr/>
            </a:lvl1pPr>
          </a:lstStyle>
          <a:p>
            <a:r>
              <a:rPr lang="en-US"/>
              <a:t>Click icon to add picture</a:t>
            </a:r>
            <a:endParaRPr lang="en-CA"/>
          </a:p>
        </p:txBody>
      </p:sp>
      <p:sp>
        <p:nvSpPr>
          <p:cNvPr id="6" name="Content Placeholder 4"/>
          <p:cNvSpPr>
            <a:spLocks noGrp="1"/>
          </p:cNvSpPr>
          <p:nvPr>
            <p:ph sz="quarter" idx="11" hasCustomPrompt="1"/>
          </p:nvPr>
        </p:nvSpPr>
        <p:spPr>
          <a:xfrm>
            <a:off x="228600" y="39433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3" hasCustomPrompt="1"/>
          </p:nvPr>
        </p:nvSpPr>
        <p:spPr>
          <a:xfrm>
            <a:off x="4648200" y="3943353"/>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TextBox 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405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3"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2" name="Content Placeholder 4"/>
          <p:cNvSpPr>
            <a:spLocks noGrp="1"/>
          </p:cNvSpPr>
          <p:nvPr>
            <p:ph sz="quarter" idx="14" hasCustomPrompt="1"/>
          </p:nvPr>
        </p:nvSpPr>
        <p:spPr>
          <a:xfrm>
            <a:off x="4585145"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18" hasCustomPrompt="1"/>
          </p:nvPr>
        </p:nvSpPr>
        <p:spPr>
          <a:xfrm>
            <a:off x="4569914"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1" name="Picture Placeholder 14"/>
          <p:cNvSpPr>
            <a:spLocks noGrp="1"/>
          </p:cNvSpPr>
          <p:nvPr>
            <p:ph type="pic" sz="quarter" idx="24"/>
          </p:nvPr>
        </p:nvSpPr>
        <p:spPr>
          <a:xfrm>
            <a:off x="4585145" y="1581152"/>
            <a:ext cx="1282257" cy="1820983"/>
          </a:xfrm>
          <a:prstGeom prst="snip1Rect">
            <a:avLst/>
          </a:prstGeom>
        </p:spPr>
        <p:txBody>
          <a:bodyPr/>
          <a:lstStyle>
            <a:lvl1pPr marL="0" indent="0">
              <a:buNone/>
              <a:defRPr/>
            </a:lvl1pPr>
          </a:lstStyle>
          <a:p>
            <a:r>
              <a:rPr lang="en-US"/>
              <a:t>Click icon to add picture</a:t>
            </a:r>
            <a:endParaRPr lang="en-CA"/>
          </a:p>
        </p:txBody>
      </p:sp>
      <p:sp>
        <p:nvSpPr>
          <p:cNvPr id="31" name="Content Placeholder 4"/>
          <p:cNvSpPr>
            <a:spLocks noGrp="1"/>
          </p:cNvSpPr>
          <p:nvPr>
            <p:ph sz="quarter" idx="25" hasCustomPrompt="1"/>
          </p:nvPr>
        </p:nvSpPr>
        <p:spPr>
          <a:xfrm>
            <a:off x="7467602" y="3562350"/>
            <a:ext cx="129748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2" name="Content Placeholder 4"/>
          <p:cNvSpPr>
            <a:spLocks noGrp="1"/>
          </p:cNvSpPr>
          <p:nvPr>
            <p:ph sz="quarter" idx="26" hasCustomPrompt="1"/>
          </p:nvPr>
        </p:nvSpPr>
        <p:spPr>
          <a:xfrm>
            <a:off x="7467600"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3" name="Picture Placeholder 14"/>
          <p:cNvSpPr>
            <a:spLocks noGrp="1"/>
          </p:cNvSpPr>
          <p:nvPr>
            <p:ph type="pic" sz="quarter" idx="27"/>
          </p:nvPr>
        </p:nvSpPr>
        <p:spPr>
          <a:xfrm>
            <a:off x="7467602" y="1581152"/>
            <a:ext cx="1297487" cy="1820983"/>
          </a:xfrm>
          <a:prstGeom prst="snip1Rect">
            <a:avLst/>
          </a:prstGeom>
        </p:spPr>
        <p:txBody>
          <a:bodyPr/>
          <a:lstStyle>
            <a:lvl1pPr marL="0" indent="0">
              <a:buNone/>
              <a:defRPr/>
            </a:lvl1pPr>
          </a:lstStyle>
          <a:p>
            <a:r>
              <a:rPr lang="en-US"/>
              <a:t>Click icon to add picture</a:t>
            </a:r>
            <a:endParaRPr lang="en-CA"/>
          </a:p>
        </p:txBody>
      </p:sp>
      <p:sp>
        <p:nvSpPr>
          <p:cNvPr id="34" name="Content Placeholder 4"/>
          <p:cNvSpPr>
            <a:spLocks noGrp="1"/>
          </p:cNvSpPr>
          <p:nvPr>
            <p:ph sz="quarter" idx="28" hasCustomPrompt="1"/>
          </p:nvPr>
        </p:nvSpPr>
        <p:spPr>
          <a:xfrm>
            <a:off x="6020455" y="3562350"/>
            <a:ext cx="129474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5" name="Content Placeholder 4"/>
          <p:cNvSpPr>
            <a:spLocks noGrp="1"/>
          </p:cNvSpPr>
          <p:nvPr>
            <p:ph sz="quarter" idx="29" hasCustomPrompt="1"/>
          </p:nvPr>
        </p:nvSpPr>
        <p:spPr>
          <a:xfrm>
            <a:off x="6017712" y="1050620"/>
            <a:ext cx="1295400"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6" name="Picture Placeholder 14"/>
          <p:cNvSpPr>
            <a:spLocks noGrp="1"/>
          </p:cNvSpPr>
          <p:nvPr>
            <p:ph type="pic" sz="quarter" idx="30"/>
          </p:nvPr>
        </p:nvSpPr>
        <p:spPr>
          <a:xfrm>
            <a:off x="6020455" y="1581152"/>
            <a:ext cx="1294747" cy="1820983"/>
          </a:xfrm>
          <a:prstGeom prst="snip1Rect">
            <a:avLst/>
          </a:prstGeom>
        </p:spPr>
        <p:txBody>
          <a:bodyPr/>
          <a:lstStyle>
            <a:lvl1pPr marL="0" indent="0">
              <a:buNone/>
              <a:defRPr/>
            </a:lvl1pPr>
          </a:lstStyle>
          <a:p>
            <a:r>
              <a:rPr lang="en-US"/>
              <a:t>Click icon to add picture</a:t>
            </a:r>
            <a:endParaRPr lang="en-CA"/>
          </a:p>
        </p:txBody>
      </p:sp>
      <p:sp>
        <p:nvSpPr>
          <p:cNvPr id="23" name="Content Placeholder 4"/>
          <p:cNvSpPr>
            <a:spLocks noGrp="1"/>
          </p:cNvSpPr>
          <p:nvPr>
            <p:ph sz="quarter" idx="31" hasCustomPrompt="1"/>
          </p:nvPr>
        </p:nvSpPr>
        <p:spPr>
          <a:xfrm>
            <a:off x="228602"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32" hasCustomPrompt="1"/>
          </p:nvPr>
        </p:nvSpPr>
        <p:spPr>
          <a:xfrm>
            <a:off x="228602"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Picture Placeholder 14"/>
          <p:cNvSpPr>
            <a:spLocks noGrp="1"/>
          </p:cNvSpPr>
          <p:nvPr>
            <p:ph type="pic" sz="quarter" idx="33"/>
          </p:nvPr>
        </p:nvSpPr>
        <p:spPr>
          <a:xfrm>
            <a:off x="243832" y="1581152"/>
            <a:ext cx="1269114" cy="1820983"/>
          </a:xfrm>
          <a:prstGeom prst="snip1Rect">
            <a:avLst/>
          </a:prstGeom>
        </p:spPr>
        <p:txBody>
          <a:bodyPr/>
          <a:lstStyle>
            <a:lvl1pPr marL="0" indent="0">
              <a:buNone/>
              <a:defRPr/>
            </a:lvl1pPr>
          </a:lstStyle>
          <a:p>
            <a:r>
              <a:rPr lang="en-US"/>
              <a:t>Click icon to add picture</a:t>
            </a:r>
            <a:endParaRPr lang="en-CA"/>
          </a:p>
        </p:txBody>
      </p:sp>
      <p:sp>
        <p:nvSpPr>
          <p:cNvPr id="27" name="Content Placeholder 4"/>
          <p:cNvSpPr>
            <a:spLocks noGrp="1"/>
          </p:cNvSpPr>
          <p:nvPr>
            <p:ph sz="quarter" idx="34" hasCustomPrompt="1"/>
          </p:nvPr>
        </p:nvSpPr>
        <p:spPr>
          <a:xfrm>
            <a:off x="1676402" y="3562350"/>
            <a:ext cx="129690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8" name="Content Placeholder 4"/>
          <p:cNvSpPr>
            <a:spLocks noGrp="1"/>
          </p:cNvSpPr>
          <p:nvPr>
            <p:ph sz="quarter" idx="35" hasCustomPrompt="1"/>
          </p:nvPr>
        </p:nvSpPr>
        <p:spPr>
          <a:xfrm>
            <a:off x="1676402"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9" name="Picture Placeholder 14"/>
          <p:cNvSpPr>
            <a:spLocks noGrp="1"/>
          </p:cNvSpPr>
          <p:nvPr>
            <p:ph type="pic" sz="quarter" idx="36"/>
          </p:nvPr>
        </p:nvSpPr>
        <p:spPr>
          <a:xfrm>
            <a:off x="1691633" y="1581152"/>
            <a:ext cx="1275149" cy="1820983"/>
          </a:xfrm>
          <a:prstGeom prst="snip1Rect">
            <a:avLst/>
          </a:prstGeom>
        </p:spPr>
        <p:txBody>
          <a:bodyPr/>
          <a:lstStyle>
            <a:lvl1pPr marL="0" indent="0">
              <a:buNone/>
              <a:defRPr/>
            </a:lvl1pPr>
          </a:lstStyle>
          <a:p>
            <a:r>
              <a:rPr lang="en-US"/>
              <a:t>Click icon to add picture</a:t>
            </a:r>
            <a:endParaRPr lang="en-CA"/>
          </a:p>
        </p:txBody>
      </p:sp>
      <p:sp>
        <p:nvSpPr>
          <p:cNvPr id="30" name="Content Placeholder 4"/>
          <p:cNvSpPr>
            <a:spLocks noGrp="1"/>
          </p:cNvSpPr>
          <p:nvPr>
            <p:ph sz="quarter" idx="37" hasCustomPrompt="1"/>
          </p:nvPr>
        </p:nvSpPr>
        <p:spPr>
          <a:xfrm>
            <a:off x="3124202"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7" name="Content Placeholder 4"/>
          <p:cNvSpPr>
            <a:spLocks noGrp="1"/>
          </p:cNvSpPr>
          <p:nvPr>
            <p:ph sz="quarter" idx="38" hasCustomPrompt="1"/>
          </p:nvPr>
        </p:nvSpPr>
        <p:spPr>
          <a:xfrm>
            <a:off x="3130237" y="1050620"/>
            <a:ext cx="1296907" cy="378129"/>
          </a:xfrm>
        </p:spPr>
        <p:txBody>
          <a:bodyPr>
            <a:noAutofit/>
          </a:bodyPr>
          <a:lstStyle>
            <a:lvl1pPr marL="0" indent="0">
              <a:buClr>
                <a:schemeClr val="tx2"/>
              </a:buClr>
              <a:buFont typeface="Wingdings" panose="05000000000000000000" pitchFamily="2" charset="2"/>
              <a:buNone/>
              <a:defRPr sz="14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8" name="Picture Placeholder 14"/>
          <p:cNvSpPr>
            <a:spLocks noGrp="1"/>
          </p:cNvSpPr>
          <p:nvPr>
            <p:ph type="pic" sz="quarter" idx="39"/>
          </p:nvPr>
        </p:nvSpPr>
        <p:spPr>
          <a:xfrm>
            <a:off x="3124201" y="1581152"/>
            <a:ext cx="1295400" cy="1820983"/>
          </a:xfrm>
          <a:prstGeom prst="snip1Rect">
            <a:avLst/>
          </a:prstGeom>
        </p:spPr>
        <p:txBody>
          <a:bodyPr/>
          <a:lstStyle>
            <a:lvl1pPr marL="0" indent="0">
              <a:buNone/>
              <a:defRPr/>
            </a:lvl1pPr>
          </a:lstStyle>
          <a:p>
            <a:r>
              <a:rPr lang="en-US"/>
              <a:t>Click icon to add picture</a:t>
            </a:r>
            <a:endParaRPr lang="en-CA" dirty="0"/>
          </a:p>
        </p:txBody>
      </p:sp>
      <p:cxnSp>
        <p:nvCxnSpPr>
          <p:cNvPr id="39" name="Straight Connector 3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40" name="Content Placeholder 4"/>
          <p:cNvSpPr>
            <a:spLocks noGrp="1"/>
          </p:cNvSpPr>
          <p:nvPr>
            <p:ph sz="quarter" idx="14" hasCustomPrompt="1"/>
          </p:nvPr>
        </p:nvSpPr>
        <p:spPr>
          <a:xfrm>
            <a:off x="4585145" y="3562350"/>
            <a:ext cx="1282257" cy="1371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42" name="TextBox 4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41" name="Straight Connector 4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43" name="Straight Connector 42">
            <a:extLst>
              <a:ext uri="{FF2B5EF4-FFF2-40B4-BE49-F238E27FC236}">
                <a16:creationId xmlns:a16="http://schemas.microsoft.com/office/drawing/2014/main" id="{9051775B-5488-B013-3CFE-7A39439F3A4F}"/>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8318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9" pos="144">
          <p15:clr>
            <a:srgbClr val="FBAE40"/>
          </p15:clr>
        </p15:guide>
        <p15:guide id="20" pos="960">
          <p15:clr>
            <a:srgbClr val="FBAE40"/>
          </p15:clr>
        </p15:guide>
        <p15:guide id="21" pos="1056">
          <p15:clr>
            <a:srgbClr val="FBAE40"/>
          </p15:clr>
        </p15:guide>
        <p15:guide id="22" pos="1872">
          <p15:clr>
            <a:srgbClr val="FBAE40"/>
          </p15:clr>
        </p15:guide>
        <p15:guide id="23" pos="2784">
          <p15:clr>
            <a:srgbClr val="FBAE40"/>
          </p15:clr>
        </p15:guide>
        <p15:guide id="24" pos="2880">
          <p15:clr>
            <a:srgbClr val="FBAE40"/>
          </p15:clr>
        </p15:guide>
        <p15:guide id="25" pos="5520">
          <p15:clr>
            <a:srgbClr val="FBAE40"/>
          </p15:clr>
        </p15:guide>
        <p15:guide id="26" pos="1968">
          <p15:clr>
            <a:srgbClr val="FBAE40"/>
          </p15:clr>
        </p15:guide>
        <p15:guide id="27" orient="horz" pos="660">
          <p15:clr>
            <a:srgbClr val="FBAE40"/>
          </p15:clr>
        </p15:guide>
        <p15:guide id="28" pos="3696">
          <p15:clr>
            <a:srgbClr val="FBAE40"/>
          </p15:clr>
        </p15:guide>
        <p15:guide id="29" pos="3792">
          <p15:clr>
            <a:srgbClr val="FBAE40"/>
          </p15:clr>
        </p15:guide>
        <p15:guide id="30" pos="4608">
          <p15:clr>
            <a:srgbClr val="FBAE40"/>
          </p15:clr>
        </p15:guide>
        <p15:guide id="31" pos="4704">
          <p15:clr>
            <a:srgbClr val="FBAE40"/>
          </p15:clr>
        </p15:guide>
        <p15:guide id="32" orient="horz" pos="900">
          <p15:clr>
            <a:srgbClr val="FBAE40"/>
          </p15:clr>
        </p15:guide>
        <p15:guide id="33" orient="horz" pos="996">
          <p15:clr>
            <a:srgbClr val="FBAE40"/>
          </p15:clr>
        </p15:guide>
        <p15:guide id="34" orient="horz" pos="2148">
          <p15:clr>
            <a:srgbClr val="FBAE40"/>
          </p15:clr>
        </p15:guide>
        <p15:guide id="35" orient="horz" pos="2244">
          <p15:clr>
            <a:srgbClr val="FBAE40"/>
          </p15:clr>
        </p15:guide>
        <p15:guide id="36" orient="horz" pos="310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3" name="Content Placeholder 4"/>
          <p:cNvSpPr>
            <a:spLocks noGrp="1"/>
          </p:cNvSpPr>
          <p:nvPr>
            <p:ph sz="quarter" idx="11" hasCustomPrompt="1"/>
          </p:nvPr>
        </p:nvSpPr>
        <p:spPr>
          <a:xfrm>
            <a:off x="6858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4" name="Content Placeholder 4"/>
          <p:cNvSpPr>
            <a:spLocks noGrp="1"/>
          </p:cNvSpPr>
          <p:nvPr>
            <p:ph sz="quarter" idx="12" hasCustomPrompt="1"/>
          </p:nvPr>
        </p:nvSpPr>
        <p:spPr>
          <a:xfrm>
            <a:off x="26670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5" name="Content Placeholder 4"/>
          <p:cNvSpPr>
            <a:spLocks noGrp="1"/>
          </p:cNvSpPr>
          <p:nvPr>
            <p:ph sz="quarter" idx="13" hasCustomPrompt="1"/>
          </p:nvPr>
        </p:nvSpPr>
        <p:spPr>
          <a:xfrm>
            <a:off x="46482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4" hasCustomPrompt="1"/>
          </p:nvPr>
        </p:nvSpPr>
        <p:spPr>
          <a:xfrm>
            <a:off x="6629400" y="3486150"/>
            <a:ext cx="1828800" cy="14478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5" hasCustomPrompt="1"/>
          </p:nvPr>
        </p:nvSpPr>
        <p:spPr>
          <a:xfrm>
            <a:off x="6858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6" hasCustomPrompt="1"/>
          </p:nvPr>
        </p:nvSpPr>
        <p:spPr>
          <a:xfrm>
            <a:off x="2680145" y="1047750"/>
            <a:ext cx="1815657"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46482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6629400" y="1047750"/>
            <a:ext cx="1828800" cy="304801"/>
          </a:xfrm>
        </p:spPr>
        <p:txBody>
          <a:bodyPr>
            <a:no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Picture Placeholder 14"/>
          <p:cNvSpPr>
            <a:spLocks noGrp="1"/>
          </p:cNvSpPr>
          <p:nvPr>
            <p:ph type="pic" sz="quarter" idx="21"/>
          </p:nvPr>
        </p:nvSpPr>
        <p:spPr>
          <a:xfrm>
            <a:off x="685800" y="1512769"/>
            <a:ext cx="1828800" cy="1820983"/>
          </a:xfrm>
          <a:prstGeom prst="snip1Rect">
            <a:avLst/>
          </a:prstGeom>
        </p:spPr>
        <p:txBody>
          <a:bodyPr/>
          <a:lstStyle>
            <a:lvl1pPr marL="0" indent="0">
              <a:buNone/>
              <a:defRPr/>
            </a:lvl1pPr>
          </a:lstStyle>
          <a:p>
            <a:r>
              <a:rPr lang="en-US"/>
              <a:t>Click icon to add picture</a:t>
            </a:r>
            <a:endParaRPr lang="en-CA"/>
          </a:p>
        </p:txBody>
      </p:sp>
      <p:sp>
        <p:nvSpPr>
          <p:cNvPr id="12" name="Picture Placeholder 14"/>
          <p:cNvSpPr>
            <a:spLocks noGrp="1"/>
          </p:cNvSpPr>
          <p:nvPr>
            <p:ph type="pic" sz="quarter" idx="22"/>
          </p:nvPr>
        </p:nvSpPr>
        <p:spPr>
          <a:xfrm>
            <a:off x="2667000" y="1504952"/>
            <a:ext cx="1828800" cy="1820983"/>
          </a:xfrm>
          <a:prstGeom prst="snip1Rect">
            <a:avLst/>
          </a:prstGeom>
        </p:spPr>
        <p:txBody>
          <a:bodyPr/>
          <a:lstStyle>
            <a:lvl1pPr marL="0" indent="0">
              <a:buNone/>
              <a:defRPr/>
            </a:lvl1pPr>
          </a:lstStyle>
          <a:p>
            <a:r>
              <a:rPr lang="en-US"/>
              <a:t>Click icon to add picture</a:t>
            </a:r>
            <a:endParaRPr lang="en-CA"/>
          </a:p>
        </p:txBody>
      </p:sp>
      <p:sp>
        <p:nvSpPr>
          <p:cNvPr id="13" name="Picture Placeholder 14"/>
          <p:cNvSpPr>
            <a:spLocks noGrp="1"/>
          </p:cNvSpPr>
          <p:nvPr>
            <p:ph type="pic" sz="quarter" idx="23"/>
          </p:nvPr>
        </p:nvSpPr>
        <p:spPr>
          <a:xfrm>
            <a:off x="4648200" y="1508860"/>
            <a:ext cx="1828800" cy="1820983"/>
          </a:xfrm>
          <a:prstGeom prst="snip1Rect">
            <a:avLst/>
          </a:prstGeom>
        </p:spPr>
        <p:txBody>
          <a:bodyPr/>
          <a:lstStyle>
            <a:lvl1pPr marL="0" indent="0">
              <a:buNone/>
              <a:defRPr/>
            </a:lvl1pPr>
          </a:lstStyle>
          <a:p>
            <a:r>
              <a:rPr lang="en-US"/>
              <a:t>Click icon to add picture</a:t>
            </a:r>
            <a:endParaRPr lang="en-CA"/>
          </a:p>
        </p:txBody>
      </p:sp>
      <p:sp>
        <p:nvSpPr>
          <p:cNvPr id="14" name="Picture Placeholder 14"/>
          <p:cNvSpPr>
            <a:spLocks noGrp="1"/>
          </p:cNvSpPr>
          <p:nvPr>
            <p:ph type="pic" sz="quarter" idx="24"/>
          </p:nvPr>
        </p:nvSpPr>
        <p:spPr>
          <a:xfrm>
            <a:off x="6629400" y="1504952"/>
            <a:ext cx="1828800" cy="1820983"/>
          </a:xfrm>
          <a:prstGeom prst="snip1Rect">
            <a:avLst/>
          </a:prstGeom>
        </p:spPr>
        <p:txBody>
          <a:bodyPr/>
          <a:lstStyle>
            <a:lvl1pPr marL="0" indent="0">
              <a:buNone/>
              <a:defRPr/>
            </a:lvl1pPr>
          </a:lstStyle>
          <a:p>
            <a:r>
              <a:rPr lang="en-US"/>
              <a:t>Click icon to add picture</a:t>
            </a:r>
            <a:endParaRPr lang="en-CA"/>
          </a:p>
        </p:txBody>
      </p:sp>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2" name="TextBox 2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6C43277D-474B-0D74-444C-2746426CBC24}"/>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7602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orient="horz" pos="660">
          <p15:clr>
            <a:srgbClr val="FBAE40"/>
          </p15:clr>
        </p15:guide>
        <p15:guide id="16" orient="horz" pos="852">
          <p15:clr>
            <a:srgbClr val="FBAE40"/>
          </p15:clr>
        </p15:guide>
        <p15:guide id="17" orient="horz" pos="948">
          <p15:clr>
            <a:srgbClr val="FBAE40"/>
          </p15:clr>
        </p15:guide>
        <p15:guide id="18" orient="horz" pos="2100">
          <p15:clr>
            <a:srgbClr val="FBAE40"/>
          </p15:clr>
        </p15:guide>
        <p15:guide id="19" orient="horz" pos="2196">
          <p15:clr>
            <a:srgbClr val="FBAE40"/>
          </p15:clr>
        </p15:guide>
        <p15:guide id="20" orient="horz" pos="3108">
          <p15:clr>
            <a:srgbClr val="FBAE40"/>
          </p15:clr>
        </p15:guide>
        <p15:guide id="21" pos="1584">
          <p15:clr>
            <a:srgbClr val="FBAE40"/>
          </p15:clr>
        </p15:guide>
        <p15:guide id="22" pos="1680">
          <p15:clr>
            <a:srgbClr val="FBAE40"/>
          </p15:clr>
        </p15:guide>
        <p15:guide id="23" pos="2832">
          <p15:clr>
            <a:srgbClr val="FBAE40"/>
          </p15:clr>
        </p15:guide>
        <p15:guide id="24" pos="2928">
          <p15:clr>
            <a:srgbClr val="FBAE40"/>
          </p15:clr>
        </p15:guide>
        <p15:guide id="25" pos="4080">
          <p15:clr>
            <a:srgbClr val="FBAE40"/>
          </p15:clr>
        </p15:guide>
        <p15:guide id="26" pos="4176">
          <p15:clr>
            <a:srgbClr val="FBAE40"/>
          </p15:clr>
        </p15:guide>
        <p15:guide id="27" pos="5328">
          <p15:clr>
            <a:srgbClr val="FBAE40"/>
          </p15:clr>
        </p15:guide>
        <p15:guide id="28" pos="43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Multi Image 1">
    <p:spTree>
      <p:nvGrpSpPr>
        <p:cNvPr id="1" name=""/>
        <p:cNvGrpSpPr/>
        <p:nvPr/>
      </p:nvGrpSpPr>
      <p:grpSpPr>
        <a:xfrm>
          <a:off x="0" y="0"/>
          <a:ext cx="0" cy="0"/>
          <a:chOff x="0" y="0"/>
          <a:chExt cx="0" cy="0"/>
        </a:xfrm>
      </p:grpSpPr>
      <p:sp>
        <p:nvSpPr>
          <p:cNvPr id="3" name="Title 2"/>
          <p:cNvSpPr>
            <a:spLocks noGrp="1"/>
          </p:cNvSpPr>
          <p:nvPr>
            <p:ph type="title"/>
          </p:nvPr>
        </p:nvSpPr>
        <p:spPr>
          <a:xfrm>
            <a:off x="228600" y="3181352"/>
            <a:ext cx="42672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4095753"/>
            <a:ext cx="4267200" cy="8381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3181351"/>
            <a:ext cx="4267200" cy="16002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Picture Placeholder 6"/>
          <p:cNvSpPr>
            <a:spLocks noGrp="1"/>
          </p:cNvSpPr>
          <p:nvPr>
            <p:ph type="pic" sz="quarter" idx="13"/>
          </p:nvPr>
        </p:nvSpPr>
        <p:spPr>
          <a:xfrm>
            <a:off x="0" y="211138"/>
            <a:ext cx="1828800" cy="2741612"/>
          </a:xfrm>
        </p:spPr>
        <p:txBody>
          <a:bodyPr/>
          <a:lstStyle>
            <a:lvl1pPr marL="0" indent="0">
              <a:buNone/>
              <a:defRPr/>
            </a:lvl1pPr>
          </a:lstStyle>
          <a:p>
            <a:r>
              <a:rPr lang="en-US"/>
              <a:t>Click icon to add picture</a:t>
            </a:r>
            <a:endParaRPr lang="en-CA"/>
          </a:p>
        </p:txBody>
      </p:sp>
      <p:sp>
        <p:nvSpPr>
          <p:cNvPr id="16" name="Picture Placeholder 13"/>
          <p:cNvSpPr>
            <a:spLocks noGrp="1"/>
          </p:cNvSpPr>
          <p:nvPr>
            <p:ph type="pic" sz="quarter" idx="14"/>
          </p:nvPr>
        </p:nvSpPr>
        <p:spPr>
          <a:xfrm>
            <a:off x="3657600" y="211138"/>
            <a:ext cx="1828800" cy="2741612"/>
          </a:xfrm>
        </p:spPr>
        <p:txBody>
          <a:bodyPr/>
          <a:lstStyle>
            <a:lvl1pPr marL="0" indent="0">
              <a:buNone/>
              <a:defRPr/>
            </a:lvl1pPr>
          </a:lstStyle>
          <a:p>
            <a:r>
              <a:rPr lang="en-US"/>
              <a:t>Click icon to add picture</a:t>
            </a:r>
            <a:endParaRPr lang="en-CA"/>
          </a:p>
        </p:txBody>
      </p:sp>
      <p:sp>
        <p:nvSpPr>
          <p:cNvPr id="17" name="Picture Placeholder 15"/>
          <p:cNvSpPr>
            <a:spLocks noGrp="1"/>
          </p:cNvSpPr>
          <p:nvPr>
            <p:ph type="pic" sz="quarter" idx="15"/>
          </p:nvPr>
        </p:nvSpPr>
        <p:spPr>
          <a:xfrm>
            <a:off x="7315200" y="211138"/>
            <a:ext cx="1828800" cy="2741612"/>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211138"/>
            <a:ext cx="1828800" cy="2741612"/>
          </a:xfrm>
        </p:spPr>
        <p:txBody>
          <a:bodyPr/>
          <a:lstStyle>
            <a:lvl1pPr marL="0" indent="0">
              <a:buNone/>
              <a:defRPr/>
            </a:lvl1pPr>
          </a:lstStyle>
          <a:p>
            <a:r>
              <a:rPr lang="en-US"/>
              <a:t>Click icon to add picture</a:t>
            </a:r>
            <a:endParaRPr lang="en-CA"/>
          </a:p>
        </p:txBody>
      </p:sp>
      <p:sp>
        <p:nvSpPr>
          <p:cNvPr id="19" name="Picture Placeholder 19"/>
          <p:cNvSpPr>
            <a:spLocks noGrp="1"/>
          </p:cNvSpPr>
          <p:nvPr>
            <p:ph type="pic" sz="quarter" idx="17"/>
          </p:nvPr>
        </p:nvSpPr>
        <p:spPr>
          <a:xfrm>
            <a:off x="1828800" y="211138"/>
            <a:ext cx="1828800" cy="2741612"/>
          </a:xfrm>
        </p:spPr>
        <p:txBody>
          <a:bodyPr/>
          <a:lstStyle>
            <a:lvl1pPr marL="0" indent="0">
              <a:buNone/>
              <a:defRPr/>
            </a:lvl1pPr>
          </a:lstStyle>
          <a:p>
            <a:r>
              <a:rPr lang="en-US"/>
              <a:t>Click icon to add picture</a:t>
            </a:r>
            <a:endParaRPr lang="en-CA"/>
          </a:p>
        </p:txBody>
      </p:sp>
      <p:cxnSp>
        <p:nvCxnSpPr>
          <p:cNvPr id="12" name="Straight Connector 11"/>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230B4C0F-4CEF-E350-A711-6E687E42176B}"/>
              </a:ext>
            </a:extLst>
          </p:cNvPr>
          <p:cNvCxnSpPr/>
          <p:nvPr userDrawn="1"/>
        </p:nvCxnSpPr>
        <p:spPr>
          <a:xfrm>
            <a:off x="228600" y="31813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5281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3"/>
            <a:ext cx="86868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3"/>
          </p:nvPr>
        </p:nvSpPr>
        <p:spPr>
          <a:xfrm>
            <a:off x="0" y="2419351"/>
            <a:ext cx="1828800" cy="2741612"/>
          </a:xfrm>
        </p:spPr>
        <p:txBody>
          <a:bodyPr/>
          <a:lstStyle>
            <a:lvl1pPr marL="0" indent="0">
              <a:buNone/>
              <a:defRPr/>
            </a:lvl1pPr>
          </a:lstStyle>
          <a:p>
            <a:r>
              <a:rPr lang="en-US"/>
              <a:t>Click icon to add picture</a:t>
            </a:r>
            <a:endParaRPr lang="en-CA" dirty="0"/>
          </a:p>
        </p:txBody>
      </p:sp>
      <p:sp>
        <p:nvSpPr>
          <p:cNvPr id="14" name="Picture Placeholder 13"/>
          <p:cNvSpPr>
            <a:spLocks noGrp="1"/>
          </p:cNvSpPr>
          <p:nvPr>
            <p:ph type="pic" sz="quarter" idx="14"/>
          </p:nvPr>
        </p:nvSpPr>
        <p:spPr>
          <a:xfrm>
            <a:off x="3657600" y="2419351"/>
            <a:ext cx="1828800" cy="2741612"/>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15"/>
          </p:nvPr>
        </p:nvSpPr>
        <p:spPr>
          <a:xfrm>
            <a:off x="7315200" y="2419351"/>
            <a:ext cx="1828800" cy="2741612"/>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2419351"/>
            <a:ext cx="1828800" cy="2741612"/>
          </a:xfrm>
        </p:spPr>
        <p:txBody>
          <a:bodyPr/>
          <a:lstStyle>
            <a:lvl1pPr marL="0" indent="0">
              <a:buNone/>
              <a:defRPr/>
            </a:lvl1pPr>
          </a:lstStyle>
          <a:p>
            <a:r>
              <a:rPr lang="en-US"/>
              <a:t>Click icon to add picture</a:t>
            </a:r>
            <a:endParaRPr lang="en-CA" dirty="0"/>
          </a:p>
        </p:txBody>
      </p:sp>
      <p:sp>
        <p:nvSpPr>
          <p:cNvPr id="20" name="Picture Placeholder 19"/>
          <p:cNvSpPr>
            <a:spLocks noGrp="1"/>
          </p:cNvSpPr>
          <p:nvPr>
            <p:ph type="pic" sz="quarter" idx="17"/>
          </p:nvPr>
        </p:nvSpPr>
        <p:spPr>
          <a:xfrm>
            <a:off x="1828800" y="2419351"/>
            <a:ext cx="1828800" cy="2741612"/>
          </a:xfrm>
        </p:spPr>
        <p:txBody>
          <a:bodyPr/>
          <a:lstStyle>
            <a:lvl1pPr marL="0" indent="0">
              <a:buNone/>
              <a:defRPr/>
            </a:lvl1pPr>
          </a:lstStyle>
          <a:p>
            <a:r>
              <a:rPr lang="en-US"/>
              <a:t>Click icon to add picture</a:t>
            </a:r>
            <a:endParaRPr lang="en-CA"/>
          </a:p>
        </p:txBody>
      </p:sp>
      <p:sp>
        <p:nvSpPr>
          <p:cNvPr id="12" name="TextBox 11"/>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7" name="TextBox 16"/>
          <p:cNvSpPr txBox="1"/>
          <p:nvPr/>
        </p:nvSpPr>
        <p:spPr>
          <a:xfrm>
            <a:off x="7315200" y="241712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1" name="TextBox 20"/>
          <p:cNvSpPr txBox="1"/>
          <p:nvPr/>
        </p:nvSpPr>
        <p:spPr>
          <a:xfrm>
            <a:off x="8686800" y="2417120"/>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22" name="Straight Connector 21">
            <a:extLst>
              <a:ext uri="{FF2B5EF4-FFF2-40B4-BE49-F238E27FC236}">
                <a16:creationId xmlns:a16="http://schemas.microsoft.com/office/drawing/2014/main" id="{464AD84A-43BC-8443-4D9D-57957D203E5A}"/>
              </a:ext>
            </a:extLst>
          </p:cNvPr>
          <p:cNvCxnSpPr/>
          <p:nvPr userDrawn="1"/>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TextBox 22">
            <a:extLst>
              <a:ext uri="{FF2B5EF4-FFF2-40B4-BE49-F238E27FC236}">
                <a16:creationId xmlns:a16="http://schemas.microsoft.com/office/drawing/2014/main" id="{1D1771B1-D825-5EC7-F8A5-71233F701160}"/>
              </a:ext>
            </a:extLst>
          </p:cNvPr>
          <p:cNvSpPr txBox="1"/>
          <p:nvPr userDrawn="1"/>
        </p:nvSpPr>
        <p:spPr>
          <a:xfrm>
            <a:off x="8686800" y="2417119"/>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57507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lide 1">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Placeholder 1"/>
          <p:cNvSpPr>
            <a:spLocks noGrp="1"/>
          </p:cNvSpPr>
          <p:nvPr>
            <p:ph type="title"/>
          </p:nvPr>
        </p:nvSpPr>
        <p:spPr>
          <a:xfrm>
            <a:off x="584201" y="1110917"/>
            <a:ext cx="7941732"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11" name="Content Placeholder 3"/>
          <p:cNvSpPr>
            <a:spLocks noGrp="1"/>
          </p:cNvSpPr>
          <p:nvPr>
            <p:ph sz="half" idx="2"/>
          </p:nvPr>
        </p:nvSpPr>
        <p:spPr>
          <a:xfrm>
            <a:off x="584200" y="1677591"/>
            <a:ext cx="7941733" cy="137160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marL="2057400" indent="-228600">
              <a:buClr>
                <a:srgbClr val="FF4C00"/>
              </a:buClr>
              <a:buFont typeface="Wingdings" pitchFamily="2" charset="2"/>
              <a:buChar cha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2"/>
          <p:cNvSpPr>
            <a:spLocks noGrp="1"/>
          </p:cNvSpPr>
          <p:nvPr>
            <p:ph type="pic" sz="quarter" idx="16"/>
          </p:nvPr>
        </p:nvSpPr>
        <p:spPr>
          <a:xfrm>
            <a:off x="6579098" y="87487"/>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707863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Multi Image 2">
    <p:spTree>
      <p:nvGrpSpPr>
        <p:cNvPr id="1" name=""/>
        <p:cNvGrpSpPr/>
        <p:nvPr/>
      </p:nvGrpSpPr>
      <p:grpSpPr>
        <a:xfrm>
          <a:off x="0" y="0"/>
          <a:ext cx="0" cy="0"/>
          <a:chOff x="0" y="0"/>
          <a:chExt cx="0" cy="0"/>
        </a:xfrm>
      </p:grpSpPr>
      <p:sp>
        <p:nvSpPr>
          <p:cNvPr id="3" name="Title 2"/>
          <p:cNvSpPr>
            <a:spLocks noGrp="1"/>
          </p:cNvSpPr>
          <p:nvPr>
            <p:ph type="title"/>
          </p:nvPr>
        </p:nvSpPr>
        <p:spPr>
          <a:xfrm>
            <a:off x="228600" y="209553"/>
            <a:ext cx="8686800" cy="762001"/>
          </a:xfrm>
        </p:spPr>
        <p:txBody>
          <a:bodyPr/>
          <a:lstStyle>
            <a:lvl1pPr>
              <a:defRPr/>
            </a:lvl1pPr>
          </a:lstStyle>
          <a:p>
            <a:r>
              <a:rPr lang="en-US"/>
              <a:t>Click to edit Master title style</a:t>
            </a:r>
            <a:endParaRPr lang="en-US" dirty="0"/>
          </a:p>
        </p:txBody>
      </p:sp>
      <p:cxnSp>
        <p:nvCxnSpPr>
          <p:cNvPr id="4" name="Straight Connector 3"/>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5" name="Content Placeholder 4"/>
          <p:cNvSpPr>
            <a:spLocks noGrp="1"/>
          </p:cNvSpPr>
          <p:nvPr>
            <p:ph sz="quarter" idx="11" hasCustomPrompt="1"/>
          </p:nvPr>
        </p:nvSpPr>
        <p:spPr>
          <a:xfrm>
            <a:off x="2286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6" name="Content Placeholder 4"/>
          <p:cNvSpPr>
            <a:spLocks noGrp="1"/>
          </p:cNvSpPr>
          <p:nvPr>
            <p:ph sz="quarter" idx="12" hasCustomPrompt="1"/>
          </p:nvPr>
        </p:nvSpPr>
        <p:spPr>
          <a:xfrm>
            <a:off x="4648200" y="1123953"/>
            <a:ext cx="4267200" cy="1066798"/>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Picture Placeholder 6"/>
          <p:cNvSpPr>
            <a:spLocks noGrp="1"/>
          </p:cNvSpPr>
          <p:nvPr>
            <p:ph type="pic" sz="quarter" idx="13"/>
          </p:nvPr>
        </p:nvSpPr>
        <p:spPr>
          <a:xfrm>
            <a:off x="0" y="3409952"/>
            <a:ext cx="1828800" cy="1751013"/>
          </a:xfrm>
        </p:spPr>
        <p:txBody>
          <a:bodyPr/>
          <a:lstStyle>
            <a:lvl1pPr marL="0" indent="0">
              <a:buNone/>
              <a:defRPr/>
            </a:lvl1pPr>
          </a:lstStyle>
          <a:p>
            <a:r>
              <a:rPr lang="en-US"/>
              <a:t>Click icon to add picture</a:t>
            </a:r>
            <a:endParaRPr lang="en-CA" dirty="0"/>
          </a:p>
        </p:txBody>
      </p:sp>
      <p:sp>
        <p:nvSpPr>
          <p:cNvPr id="14" name="Picture Placeholder 13"/>
          <p:cNvSpPr>
            <a:spLocks noGrp="1"/>
          </p:cNvSpPr>
          <p:nvPr>
            <p:ph type="pic" sz="quarter" idx="14"/>
          </p:nvPr>
        </p:nvSpPr>
        <p:spPr>
          <a:xfrm>
            <a:off x="3657600" y="3409952"/>
            <a:ext cx="1828800" cy="1751013"/>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15"/>
          </p:nvPr>
        </p:nvSpPr>
        <p:spPr>
          <a:xfrm>
            <a:off x="7315200" y="3409952"/>
            <a:ext cx="1828800" cy="1751013"/>
          </a:xfrm>
        </p:spPr>
        <p:txBody>
          <a:bodyPr/>
          <a:lstStyle>
            <a:lvl1pPr marL="0" indent="0">
              <a:buNone/>
              <a:defRPr/>
            </a:lvl1pPr>
          </a:lstStyle>
          <a:p>
            <a:r>
              <a:rPr lang="en-US"/>
              <a:t>Click icon to add picture</a:t>
            </a:r>
            <a:endParaRPr lang="en-CA"/>
          </a:p>
        </p:txBody>
      </p:sp>
      <p:sp>
        <p:nvSpPr>
          <p:cNvPr id="18" name="Picture Placeholder 17"/>
          <p:cNvSpPr>
            <a:spLocks noGrp="1"/>
          </p:cNvSpPr>
          <p:nvPr>
            <p:ph type="pic" sz="quarter" idx="16"/>
          </p:nvPr>
        </p:nvSpPr>
        <p:spPr>
          <a:xfrm>
            <a:off x="5486400" y="3409952"/>
            <a:ext cx="1828800" cy="1751013"/>
          </a:xfrm>
        </p:spPr>
        <p:txBody>
          <a:bodyPr/>
          <a:lstStyle>
            <a:lvl1pPr marL="0" indent="0">
              <a:buNone/>
              <a:defRPr/>
            </a:lvl1pPr>
          </a:lstStyle>
          <a:p>
            <a:r>
              <a:rPr lang="en-US"/>
              <a:t>Click icon to add picture</a:t>
            </a:r>
            <a:endParaRPr lang="en-CA" dirty="0"/>
          </a:p>
        </p:txBody>
      </p:sp>
      <p:sp>
        <p:nvSpPr>
          <p:cNvPr id="20" name="Picture Placeholder 19"/>
          <p:cNvSpPr>
            <a:spLocks noGrp="1"/>
          </p:cNvSpPr>
          <p:nvPr>
            <p:ph type="pic" sz="quarter" idx="17"/>
          </p:nvPr>
        </p:nvSpPr>
        <p:spPr>
          <a:xfrm>
            <a:off x="1828800" y="3409952"/>
            <a:ext cx="1828800" cy="1751013"/>
          </a:xfrm>
        </p:spPr>
        <p:txBody>
          <a:bodyPr/>
          <a:lstStyle>
            <a:lvl1pPr marL="0" indent="0">
              <a:buNone/>
              <a:defRPr/>
            </a:lvl1pPr>
          </a:lstStyle>
          <a:p>
            <a:r>
              <a:rPr lang="en-US"/>
              <a:t>Click icon to add picture</a:t>
            </a:r>
            <a:endParaRPr lang="en-CA"/>
          </a:p>
        </p:txBody>
      </p:sp>
      <p:sp>
        <p:nvSpPr>
          <p:cNvPr id="12" name="TextBox 11"/>
          <p:cNvSpPr txBox="1"/>
          <p:nvPr/>
        </p:nvSpPr>
        <p:spPr>
          <a:xfrm>
            <a:off x="8685756" y="318135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8685756" y="3181352"/>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7" name="TextBox 16"/>
          <p:cNvSpPr txBox="1"/>
          <p:nvPr/>
        </p:nvSpPr>
        <p:spPr>
          <a:xfrm>
            <a:off x="7314156" y="3181352"/>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1" name="Straight Connector 20">
            <a:extLst>
              <a:ext uri="{FF2B5EF4-FFF2-40B4-BE49-F238E27FC236}">
                <a16:creationId xmlns:a16="http://schemas.microsoft.com/office/drawing/2014/main" id="{3D76896D-C4F8-7556-7D8A-A5DD3FB9CC18}"/>
              </a:ext>
            </a:extLst>
          </p:cNvPr>
          <p:cNvCxnSpPr/>
          <p:nvPr userDrawn="1"/>
        </p:nvCxnSpPr>
        <p:spPr>
          <a:xfrm>
            <a:off x="228600" y="20955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4052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Multi Image 3">
    <p:spTree>
      <p:nvGrpSpPr>
        <p:cNvPr id="1" name=""/>
        <p:cNvGrpSpPr/>
        <p:nvPr/>
      </p:nvGrpSpPr>
      <p:grpSpPr>
        <a:xfrm>
          <a:off x="0" y="0"/>
          <a:ext cx="0" cy="0"/>
          <a:chOff x="0" y="0"/>
          <a:chExt cx="0" cy="0"/>
        </a:xfrm>
      </p:grpSpPr>
      <p:sp>
        <p:nvSpPr>
          <p:cNvPr id="5"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1" name="Content Placeholder 4"/>
          <p:cNvSpPr>
            <a:spLocks noGrp="1"/>
          </p:cNvSpPr>
          <p:nvPr>
            <p:ph sz="quarter" idx="12" hasCustomPrompt="1"/>
          </p:nvPr>
        </p:nvSpPr>
        <p:spPr>
          <a:xfrm>
            <a:off x="6858002" y="1962152"/>
            <a:ext cx="1978029" cy="990599"/>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Content Placeholder 4"/>
          <p:cNvSpPr>
            <a:spLocks noGrp="1"/>
          </p:cNvSpPr>
          <p:nvPr>
            <p:ph sz="quarter" idx="13" hasCustomPrompt="1"/>
          </p:nvPr>
        </p:nvSpPr>
        <p:spPr>
          <a:xfrm>
            <a:off x="228602" y="1962151"/>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Content Placeholder 4"/>
          <p:cNvSpPr>
            <a:spLocks noGrp="1"/>
          </p:cNvSpPr>
          <p:nvPr>
            <p:ph sz="quarter" idx="14" hasCustomPrompt="1"/>
          </p:nvPr>
        </p:nvSpPr>
        <p:spPr>
          <a:xfrm>
            <a:off x="6858002" y="3867150"/>
            <a:ext cx="1978029" cy="9906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4" name="Content Placeholder 4"/>
          <p:cNvSpPr>
            <a:spLocks noGrp="1"/>
          </p:cNvSpPr>
          <p:nvPr>
            <p:ph sz="quarter" idx="15" hasCustomPrompt="1"/>
          </p:nvPr>
        </p:nvSpPr>
        <p:spPr>
          <a:xfrm>
            <a:off x="228602" y="3867150"/>
            <a:ext cx="1978029" cy="990600"/>
          </a:xfrm>
        </p:spPr>
        <p:txBody>
          <a:bodyPr>
            <a:normAutofit/>
          </a:bodyPr>
          <a:lstStyle>
            <a:lvl1pPr marL="0" indent="0" algn="r">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0" name="Picture Placeholder 19"/>
          <p:cNvSpPr>
            <a:spLocks noGrp="1"/>
          </p:cNvSpPr>
          <p:nvPr>
            <p:ph type="pic" sz="quarter" idx="16"/>
          </p:nvPr>
        </p:nvSpPr>
        <p:spPr>
          <a:xfrm>
            <a:off x="2362202" y="1200153"/>
            <a:ext cx="2055813" cy="1752334"/>
          </a:xfrm>
        </p:spPr>
        <p:txBody>
          <a:bodyPr/>
          <a:lstStyle>
            <a:lvl1pPr marL="0" indent="0">
              <a:buNone/>
              <a:defRPr/>
            </a:lvl1pPr>
          </a:lstStyle>
          <a:p>
            <a:r>
              <a:rPr lang="en-US"/>
              <a:t>Click icon to add picture</a:t>
            </a:r>
            <a:endParaRPr lang="en-CA" dirty="0"/>
          </a:p>
        </p:txBody>
      </p:sp>
      <p:sp>
        <p:nvSpPr>
          <p:cNvPr id="21" name="Picture Placeholder 19"/>
          <p:cNvSpPr>
            <a:spLocks noGrp="1"/>
          </p:cNvSpPr>
          <p:nvPr>
            <p:ph type="pic" sz="quarter" idx="17"/>
          </p:nvPr>
        </p:nvSpPr>
        <p:spPr>
          <a:xfrm>
            <a:off x="4572000" y="1200153"/>
            <a:ext cx="2133600" cy="1752334"/>
          </a:xfrm>
        </p:spPr>
        <p:txBody>
          <a:bodyPr/>
          <a:lstStyle>
            <a:lvl1pPr marL="0" indent="0">
              <a:buNone/>
              <a:defRPr/>
            </a:lvl1pPr>
          </a:lstStyle>
          <a:p>
            <a:r>
              <a:rPr lang="en-US"/>
              <a:t>Click icon to add picture</a:t>
            </a:r>
            <a:endParaRPr lang="en-CA" dirty="0"/>
          </a:p>
        </p:txBody>
      </p:sp>
      <p:sp>
        <p:nvSpPr>
          <p:cNvPr id="22" name="Picture Placeholder 19"/>
          <p:cNvSpPr>
            <a:spLocks noGrp="1"/>
          </p:cNvSpPr>
          <p:nvPr>
            <p:ph type="pic" sz="quarter" idx="18"/>
          </p:nvPr>
        </p:nvSpPr>
        <p:spPr>
          <a:xfrm>
            <a:off x="2362202" y="3105150"/>
            <a:ext cx="2055813" cy="1752600"/>
          </a:xfrm>
        </p:spPr>
        <p:txBody>
          <a:bodyPr/>
          <a:lstStyle>
            <a:lvl1pPr marL="0" indent="0">
              <a:buNone/>
              <a:defRPr/>
            </a:lvl1pPr>
          </a:lstStyle>
          <a:p>
            <a:r>
              <a:rPr lang="en-US"/>
              <a:t>Click icon to add picture</a:t>
            </a:r>
            <a:endParaRPr lang="en-CA" dirty="0"/>
          </a:p>
        </p:txBody>
      </p:sp>
      <p:sp>
        <p:nvSpPr>
          <p:cNvPr id="23" name="Picture Placeholder 19"/>
          <p:cNvSpPr>
            <a:spLocks noGrp="1"/>
          </p:cNvSpPr>
          <p:nvPr>
            <p:ph type="pic" sz="quarter" idx="19"/>
          </p:nvPr>
        </p:nvSpPr>
        <p:spPr>
          <a:xfrm>
            <a:off x="4572000" y="3105150"/>
            <a:ext cx="2133600" cy="1752600"/>
          </a:xfrm>
        </p:spPr>
        <p:txBody>
          <a:bodyPr/>
          <a:lstStyle>
            <a:lvl1pPr marL="0" indent="0">
              <a:buNone/>
              <a:defRPr/>
            </a:lvl1pPr>
          </a:lstStyle>
          <a:p>
            <a:r>
              <a:rPr lang="en-US"/>
              <a:t>Click icon to add picture</a:t>
            </a:r>
            <a:endParaRPr lang="en-CA" dirty="0"/>
          </a:p>
        </p:txBody>
      </p:sp>
      <p:sp>
        <p:nvSpPr>
          <p:cNvPr id="24" name="Picture Placeholder 21"/>
          <p:cNvSpPr>
            <a:spLocks noGrp="1"/>
          </p:cNvSpPr>
          <p:nvPr>
            <p:ph type="pic" sz="quarter" idx="11" hasCustomPrompt="1"/>
          </p:nvPr>
        </p:nvSpPr>
        <p:spPr>
          <a:xfrm>
            <a:off x="1597029" y="1200150"/>
            <a:ext cx="609600" cy="609600"/>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20" hasCustomPrompt="1"/>
          </p:nvPr>
        </p:nvSpPr>
        <p:spPr>
          <a:xfrm>
            <a:off x="6858000" y="1200150"/>
            <a:ext cx="609600" cy="609600"/>
          </a:xfrm>
        </p:spPr>
        <p:txBody>
          <a:bodyPr>
            <a:normAutofit/>
          </a:bodyPr>
          <a:lstStyle>
            <a:lvl1pPr marL="0" indent="0">
              <a:buNone/>
              <a:defRPr sz="900"/>
            </a:lvl1pPr>
          </a:lstStyle>
          <a:p>
            <a:r>
              <a:rPr lang="en-US" dirty="0"/>
              <a:t>icon</a:t>
            </a:r>
            <a:endParaRPr lang="en-CA" dirty="0"/>
          </a:p>
        </p:txBody>
      </p:sp>
      <p:sp>
        <p:nvSpPr>
          <p:cNvPr id="26" name="Picture Placeholder 21"/>
          <p:cNvSpPr>
            <a:spLocks noGrp="1"/>
          </p:cNvSpPr>
          <p:nvPr>
            <p:ph type="pic" sz="quarter" idx="21" hasCustomPrompt="1"/>
          </p:nvPr>
        </p:nvSpPr>
        <p:spPr>
          <a:xfrm>
            <a:off x="6858000" y="3105150"/>
            <a:ext cx="609600" cy="609600"/>
          </a:xfrm>
        </p:spPr>
        <p:txBody>
          <a:bodyPr>
            <a:normAutofit/>
          </a:bodyPr>
          <a:lstStyle>
            <a:lvl1pPr marL="0" indent="0">
              <a:buNone/>
              <a:defRPr sz="900"/>
            </a:lvl1pPr>
          </a:lstStyle>
          <a:p>
            <a:r>
              <a:rPr lang="en-US" dirty="0"/>
              <a:t>icon</a:t>
            </a:r>
            <a:endParaRPr lang="en-CA" dirty="0"/>
          </a:p>
        </p:txBody>
      </p:sp>
      <p:sp>
        <p:nvSpPr>
          <p:cNvPr id="27" name="Picture Placeholder 21"/>
          <p:cNvSpPr>
            <a:spLocks noGrp="1"/>
          </p:cNvSpPr>
          <p:nvPr>
            <p:ph type="pic" sz="quarter" idx="22" hasCustomPrompt="1"/>
          </p:nvPr>
        </p:nvSpPr>
        <p:spPr>
          <a:xfrm>
            <a:off x="1600200" y="3105150"/>
            <a:ext cx="609600" cy="609600"/>
          </a:xfrm>
        </p:spPr>
        <p:txBody>
          <a:bodyPr>
            <a:normAutofit/>
          </a:bodyPr>
          <a:lstStyle>
            <a:lvl1pPr marL="0" indent="0">
              <a:buNone/>
              <a:defRPr sz="900"/>
            </a:lvl1pPr>
          </a:lstStyle>
          <a:p>
            <a:r>
              <a:rPr lang="en-US" dirty="0"/>
              <a:t>icon</a:t>
            </a:r>
            <a:endParaRPr lang="en-CA" dirty="0"/>
          </a:p>
        </p:txBody>
      </p:sp>
      <p:sp>
        <p:nvSpPr>
          <p:cNvPr id="18" name="TextBox 17"/>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28" name="TextBox 2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9" name="Straight Connector 2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30" name="Straight Connector 29">
            <a:extLst>
              <a:ext uri="{FF2B5EF4-FFF2-40B4-BE49-F238E27FC236}">
                <a16:creationId xmlns:a16="http://schemas.microsoft.com/office/drawing/2014/main" id="{B3943618-B59F-7737-A3AE-5A0F25D5D5CC}"/>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4020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pos="4224">
          <p15:clr>
            <a:srgbClr val="FBAE40"/>
          </p15:clr>
        </p15:guide>
        <p15:guide id="18" pos="4320">
          <p15:clr>
            <a:srgbClr val="FBAE40"/>
          </p15:clr>
        </p15:guide>
        <p15:guide id="19" pos="1488">
          <p15:clr>
            <a:srgbClr val="FBAE40"/>
          </p15:clr>
        </p15:guide>
        <p15:guide id="20" pos="1392">
          <p15:clr>
            <a:srgbClr val="FBAE40"/>
          </p15:clr>
        </p15:guide>
        <p15:guide id="21" pos="5568">
          <p15:clr>
            <a:srgbClr val="FBAE40"/>
          </p15:clr>
        </p15:guide>
        <p15:guide id="22" pos="144">
          <p15:clr>
            <a:srgbClr val="FBAE40"/>
          </p15:clr>
        </p15:guide>
        <p15:guide id="23" orient="horz" pos="3060">
          <p15:clr>
            <a:srgbClr val="FBAE40"/>
          </p15:clr>
        </p15:guide>
        <p15:guide id="24" orient="horz" pos="1956">
          <p15:clr>
            <a:srgbClr val="FBAE40"/>
          </p15:clr>
        </p15:guide>
        <p15:guide id="25" orient="horz" pos="1860">
          <p15:clr>
            <a:srgbClr val="FBAE40"/>
          </p15:clr>
        </p15:guide>
        <p15:guide id="26" orient="horz" pos="2340">
          <p15:clr>
            <a:srgbClr val="FBAE40"/>
          </p15:clr>
        </p15:guide>
        <p15:guide id="27" orient="horz" pos="2436">
          <p15:clr>
            <a:srgbClr val="FBAE40"/>
          </p15:clr>
        </p15:guide>
        <p15:guide id="28" orient="horz" pos="1236">
          <p15:clr>
            <a:srgbClr val="FBAE40"/>
          </p15:clr>
        </p15:guide>
        <p15:guide id="29" orient="horz" pos="1140">
          <p15:clr>
            <a:srgbClr val="FBAE40"/>
          </p15:clr>
        </p15:guide>
        <p15:guide id="30" orient="horz" pos="756">
          <p15:clr>
            <a:srgbClr val="FBAE40"/>
          </p15:clr>
        </p15:guide>
        <p15:guide id="31" pos="2784">
          <p15:clr>
            <a:srgbClr val="FBAE40"/>
          </p15:clr>
        </p15:guide>
        <p15:guide id="3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Multi Image 4">
    <p:spTree>
      <p:nvGrpSpPr>
        <p:cNvPr id="1" name=""/>
        <p:cNvGrpSpPr/>
        <p:nvPr/>
      </p:nvGrpSpPr>
      <p:grpSpPr>
        <a:xfrm>
          <a:off x="0" y="0"/>
          <a:ext cx="0" cy="0"/>
          <a:chOff x="0" y="0"/>
          <a:chExt cx="0" cy="0"/>
        </a:xfrm>
      </p:grpSpPr>
      <p:sp>
        <p:nvSpPr>
          <p:cNvPr id="7" name="Content Placeholder 4"/>
          <p:cNvSpPr>
            <a:spLocks noGrp="1"/>
          </p:cNvSpPr>
          <p:nvPr>
            <p:ph sz="quarter" idx="16" hasCustomPrompt="1"/>
          </p:nvPr>
        </p:nvSpPr>
        <p:spPr>
          <a:xfrm>
            <a:off x="4114800" y="6667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7" hasCustomPrompt="1"/>
          </p:nvPr>
        </p:nvSpPr>
        <p:spPr>
          <a:xfrm>
            <a:off x="4114802" y="1333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2745201" y="3181350"/>
            <a:ext cx="2284000" cy="1752204"/>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2745203" y="2647950"/>
            <a:ext cx="2283999" cy="381000"/>
          </a:xfrm>
        </p:spPr>
        <p:txBody>
          <a:bodyPr>
            <a:normAutofit/>
          </a:bodyPr>
          <a:lstStyle>
            <a:lvl1pPr marL="0" indent="0">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Title 2"/>
          <p:cNvSpPr>
            <a:spLocks noGrp="1"/>
          </p:cNvSpPr>
          <p:nvPr>
            <p:ph type="title"/>
          </p:nvPr>
        </p:nvSpPr>
        <p:spPr>
          <a:xfrm>
            <a:off x="228601" y="133350"/>
            <a:ext cx="3806000" cy="762001"/>
          </a:xfrm>
        </p:spPr>
        <p:txBody>
          <a:bodyPr/>
          <a:lstStyle>
            <a:lvl1pPr>
              <a:defRPr/>
            </a:lvl1pPr>
          </a:lstStyle>
          <a:p>
            <a:r>
              <a:rPr lang="en-US"/>
              <a:t>Click to edit Master title style</a:t>
            </a:r>
            <a:endParaRPr lang="en-US" dirty="0"/>
          </a:p>
        </p:txBody>
      </p:sp>
      <p:cxnSp>
        <p:nvCxnSpPr>
          <p:cNvPr id="13" name="Straight Connector 1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Picture Placeholder 14"/>
          <p:cNvSpPr>
            <a:spLocks noGrp="1"/>
          </p:cNvSpPr>
          <p:nvPr>
            <p:ph type="pic" sz="quarter" idx="20"/>
          </p:nvPr>
        </p:nvSpPr>
        <p:spPr>
          <a:xfrm>
            <a:off x="6553200" y="133348"/>
            <a:ext cx="2362612" cy="2281238"/>
          </a:xfrm>
          <a:prstGeom prst="snip1Rect">
            <a:avLst/>
          </a:prstGeom>
        </p:spPr>
        <p:txBody>
          <a:bodyPr/>
          <a:lstStyle>
            <a:lvl1pPr marL="0" indent="0">
              <a:buNone/>
              <a:defRPr/>
            </a:lvl1pPr>
          </a:lstStyle>
          <a:p>
            <a:r>
              <a:rPr lang="en-US"/>
              <a:t>Click icon to add picture</a:t>
            </a:r>
            <a:endParaRPr lang="en-CA"/>
          </a:p>
        </p:txBody>
      </p:sp>
      <p:sp>
        <p:nvSpPr>
          <p:cNvPr id="16" name="Picture Placeholder 14"/>
          <p:cNvSpPr>
            <a:spLocks noGrp="1"/>
          </p:cNvSpPr>
          <p:nvPr>
            <p:ph type="pic" sz="quarter" idx="21"/>
          </p:nvPr>
        </p:nvSpPr>
        <p:spPr>
          <a:xfrm>
            <a:off x="228600" y="2647951"/>
            <a:ext cx="2362200" cy="2281238"/>
          </a:xfrm>
          <a:prstGeom prst="snip1Rect">
            <a:avLst/>
          </a:prstGeom>
        </p:spPr>
        <p:txBody>
          <a:bodyPr/>
          <a:lstStyle>
            <a:lvl1pPr marL="0" indent="0">
              <a:buNone/>
              <a:defRPr/>
            </a:lvl1pPr>
          </a:lstStyle>
          <a:p>
            <a:r>
              <a:rPr lang="en-US"/>
              <a:t>Click icon to add picture</a:t>
            </a:r>
            <a:endParaRPr lang="en-CA"/>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9" name="TextBox 18"/>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2A325CB0-F123-B7B0-A6F2-C31FD697695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1266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orient="horz" pos="84">
          <p15:clr>
            <a:srgbClr val="FBAE40"/>
          </p15:clr>
        </p15:guide>
        <p15:guide id="18" orient="horz" pos="3108">
          <p15:clr>
            <a:srgbClr val="FBAE40"/>
          </p15:clr>
        </p15:guide>
        <p15:guide id="19" pos="5616">
          <p15:clr>
            <a:srgbClr val="FBAE40"/>
          </p15:clr>
        </p15:guide>
        <p15:guide id="20" pos="144">
          <p15:clr>
            <a:srgbClr val="FBAE40"/>
          </p15:clr>
        </p15:guide>
        <p15:guide id="21" pos="3168">
          <p15:clr>
            <a:srgbClr val="FBAE40"/>
          </p15:clr>
        </p15:guide>
        <p15:guide id="22" orient="horz" pos="1668">
          <p15:clr>
            <a:srgbClr val="FBAE40"/>
          </p15:clr>
        </p15:guide>
        <p15:guide id="23" pos="4128">
          <p15:clr>
            <a:srgbClr val="FBAE40"/>
          </p15:clr>
        </p15:guide>
        <p15:guide id="24" pos="4032">
          <p15:clr>
            <a:srgbClr val="FBAE40"/>
          </p15:clr>
        </p15:guide>
        <p15:guide id="25" pos="1632">
          <p15:clr>
            <a:srgbClr val="FBAE40"/>
          </p15:clr>
        </p15:guide>
        <p15:guide id="26" pos="1728">
          <p15:clr>
            <a:srgbClr val="FBAE40"/>
          </p15:clr>
        </p15:guide>
        <p15:guide id="27" orient="horz" pos="1524">
          <p15:clr>
            <a:srgbClr val="FBAE40"/>
          </p15:clr>
        </p15:guide>
        <p15:guide id="28" pos="2592">
          <p15:clr>
            <a:srgbClr val="FBAE40"/>
          </p15:clr>
        </p15:guide>
        <p15:guide id="29" orient="horz" pos="2004">
          <p15:clr>
            <a:srgbClr val="FBAE40"/>
          </p15:clr>
        </p15:guide>
        <p15:guide id="30" orient="horz" pos="1908">
          <p15:clr>
            <a:srgbClr val="FBAE40"/>
          </p15:clr>
        </p15:guide>
        <p15:guide id="31" orient="horz" pos="324">
          <p15:clr>
            <a:srgbClr val="FBAE40"/>
          </p15:clr>
        </p15:guide>
        <p15:guide id="32" orient="horz" pos="42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Multi Image 5">
    <p:spTree>
      <p:nvGrpSpPr>
        <p:cNvPr id="1" name=""/>
        <p:cNvGrpSpPr/>
        <p:nvPr/>
      </p:nvGrpSpPr>
      <p:grpSpPr>
        <a:xfrm>
          <a:off x="0" y="0"/>
          <a:ext cx="0" cy="0"/>
          <a:chOff x="0" y="0"/>
          <a:chExt cx="0" cy="0"/>
        </a:xfrm>
      </p:grpSpPr>
      <p:sp>
        <p:nvSpPr>
          <p:cNvPr id="6"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5" hasCustomPrompt="1"/>
          </p:nvPr>
        </p:nvSpPr>
        <p:spPr>
          <a:xfrm>
            <a:off x="152401" y="1225640"/>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6" hasCustomPrompt="1"/>
          </p:nvPr>
        </p:nvSpPr>
        <p:spPr>
          <a:xfrm>
            <a:off x="6172201" y="1222763"/>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7" hasCustomPrompt="1"/>
          </p:nvPr>
        </p:nvSpPr>
        <p:spPr>
          <a:xfrm>
            <a:off x="3200400" y="1222763"/>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Picture Placeholder 11"/>
          <p:cNvSpPr>
            <a:spLocks noGrp="1"/>
          </p:cNvSpPr>
          <p:nvPr>
            <p:ph type="pic" sz="quarter" idx="18"/>
          </p:nvPr>
        </p:nvSpPr>
        <p:spPr>
          <a:xfrm>
            <a:off x="0" y="1727200"/>
            <a:ext cx="3074988" cy="3054350"/>
          </a:xfrm>
        </p:spPr>
        <p:txBody>
          <a:bodyPr/>
          <a:lstStyle>
            <a:lvl1pPr marL="0" indent="0">
              <a:buNone/>
              <a:defRPr/>
            </a:lvl1pPr>
          </a:lstStyle>
          <a:p>
            <a:r>
              <a:rPr lang="en-US"/>
              <a:t>Click icon to add picture</a:t>
            </a:r>
            <a:endParaRPr lang="en-CA"/>
          </a:p>
        </p:txBody>
      </p:sp>
      <p:sp>
        <p:nvSpPr>
          <p:cNvPr id="14" name="Picture Placeholder 13"/>
          <p:cNvSpPr>
            <a:spLocks noGrp="1"/>
          </p:cNvSpPr>
          <p:nvPr>
            <p:ph type="pic" sz="quarter" idx="19"/>
          </p:nvPr>
        </p:nvSpPr>
        <p:spPr>
          <a:xfrm>
            <a:off x="6069015" y="1727200"/>
            <a:ext cx="3074987" cy="3054350"/>
          </a:xfrm>
        </p:spPr>
        <p:txBody>
          <a:bodyPr/>
          <a:lstStyle>
            <a:lvl1pPr marL="0" indent="0">
              <a:buNone/>
              <a:defRPr/>
            </a:lvl1pPr>
          </a:lstStyle>
          <a:p>
            <a:r>
              <a:rPr lang="en-US"/>
              <a:t>Click icon to add picture</a:t>
            </a:r>
            <a:endParaRPr lang="en-CA"/>
          </a:p>
        </p:txBody>
      </p:sp>
      <p:sp>
        <p:nvSpPr>
          <p:cNvPr id="16" name="Picture Placeholder 15"/>
          <p:cNvSpPr>
            <a:spLocks noGrp="1"/>
          </p:cNvSpPr>
          <p:nvPr>
            <p:ph type="pic" sz="quarter" idx="20"/>
          </p:nvPr>
        </p:nvSpPr>
        <p:spPr>
          <a:xfrm>
            <a:off x="3074990" y="1727200"/>
            <a:ext cx="2994025" cy="3054350"/>
          </a:xfrm>
        </p:spPr>
        <p:txBody>
          <a:bodyPr/>
          <a:lstStyle>
            <a:lvl1pPr marL="0" indent="0">
              <a:buNone/>
              <a:defRPr/>
            </a:lvl1pPr>
          </a:lstStyle>
          <a:p>
            <a:r>
              <a:rPr lang="en-US"/>
              <a:t>Click icon to add picture</a:t>
            </a:r>
            <a:endParaRPr lang="en-CA"/>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7" name="TextBox 16"/>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3" name="Straight Connector 12"/>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6724123E-AC80-3525-1710-1D34BD7320C6}"/>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63229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ulti Image 6">
    <p:spTree>
      <p:nvGrpSpPr>
        <p:cNvPr id="1" name=""/>
        <p:cNvGrpSpPr/>
        <p:nvPr/>
      </p:nvGrpSpPr>
      <p:grpSpPr>
        <a:xfrm>
          <a:off x="0" y="0"/>
          <a:ext cx="0" cy="0"/>
          <a:chOff x="0" y="0"/>
          <a:chExt cx="0" cy="0"/>
        </a:xfrm>
      </p:grpSpPr>
      <p:sp>
        <p:nvSpPr>
          <p:cNvPr id="6" name="Content Placeholder 4"/>
          <p:cNvSpPr>
            <a:spLocks noGrp="1"/>
          </p:cNvSpPr>
          <p:nvPr>
            <p:ph sz="quarter" idx="15" hasCustomPrompt="1"/>
          </p:nvPr>
        </p:nvSpPr>
        <p:spPr>
          <a:xfrm>
            <a:off x="152401" y="3313134"/>
            <a:ext cx="2819401"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6" hasCustomPrompt="1"/>
          </p:nvPr>
        </p:nvSpPr>
        <p:spPr>
          <a:xfrm>
            <a:off x="6172201" y="3310257"/>
            <a:ext cx="28194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8" name="Content Placeholder 4"/>
          <p:cNvSpPr>
            <a:spLocks noGrp="1"/>
          </p:cNvSpPr>
          <p:nvPr>
            <p:ph sz="quarter" idx="17" hasCustomPrompt="1"/>
          </p:nvPr>
        </p:nvSpPr>
        <p:spPr>
          <a:xfrm>
            <a:off x="3200400" y="3310257"/>
            <a:ext cx="2743200" cy="325416"/>
          </a:xfrm>
        </p:spPr>
        <p:txBody>
          <a:bodyPr>
            <a:noAutofit/>
          </a:bodyPr>
          <a:lstStyle>
            <a:lvl1pPr marL="0" indent="0" algn="ctr">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3" hasCustomPrompt="1"/>
          </p:nvPr>
        </p:nvSpPr>
        <p:spPr>
          <a:xfrm>
            <a:off x="152401" y="3790950"/>
            <a:ext cx="2819401"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3200401" y="3790950"/>
            <a:ext cx="27432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6172201" y="3790950"/>
            <a:ext cx="2819400" cy="11430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0" y="1050627"/>
            <a:ext cx="3074988" cy="2076205"/>
          </a:xfrm>
        </p:spPr>
        <p:txBody>
          <a:bodyPr/>
          <a:lstStyle>
            <a:lvl1pPr marL="0" indent="0">
              <a:buNone/>
              <a:defRPr/>
            </a:lvl1pPr>
          </a:lstStyle>
          <a:p>
            <a:r>
              <a:rPr lang="en-US"/>
              <a:t>Click icon to add picture</a:t>
            </a:r>
            <a:endParaRPr lang="en-CA"/>
          </a:p>
        </p:txBody>
      </p:sp>
      <p:sp>
        <p:nvSpPr>
          <p:cNvPr id="15" name="Picture Placeholder 14"/>
          <p:cNvSpPr>
            <a:spLocks noGrp="1"/>
          </p:cNvSpPr>
          <p:nvPr>
            <p:ph type="pic" sz="quarter" idx="21"/>
          </p:nvPr>
        </p:nvSpPr>
        <p:spPr>
          <a:xfrm>
            <a:off x="6069015" y="1050627"/>
            <a:ext cx="3074987" cy="2076205"/>
          </a:xfrm>
        </p:spPr>
        <p:txBody>
          <a:bodyPr/>
          <a:lstStyle>
            <a:lvl1pPr marL="0" indent="0">
              <a:buNone/>
              <a:defRPr/>
            </a:lvl1pPr>
          </a:lstStyle>
          <a:p>
            <a:r>
              <a:rPr lang="en-US"/>
              <a:t>Click icon to add picture</a:t>
            </a:r>
            <a:endParaRPr lang="en-CA"/>
          </a:p>
        </p:txBody>
      </p:sp>
      <p:sp>
        <p:nvSpPr>
          <p:cNvPr id="17" name="Picture Placeholder 16"/>
          <p:cNvSpPr>
            <a:spLocks noGrp="1"/>
          </p:cNvSpPr>
          <p:nvPr>
            <p:ph type="pic" sz="quarter" idx="22"/>
          </p:nvPr>
        </p:nvSpPr>
        <p:spPr>
          <a:xfrm>
            <a:off x="3074990" y="1050627"/>
            <a:ext cx="2994025" cy="2076205"/>
          </a:xfrm>
        </p:spPr>
        <p:txBody>
          <a:bodyPr/>
          <a:lstStyle>
            <a:lvl1pPr marL="0" indent="0">
              <a:buNone/>
              <a:defRPr/>
            </a:lvl1pPr>
          </a:lstStyle>
          <a:p>
            <a:r>
              <a:rPr lang="en-US"/>
              <a:t>Click icon to add picture</a:t>
            </a:r>
            <a:endParaRPr lang="en-CA"/>
          </a:p>
        </p:txBody>
      </p:sp>
      <p:sp>
        <p:nvSpPr>
          <p:cNvPr id="12"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6" name="Straight Connector 1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8" name="Straight Connector 17">
            <a:extLst>
              <a:ext uri="{FF2B5EF4-FFF2-40B4-BE49-F238E27FC236}">
                <a16:creationId xmlns:a16="http://schemas.microsoft.com/office/drawing/2014/main" id="{153FAE81-11E5-DE2F-0D43-5810FF4889E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4859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Multi Icon">
    <p:spTree>
      <p:nvGrpSpPr>
        <p:cNvPr id="1" name=""/>
        <p:cNvGrpSpPr/>
        <p:nvPr/>
      </p:nvGrpSpPr>
      <p:grpSpPr>
        <a:xfrm>
          <a:off x="0" y="0"/>
          <a:ext cx="0" cy="0"/>
          <a:chOff x="0" y="0"/>
          <a:chExt cx="0" cy="0"/>
        </a:xfrm>
      </p:grpSpPr>
      <p:sp>
        <p:nvSpPr>
          <p:cNvPr id="21" name="Picture Placeholder 20"/>
          <p:cNvSpPr>
            <a:spLocks noGrp="1"/>
          </p:cNvSpPr>
          <p:nvPr>
            <p:ph type="pic" sz="quarter" idx="22"/>
          </p:nvPr>
        </p:nvSpPr>
        <p:spPr>
          <a:xfrm>
            <a:off x="0" y="1032748"/>
            <a:ext cx="9144000" cy="1615202"/>
          </a:xfrm>
        </p:spPr>
        <p:txBody>
          <a:bodyPr/>
          <a:lstStyle>
            <a:lvl1pPr marL="0" indent="0">
              <a:buNone/>
              <a:defRPr/>
            </a:lvl1pPr>
          </a:lstStyle>
          <a:p>
            <a:r>
              <a:rPr lang="en-US"/>
              <a:t>Click icon to add picture</a:t>
            </a:r>
            <a:endParaRPr lang="en-CA" dirty="0"/>
          </a:p>
        </p:txBody>
      </p:sp>
      <p:sp>
        <p:nvSpPr>
          <p:cNvPr id="6" name="Content Placeholder 4"/>
          <p:cNvSpPr>
            <a:spLocks noGrp="1"/>
          </p:cNvSpPr>
          <p:nvPr>
            <p:ph sz="quarter" idx="13" hasCustomPrompt="1"/>
          </p:nvPr>
        </p:nvSpPr>
        <p:spPr>
          <a:xfrm>
            <a:off x="152402" y="3957651"/>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7" name="Content Placeholder 4"/>
          <p:cNvSpPr>
            <a:spLocks noGrp="1"/>
          </p:cNvSpPr>
          <p:nvPr>
            <p:ph sz="quarter" idx="15" hasCustomPrompt="1"/>
          </p:nvPr>
        </p:nvSpPr>
        <p:spPr>
          <a:xfrm>
            <a:off x="152402"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6" hasCustomPrompt="1"/>
          </p:nvPr>
        </p:nvSpPr>
        <p:spPr>
          <a:xfrm>
            <a:off x="2438402" y="3957651"/>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7" hasCustomPrompt="1"/>
          </p:nvPr>
        </p:nvSpPr>
        <p:spPr>
          <a:xfrm>
            <a:off x="2438402" y="3492591"/>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2" name="Content Placeholder 4"/>
          <p:cNvSpPr>
            <a:spLocks noGrp="1"/>
          </p:cNvSpPr>
          <p:nvPr>
            <p:ph sz="quarter" idx="18" hasCustomPrompt="1"/>
          </p:nvPr>
        </p:nvSpPr>
        <p:spPr>
          <a:xfrm>
            <a:off x="4724402" y="395121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Content Placeholder 4"/>
          <p:cNvSpPr>
            <a:spLocks noGrp="1"/>
          </p:cNvSpPr>
          <p:nvPr>
            <p:ph sz="quarter" idx="19" hasCustomPrompt="1"/>
          </p:nvPr>
        </p:nvSpPr>
        <p:spPr>
          <a:xfrm>
            <a:off x="4724402"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Content Placeholder 4"/>
          <p:cNvSpPr>
            <a:spLocks noGrp="1"/>
          </p:cNvSpPr>
          <p:nvPr>
            <p:ph sz="quarter" idx="20" hasCustomPrompt="1"/>
          </p:nvPr>
        </p:nvSpPr>
        <p:spPr>
          <a:xfrm>
            <a:off x="7007111" y="3951210"/>
            <a:ext cx="1978029" cy="9763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6" name="Content Placeholder 4"/>
          <p:cNvSpPr>
            <a:spLocks noGrp="1"/>
          </p:cNvSpPr>
          <p:nvPr>
            <p:ph sz="quarter" idx="21" hasCustomPrompt="1"/>
          </p:nvPr>
        </p:nvSpPr>
        <p:spPr>
          <a:xfrm>
            <a:off x="7007111" y="3486150"/>
            <a:ext cx="1978029" cy="325416"/>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2" name="Picture Placeholder 21"/>
          <p:cNvSpPr>
            <a:spLocks noGrp="1"/>
          </p:cNvSpPr>
          <p:nvPr>
            <p:ph type="pic" sz="quarter" idx="11" hasCustomPrompt="1"/>
          </p:nvPr>
        </p:nvSpPr>
        <p:spPr>
          <a:xfrm>
            <a:off x="152402" y="2814649"/>
            <a:ext cx="540543" cy="540543"/>
          </a:xfrm>
        </p:spPr>
        <p:txBody>
          <a:bodyPr>
            <a:normAutofit/>
          </a:bodyPr>
          <a:lstStyle>
            <a:lvl1pPr marL="0" indent="0">
              <a:buNone/>
              <a:defRPr sz="900"/>
            </a:lvl1pPr>
          </a:lstStyle>
          <a:p>
            <a:r>
              <a:rPr lang="en-US" dirty="0"/>
              <a:t>icon</a:t>
            </a:r>
            <a:endParaRPr lang="en-CA" dirty="0"/>
          </a:p>
        </p:txBody>
      </p:sp>
      <p:sp>
        <p:nvSpPr>
          <p:cNvPr id="23" name="Picture Placeholder 21"/>
          <p:cNvSpPr>
            <a:spLocks noGrp="1"/>
          </p:cNvSpPr>
          <p:nvPr>
            <p:ph type="pic" sz="quarter" idx="23" hasCustomPrompt="1"/>
          </p:nvPr>
        </p:nvSpPr>
        <p:spPr>
          <a:xfrm>
            <a:off x="2438402" y="2814649"/>
            <a:ext cx="540543" cy="540543"/>
          </a:xfrm>
        </p:spPr>
        <p:txBody>
          <a:bodyPr>
            <a:normAutofit/>
          </a:bodyPr>
          <a:lstStyle>
            <a:lvl1pPr marL="0" indent="0">
              <a:buNone/>
              <a:defRPr sz="900"/>
            </a:lvl1pPr>
          </a:lstStyle>
          <a:p>
            <a:r>
              <a:rPr lang="en-US" dirty="0"/>
              <a:t>icon</a:t>
            </a:r>
            <a:endParaRPr lang="en-CA" dirty="0"/>
          </a:p>
        </p:txBody>
      </p:sp>
      <p:sp>
        <p:nvSpPr>
          <p:cNvPr id="24" name="Picture Placeholder 21"/>
          <p:cNvSpPr>
            <a:spLocks noGrp="1"/>
          </p:cNvSpPr>
          <p:nvPr>
            <p:ph type="pic" sz="quarter" idx="24" hasCustomPrompt="1"/>
          </p:nvPr>
        </p:nvSpPr>
        <p:spPr>
          <a:xfrm>
            <a:off x="4724402" y="2814649"/>
            <a:ext cx="540543" cy="540543"/>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25" hasCustomPrompt="1"/>
          </p:nvPr>
        </p:nvSpPr>
        <p:spPr>
          <a:xfrm>
            <a:off x="7007111" y="2814649"/>
            <a:ext cx="540543" cy="540543"/>
          </a:xfrm>
        </p:spPr>
        <p:txBody>
          <a:bodyPr>
            <a:normAutofit/>
          </a:bodyPr>
          <a:lstStyle>
            <a:lvl1pPr marL="0" indent="0">
              <a:buNone/>
              <a:defRPr sz="900"/>
            </a:lvl1pPr>
          </a:lstStyle>
          <a:p>
            <a:r>
              <a:rPr lang="en-US" dirty="0"/>
              <a:t>icon</a:t>
            </a:r>
            <a:endParaRPr lang="en-CA" dirty="0"/>
          </a:p>
        </p:txBody>
      </p:sp>
      <p:sp>
        <p:nvSpPr>
          <p:cNvPr id="17"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6" name="Straight Connector 2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7" name="TextBox 26"/>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9" name="Straight Connector 18"/>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0" name="Straight Connector 19">
            <a:extLst>
              <a:ext uri="{FF2B5EF4-FFF2-40B4-BE49-F238E27FC236}">
                <a16:creationId xmlns:a16="http://schemas.microsoft.com/office/drawing/2014/main" id="{A114CEB1-D003-99E7-50EE-F8905085F485}"/>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4922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9" name="Picture Placeholder 7"/>
          <p:cNvSpPr>
            <a:spLocks noGrp="1"/>
          </p:cNvSpPr>
          <p:nvPr>
            <p:ph type="pic" sz="quarter" idx="21"/>
          </p:nvPr>
        </p:nvSpPr>
        <p:spPr>
          <a:xfrm>
            <a:off x="0" y="1062003"/>
            <a:ext cx="2274480" cy="895350"/>
          </a:xfrm>
        </p:spPr>
        <p:txBody>
          <a:bodyPr/>
          <a:lstStyle/>
          <a:p>
            <a:r>
              <a:rPr lang="en-US"/>
              <a:t>Click icon to add picture</a:t>
            </a:r>
            <a:endParaRPr lang="en-CA"/>
          </a:p>
        </p:txBody>
      </p:sp>
      <p:sp>
        <p:nvSpPr>
          <p:cNvPr id="21" name="Picture Placeholder 7"/>
          <p:cNvSpPr>
            <a:spLocks noGrp="1"/>
          </p:cNvSpPr>
          <p:nvPr>
            <p:ph type="pic" sz="quarter" idx="22"/>
          </p:nvPr>
        </p:nvSpPr>
        <p:spPr>
          <a:xfrm>
            <a:off x="2297520" y="1062003"/>
            <a:ext cx="2274480" cy="895350"/>
          </a:xfrm>
        </p:spPr>
        <p:txBody>
          <a:bodyPr/>
          <a:lstStyle/>
          <a:p>
            <a:r>
              <a:rPr lang="en-US"/>
              <a:t>Click icon to add picture</a:t>
            </a:r>
            <a:endParaRPr lang="en-CA"/>
          </a:p>
        </p:txBody>
      </p:sp>
      <p:sp>
        <p:nvSpPr>
          <p:cNvPr id="22" name="Picture Placeholder 7"/>
          <p:cNvSpPr>
            <a:spLocks noGrp="1"/>
          </p:cNvSpPr>
          <p:nvPr>
            <p:ph type="pic" sz="quarter" idx="23"/>
          </p:nvPr>
        </p:nvSpPr>
        <p:spPr>
          <a:xfrm>
            <a:off x="4595040" y="1062003"/>
            <a:ext cx="2274480" cy="895350"/>
          </a:xfrm>
        </p:spPr>
        <p:txBody>
          <a:bodyPr/>
          <a:lstStyle/>
          <a:p>
            <a:r>
              <a:rPr lang="en-US"/>
              <a:t>Click icon to add picture</a:t>
            </a:r>
            <a:endParaRPr lang="en-CA"/>
          </a:p>
        </p:txBody>
      </p:sp>
      <p:sp>
        <p:nvSpPr>
          <p:cNvPr id="23" name="Picture Placeholder 7"/>
          <p:cNvSpPr>
            <a:spLocks noGrp="1"/>
          </p:cNvSpPr>
          <p:nvPr>
            <p:ph type="pic" sz="quarter" idx="24"/>
          </p:nvPr>
        </p:nvSpPr>
        <p:spPr>
          <a:xfrm>
            <a:off x="6869520" y="1062003"/>
            <a:ext cx="2274480" cy="895350"/>
          </a:xfrm>
        </p:spPr>
        <p:txBody>
          <a:bodyPr/>
          <a:lstStyle/>
          <a:p>
            <a:r>
              <a:rPr lang="en-US"/>
              <a:t>Click icon to add picture</a:t>
            </a:r>
            <a:endParaRPr lang="en-CA"/>
          </a:p>
        </p:txBody>
      </p:sp>
      <p:sp>
        <p:nvSpPr>
          <p:cNvPr id="24" name="Content Placeholder 4"/>
          <p:cNvSpPr>
            <a:spLocks noGrp="1"/>
          </p:cNvSpPr>
          <p:nvPr>
            <p:ph sz="quarter" idx="13" hasCustomPrompt="1"/>
          </p:nvPr>
        </p:nvSpPr>
        <p:spPr>
          <a:xfrm>
            <a:off x="152400" y="2574812"/>
            <a:ext cx="20574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5" name="Content Placeholder 4"/>
          <p:cNvSpPr>
            <a:spLocks noGrp="1"/>
          </p:cNvSpPr>
          <p:nvPr>
            <p:ph sz="quarter" idx="15" hasCustomPrompt="1"/>
          </p:nvPr>
        </p:nvSpPr>
        <p:spPr>
          <a:xfrm>
            <a:off x="152400" y="2109753"/>
            <a:ext cx="20574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6" name="Content Placeholder 4"/>
          <p:cNvSpPr>
            <a:spLocks noGrp="1"/>
          </p:cNvSpPr>
          <p:nvPr>
            <p:ph sz="quarter" idx="25" hasCustomPrompt="1"/>
          </p:nvPr>
        </p:nvSpPr>
        <p:spPr>
          <a:xfrm>
            <a:off x="2362202" y="2574812"/>
            <a:ext cx="2133599"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7" name="Content Placeholder 4"/>
          <p:cNvSpPr>
            <a:spLocks noGrp="1"/>
          </p:cNvSpPr>
          <p:nvPr>
            <p:ph sz="quarter" idx="26" hasCustomPrompt="1"/>
          </p:nvPr>
        </p:nvSpPr>
        <p:spPr>
          <a:xfrm>
            <a:off x="2362202" y="2109753"/>
            <a:ext cx="2133599"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8" name="Content Placeholder 4"/>
          <p:cNvSpPr>
            <a:spLocks noGrp="1"/>
          </p:cNvSpPr>
          <p:nvPr>
            <p:ph sz="quarter" idx="27" hasCustomPrompt="1"/>
          </p:nvPr>
        </p:nvSpPr>
        <p:spPr>
          <a:xfrm>
            <a:off x="4648200" y="2570015"/>
            <a:ext cx="2133600"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9" name="Content Placeholder 4"/>
          <p:cNvSpPr>
            <a:spLocks noGrp="1"/>
          </p:cNvSpPr>
          <p:nvPr>
            <p:ph sz="quarter" idx="28" hasCustomPrompt="1"/>
          </p:nvPr>
        </p:nvSpPr>
        <p:spPr>
          <a:xfrm>
            <a:off x="4648200" y="2104956"/>
            <a:ext cx="2133600"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0" name="Content Placeholder 4"/>
          <p:cNvSpPr>
            <a:spLocks noGrp="1"/>
          </p:cNvSpPr>
          <p:nvPr>
            <p:ph sz="quarter" idx="29" hasCustomPrompt="1"/>
          </p:nvPr>
        </p:nvSpPr>
        <p:spPr>
          <a:xfrm>
            <a:off x="6934202" y="2567001"/>
            <a:ext cx="2047651" cy="2344732"/>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31" name="Content Placeholder 4"/>
          <p:cNvSpPr>
            <a:spLocks noGrp="1"/>
          </p:cNvSpPr>
          <p:nvPr>
            <p:ph sz="quarter" idx="30" hasCustomPrompt="1"/>
          </p:nvPr>
        </p:nvSpPr>
        <p:spPr>
          <a:xfrm>
            <a:off x="6934202" y="2101941"/>
            <a:ext cx="2047651" cy="304800"/>
          </a:xfrm>
        </p:spPr>
        <p:txBody>
          <a:bodyPr>
            <a:noAutofit/>
          </a:bodyPr>
          <a:lstStyle>
            <a:lvl1pPr marL="0" indent="0" algn="l">
              <a:buClr>
                <a:schemeClr val="tx2"/>
              </a:buClr>
              <a:buFont typeface="Wingdings" panose="05000000000000000000" pitchFamily="2" charset="2"/>
              <a:buNone/>
              <a:defRPr sz="1800" baseline="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5"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20" name="Straight Connector 19"/>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32" name="TextBox 31"/>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8" name="Straight Connector 17"/>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D462B1CA-A1C7-1D23-89DE-8445C7D15C67}"/>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89982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pos="96">
          <p15:clr>
            <a:srgbClr val="FBAE40"/>
          </p15:clr>
        </p15:guide>
        <p15:guide id="16" pos="5664">
          <p15:clr>
            <a:srgbClr val="FBAE40"/>
          </p15:clr>
        </p15:guide>
        <p15:guide id="17" pos="4368">
          <p15:clr>
            <a:srgbClr val="FBAE40"/>
          </p15:clr>
        </p15:guide>
        <p15:guide id="18" pos="4272">
          <p15:clr>
            <a:srgbClr val="FBAE40"/>
          </p15:clr>
        </p15:guide>
        <p15:guide id="19" pos="2928">
          <p15:clr>
            <a:srgbClr val="FBAE40"/>
          </p15:clr>
        </p15:guide>
        <p15:guide id="20" pos="2832">
          <p15:clr>
            <a:srgbClr val="FBAE40"/>
          </p15:clr>
        </p15:guide>
        <p15:guide id="21" pos="1488">
          <p15:clr>
            <a:srgbClr val="FBAE40"/>
          </p15:clr>
        </p15:guide>
        <p15:guide id="22" pos="1392">
          <p15:clr>
            <a:srgbClr val="FBAE40"/>
          </p15:clr>
        </p15:guide>
        <p15:guide id="23" orient="horz" pos="564">
          <p15:clr>
            <a:srgbClr val="FBAE40"/>
          </p15:clr>
        </p15:guide>
        <p15:guide id="24" orient="horz" pos="660">
          <p15:clr>
            <a:srgbClr val="FBAE40"/>
          </p15:clr>
        </p15:guide>
        <p15:guide id="25" orient="horz" pos="852">
          <p15:clr>
            <a:srgbClr val="FBAE40"/>
          </p15:clr>
        </p15:guide>
        <p15:guide id="26" orient="horz" pos="948">
          <p15:clr>
            <a:srgbClr val="FBAE40"/>
          </p15:clr>
        </p15:guide>
        <p15:guide id="27" pos="5760">
          <p15:clr>
            <a:srgbClr val="FBAE40"/>
          </p15:clr>
        </p15:guide>
        <p15:guide id="28" orient="horz" pos="310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Multi Text">
    <p:spTree>
      <p:nvGrpSpPr>
        <p:cNvPr id="1" name=""/>
        <p:cNvGrpSpPr/>
        <p:nvPr/>
      </p:nvGrpSpPr>
      <p:grpSpPr>
        <a:xfrm>
          <a:off x="0" y="0"/>
          <a:ext cx="0" cy="0"/>
          <a:chOff x="0" y="0"/>
          <a:chExt cx="0" cy="0"/>
        </a:xfrm>
      </p:grpSpPr>
      <p:sp>
        <p:nvSpPr>
          <p:cNvPr id="4" name="Title 2"/>
          <p:cNvSpPr>
            <a:spLocks noGrp="1"/>
          </p:cNvSpPr>
          <p:nvPr>
            <p:ph type="title"/>
          </p:nvPr>
        </p:nvSpPr>
        <p:spPr>
          <a:xfrm>
            <a:off x="228600" y="171451"/>
            <a:ext cx="4267200" cy="838201"/>
          </a:xfrm>
        </p:spPr>
        <p:txBody>
          <a:bodyPr/>
          <a:lstStyle>
            <a:lvl1pPr>
              <a:defRPr/>
            </a:lvl1pPr>
          </a:lstStyle>
          <a:p>
            <a:r>
              <a:rPr lang="en-US"/>
              <a:t>Click to edit Master title style</a:t>
            </a:r>
            <a:endParaRPr lang="en-US" dirty="0"/>
          </a:p>
        </p:txBody>
      </p:sp>
      <p:cxnSp>
        <p:nvCxnSpPr>
          <p:cNvPr id="5" name="Straight Connector 4"/>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8" name="Content Placeholder 4"/>
          <p:cNvSpPr>
            <a:spLocks noGrp="1"/>
          </p:cNvSpPr>
          <p:nvPr>
            <p:ph sz="quarter" idx="16" hasCustomPrompt="1"/>
          </p:nvPr>
        </p:nvSpPr>
        <p:spPr>
          <a:xfrm>
            <a:off x="6932553" y="1504951"/>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6940411" y="1050999"/>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4645460" y="1504949"/>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4648201" y="10477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228600" y="1046446"/>
            <a:ext cx="4267200" cy="3952874"/>
          </a:xfrm>
        </p:spPr>
        <p:txBody>
          <a:bodyPr/>
          <a:lstStyle>
            <a:lvl1pPr marL="0" indent="0">
              <a:buNone/>
              <a:defRPr/>
            </a:lvl1pPr>
          </a:lstStyle>
          <a:p>
            <a:r>
              <a:rPr lang="en-US"/>
              <a:t>Click icon to add picture</a:t>
            </a:r>
            <a:endParaRPr lang="en-CA"/>
          </a:p>
        </p:txBody>
      </p:sp>
      <p:sp>
        <p:nvSpPr>
          <p:cNvPr id="12" name="Content Placeholder 4"/>
          <p:cNvSpPr>
            <a:spLocks noGrp="1"/>
          </p:cNvSpPr>
          <p:nvPr>
            <p:ph sz="quarter" idx="21" hasCustomPrompt="1"/>
          </p:nvPr>
        </p:nvSpPr>
        <p:spPr>
          <a:xfrm>
            <a:off x="6929812" y="3562351"/>
            <a:ext cx="2057400" cy="1447802"/>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4" name="Content Placeholder 4"/>
          <p:cNvSpPr>
            <a:spLocks noGrp="1"/>
          </p:cNvSpPr>
          <p:nvPr>
            <p:ph sz="quarter" idx="22" hasCustomPrompt="1"/>
          </p:nvPr>
        </p:nvSpPr>
        <p:spPr>
          <a:xfrm>
            <a:off x="6937670" y="3108399"/>
            <a:ext cx="2057400"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6" name="Content Placeholder 4"/>
          <p:cNvSpPr>
            <a:spLocks noGrp="1"/>
          </p:cNvSpPr>
          <p:nvPr>
            <p:ph sz="quarter" idx="23" hasCustomPrompt="1"/>
          </p:nvPr>
        </p:nvSpPr>
        <p:spPr>
          <a:xfrm>
            <a:off x="4642719" y="3562349"/>
            <a:ext cx="2136341" cy="1447803"/>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24" hasCustomPrompt="1"/>
          </p:nvPr>
        </p:nvSpPr>
        <p:spPr>
          <a:xfrm>
            <a:off x="4645460" y="3105150"/>
            <a:ext cx="2136341"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cxnSp>
        <p:nvCxnSpPr>
          <p:cNvPr id="18" name="Straight Connector 17"/>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5" name="Straight Connector 14"/>
          <p:cNvCxnSpPr/>
          <p:nvPr/>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AA8D0F33-D4D3-B9BC-E020-66D8733A3644}"/>
              </a:ext>
            </a:extLst>
          </p:cNvPr>
          <p:cNvCxnSpPr/>
          <p:nvPr userDrawn="1"/>
        </p:nvCxnSpPr>
        <p:spPr>
          <a:xfrm>
            <a:off x="228600" y="207721"/>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745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7" orient="horz" pos="132">
          <p15:clr>
            <a:srgbClr val="FBAE40"/>
          </p15:clr>
        </p15:guide>
        <p15:guide id="18" orient="horz" pos="612">
          <p15:clr>
            <a:srgbClr val="FBAE40"/>
          </p15:clr>
        </p15:guide>
        <p15:guide id="19" orient="horz" pos="660">
          <p15:clr>
            <a:srgbClr val="FBAE40"/>
          </p15:clr>
        </p15:guide>
        <p15:guide id="20" pos="2928">
          <p15:clr>
            <a:srgbClr val="FBAE40"/>
          </p15:clr>
        </p15:guide>
        <p15:guide id="21" pos="2832">
          <p15:clr>
            <a:srgbClr val="FBAE40"/>
          </p15:clr>
        </p15:guide>
        <p15:guide id="22" pos="5664">
          <p15:clr>
            <a:srgbClr val="FBAE40"/>
          </p15:clr>
        </p15:guide>
        <p15:guide id="23" pos="144">
          <p15:clr>
            <a:srgbClr val="FBAE40"/>
          </p15:clr>
        </p15:guide>
        <p15:guide id="24" orient="horz" pos="3156">
          <p15:clr>
            <a:srgbClr val="FBAE40"/>
          </p15:clr>
        </p15:guide>
        <p15:guide id="25" orient="horz" pos="852">
          <p15:clr>
            <a:srgbClr val="FBAE40"/>
          </p15:clr>
        </p15:guide>
        <p15:guide id="26" orient="horz" pos="948">
          <p15:clr>
            <a:srgbClr val="FBAE40"/>
          </p15:clr>
        </p15:guide>
        <p15:guide id="27" orient="horz" pos="1956">
          <p15:clr>
            <a:srgbClr val="FBAE40"/>
          </p15:clr>
        </p15:guide>
        <p15:guide id="28" orient="horz" pos="1860">
          <p15:clr>
            <a:srgbClr val="FBAE40"/>
          </p15:clr>
        </p15:guide>
        <p15:guide id="29" orient="horz" pos="2148">
          <p15:clr>
            <a:srgbClr val="FBAE40"/>
          </p15:clr>
        </p15:guide>
        <p15:guide id="30" pos="4272">
          <p15:clr>
            <a:srgbClr val="FBAE40"/>
          </p15:clr>
        </p15:guide>
        <p15:guide id="31" pos="4368">
          <p15:clr>
            <a:srgbClr val="FBAE40"/>
          </p15:clr>
        </p15:guide>
        <p15:guide id="32" orient="horz" pos="22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Multi Text">
    <p:spTree>
      <p:nvGrpSpPr>
        <p:cNvPr id="1" name=""/>
        <p:cNvGrpSpPr/>
        <p:nvPr/>
      </p:nvGrpSpPr>
      <p:grpSpPr>
        <a:xfrm>
          <a:off x="0" y="0"/>
          <a:ext cx="0" cy="0"/>
          <a:chOff x="0" y="0"/>
          <a:chExt cx="0" cy="0"/>
        </a:xfrm>
      </p:grpSpPr>
      <p:sp>
        <p:nvSpPr>
          <p:cNvPr id="8" name="Content Placeholder 4"/>
          <p:cNvSpPr>
            <a:spLocks noGrp="1"/>
          </p:cNvSpPr>
          <p:nvPr>
            <p:ph sz="quarter" idx="16" hasCustomPrompt="1"/>
          </p:nvPr>
        </p:nvSpPr>
        <p:spPr>
          <a:xfrm>
            <a:off x="6940680" y="1504951"/>
            <a:ext cx="1980646" cy="3505199"/>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Content Placeholder 4"/>
          <p:cNvSpPr>
            <a:spLocks noGrp="1"/>
          </p:cNvSpPr>
          <p:nvPr>
            <p:ph sz="quarter" idx="17" hasCustomPrompt="1"/>
          </p:nvPr>
        </p:nvSpPr>
        <p:spPr>
          <a:xfrm>
            <a:off x="6948537" y="1051000"/>
            <a:ext cx="1980646" cy="301553"/>
          </a:xfrm>
        </p:spPr>
        <p:txBody>
          <a:bodyPr>
            <a:noAutofit/>
          </a:bodyPr>
          <a:lstStyle>
            <a:lvl1pPr marL="0" indent="0">
              <a:buClr>
                <a:schemeClr val="tx2"/>
              </a:buClr>
              <a:buFont typeface="Wingdings" panose="05000000000000000000" pitchFamily="2" charset="2"/>
              <a:buNone/>
              <a:defRPr lang="en-CA" sz="16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0" name="Content Placeholder 4"/>
          <p:cNvSpPr>
            <a:spLocks noGrp="1"/>
          </p:cNvSpPr>
          <p:nvPr>
            <p:ph sz="quarter" idx="18" hasCustomPrompt="1"/>
          </p:nvPr>
        </p:nvSpPr>
        <p:spPr>
          <a:xfrm>
            <a:off x="4721661" y="1504948"/>
            <a:ext cx="2062882" cy="3505200"/>
          </a:xfrm>
        </p:spPr>
        <p:txBody>
          <a:bodyPr>
            <a:normAutofit/>
          </a:bodyPr>
          <a:lstStyle>
            <a:lvl1pPr marL="0" indent="0">
              <a:buClr>
                <a:schemeClr val="tx2"/>
              </a:buClr>
              <a:buFont typeface="Wingdings" panose="05000000000000000000" pitchFamily="2" charset="2"/>
              <a:buNone/>
              <a:defRPr lang="en-CA" sz="1400" dirty="0"/>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1" name="Content Placeholder 4"/>
          <p:cNvSpPr>
            <a:spLocks noGrp="1"/>
          </p:cNvSpPr>
          <p:nvPr>
            <p:ph sz="quarter" idx="19" hasCustomPrompt="1"/>
          </p:nvPr>
        </p:nvSpPr>
        <p:spPr>
          <a:xfrm>
            <a:off x="4724400" y="1047750"/>
            <a:ext cx="2062882" cy="304800"/>
          </a:xfrm>
        </p:spPr>
        <p:txBody>
          <a:bodyPr>
            <a:noAutofit/>
          </a:bodyPr>
          <a:lstStyle>
            <a:lvl1pPr marL="0" indent="0">
              <a:buClr>
                <a:schemeClr val="tx2"/>
              </a:buClr>
              <a:buFont typeface="Wingdings" panose="05000000000000000000" pitchFamily="2" charset="2"/>
              <a:buNone/>
              <a:defRPr lang="en-CA" sz="1800" dirty="0">
                <a:solidFill>
                  <a:srgbClr val="BBB0A6"/>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3" name="Picture Placeholder 12"/>
          <p:cNvSpPr>
            <a:spLocks noGrp="1"/>
          </p:cNvSpPr>
          <p:nvPr>
            <p:ph type="pic" sz="quarter" idx="20"/>
          </p:nvPr>
        </p:nvSpPr>
        <p:spPr>
          <a:xfrm>
            <a:off x="228600" y="1047750"/>
            <a:ext cx="4336270" cy="3952874"/>
          </a:xfrm>
        </p:spPr>
        <p:txBody>
          <a:bodyPr/>
          <a:lstStyle>
            <a:lvl1pPr marL="0" indent="0">
              <a:buNone/>
              <a:defRPr/>
            </a:lvl1pPr>
          </a:lstStyle>
          <a:p>
            <a:r>
              <a:rPr lang="en-US"/>
              <a:t>Click icon to add picture</a:t>
            </a:r>
            <a:endParaRPr lang="en-CA"/>
          </a:p>
        </p:txBody>
      </p:sp>
      <p:sp>
        <p:nvSpPr>
          <p:cNvPr id="12"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cxnSp>
        <p:nvCxnSpPr>
          <p:cNvPr id="14" name="Straight Connector 13"/>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cxnSp>
        <p:nvCxnSpPr>
          <p:cNvPr id="16" name="Straight Connector 15">
            <a:extLst>
              <a:ext uri="{FF2B5EF4-FFF2-40B4-BE49-F238E27FC236}">
                <a16:creationId xmlns:a16="http://schemas.microsoft.com/office/drawing/2014/main" id="{F0E8E731-0456-CC00-F1B9-A40C052A671B}"/>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031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564">
          <p15:clr>
            <a:srgbClr val="FBAE40"/>
          </p15:clr>
        </p15:guide>
        <p15:guide id="3" orient="horz" pos="660">
          <p15:clr>
            <a:srgbClr val="FBAE40"/>
          </p15:clr>
        </p15:guide>
        <p15:guide id="4" pos="2928">
          <p15:clr>
            <a:srgbClr val="FBAE40"/>
          </p15:clr>
        </p15:guide>
        <p15:guide id="5" pos="2832">
          <p15:clr>
            <a:srgbClr val="FBAE40"/>
          </p15:clr>
        </p15:guide>
        <p15:guide id="6" pos="5664">
          <p15:clr>
            <a:srgbClr val="FBAE40"/>
          </p15:clr>
        </p15:guide>
        <p15:guide id="7" pos="96">
          <p15:clr>
            <a:srgbClr val="FBAE40"/>
          </p15:clr>
        </p15:guide>
        <p15:guide id="9" orient="horz" pos="852">
          <p15:clr>
            <a:srgbClr val="FBAE40"/>
          </p15:clr>
        </p15:guide>
        <p15:guide id="10" orient="horz" pos="948">
          <p15:clr>
            <a:srgbClr val="FBAE40"/>
          </p15:clr>
        </p15:guide>
        <p15:guide id="14" pos="4272">
          <p15:clr>
            <a:srgbClr val="FBAE40"/>
          </p15:clr>
        </p15:guide>
        <p15:guide id="15" pos="4368">
          <p15:clr>
            <a:srgbClr val="FBAE40"/>
          </p15:clr>
        </p15:guide>
        <p15:guide id="17" orient="horz" pos="3240">
          <p15:clr>
            <a:srgbClr val="FBAE40"/>
          </p15:clr>
        </p15:guide>
        <p15:guide id="18" orient="horz">
          <p15:clr>
            <a:srgbClr val="FBAE40"/>
          </p15:clr>
        </p15:guide>
        <p15:guide id="19" orient="horz" pos="84">
          <p15:clr>
            <a:srgbClr val="FBAE40"/>
          </p15:clr>
        </p15:guide>
        <p15:guide id="20" orient="horz" pos="315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Slide Version 1">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Content Placeholder 4"/>
          <p:cNvSpPr>
            <a:spLocks noGrp="1"/>
          </p:cNvSpPr>
          <p:nvPr>
            <p:ph sz="quarter" idx="10"/>
          </p:nvPr>
        </p:nvSpPr>
        <p:spPr>
          <a:xfrm>
            <a:off x="250886" y="971550"/>
            <a:ext cx="8664517" cy="3413968"/>
          </a:xfrm>
        </p:spPr>
        <p:txBody>
          <a:bodyPr/>
          <a:lstStyle>
            <a:lvl1pPr marL="342884" indent="-342884">
              <a:buClr>
                <a:schemeClr val="tx2"/>
              </a:buClr>
              <a:buFont typeface="Wingdings" panose="05000000000000000000" pitchFamily="2" charset="2"/>
              <a:buChar char="§"/>
              <a:defRPr>
                <a:solidFill>
                  <a:srgbClr val="404040"/>
                </a:solidFill>
              </a:defRPr>
            </a:lvl1pPr>
            <a:lvl2pPr marL="623858" indent="-263513">
              <a:buClr>
                <a:schemeClr val="tx2"/>
              </a:buClr>
              <a:buFont typeface="Wingdings" panose="05000000000000000000" pitchFamily="2" charset="2"/>
              <a:buChar char="§"/>
              <a:defRPr>
                <a:solidFill>
                  <a:srgbClr val="404040"/>
                </a:solidFill>
              </a:defRPr>
            </a:lvl2pPr>
            <a:lvl3pPr marL="804823" indent="-180967">
              <a:buClr>
                <a:schemeClr val="tx2"/>
              </a:buClr>
              <a:buFont typeface="Wingdings" panose="05000000000000000000" pitchFamily="2" charset="2"/>
              <a:buChar char="§"/>
              <a:defRPr>
                <a:solidFill>
                  <a:srgbClr val="404040"/>
                </a:solidFill>
                <a:latin typeface="+mj-lt"/>
              </a:defRPr>
            </a:lvl3pPr>
            <a:lvl4pPr marL="985790" indent="-180967">
              <a:buClr>
                <a:schemeClr val="tx2"/>
              </a:buClr>
              <a:buFont typeface="Wingdings" panose="05000000000000000000" pitchFamily="2" charset="2"/>
              <a:buChar char="§"/>
              <a:defRPr>
                <a:solidFill>
                  <a:srgbClr val="404040"/>
                </a:solidFill>
                <a:latin typeface="+mj-lt"/>
              </a:defRPr>
            </a:lvl4pPr>
            <a:lvl5pPr marL="1165167" indent="-179380">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6" name="Title 2"/>
          <p:cNvSpPr>
            <a:spLocks noGrp="1"/>
          </p:cNvSpPr>
          <p:nvPr>
            <p:ph type="title"/>
          </p:nvPr>
        </p:nvSpPr>
        <p:spPr>
          <a:xfrm>
            <a:off x="228601" y="133350"/>
            <a:ext cx="8686801" cy="762001"/>
          </a:xfrm>
        </p:spPr>
        <p:txBody>
          <a:bodyPr/>
          <a:lstStyle>
            <a:lvl1pPr>
              <a:defRPr/>
            </a:lvl1pPr>
          </a:lstStyle>
          <a:p>
            <a:r>
              <a:rPr lang="en-US"/>
              <a:t>Click to edit Master title style</a:t>
            </a:r>
            <a:endParaRPr lang="en-US" dirty="0"/>
          </a:p>
        </p:txBody>
      </p:sp>
      <p:cxnSp>
        <p:nvCxnSpPr>
          <p:cNvPr id="7" name="Straight Connector 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8" name="Rectangle 7"/>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0" name="Right Triangle 9"/>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1" name="Straight Connector 10"/>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TextBox 12"/>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2" name="Rectangle 11"/>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4" name="Right Triangle 13"/>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6" name="TextBox 15"/>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7" name="Rectangle 16">
            <a:extLst>
              <a:ext uri="{FF2B5EF4-FFF2-40B4-BE49-F238E27FC236}">
                <a16:creationId xmlns:a16="http://schemas.microsoft.com/office/drawing/2014/main" id="{094D2ADE-E7EA-D7BE-7A31-840ECBCB886C}"/>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8" name="Right Triangle 17">
            <a:extLst>
              <a:ext uri="{FF2B5EF4-FFF2-40B4-BE49-F238E27FC236}">
                <a16:creationId xmlns:a16="http://schemas.microsoft.com/office/drawing/2014/main" id="{0C09D4C2-DE2F-C668-B99A-38382D857DA6}"/>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9" name="Straight Connector 18">
            <a:extLst>
              <a:ext uri="{FF2B5EF4-FFF2-40B4-BE49-F238E27FC236}">
                <a16:creationId xmlns:a16="http://schemas.microsoft.com/office/drawing/2014/main" id="{1FAD90ED-EBCC-697C-B9CD-ADC7BA280D48}"/>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0" name="TextBox 19">
            <a:extLst>
              <a:ext uri="{FF2B5EF4-FFF2-40B4-BE49-F238E27FC236}">
                <a16:creationId xmlns:a16="http://schemas.microsoft.com/office/drawing/2014/main" id="{95ADF3FA-F8E6-FDC9-C95A-2EB622F31516}"/>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420532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38125"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half" idx="2"/>
          </p:nvPr>
        </p:nvSpPr>
        <p:spPr>
          <a:xfrm>
            <a:off x="585217" y="1683018"/>
            <a:ext cx="3944789" cy="2678980"/>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4585099" y="1683018"/>
            <a:ext cx="3941064" cy="2679701"/>
          </a:xfrm>
          <a:prstGeom prst="rect">
            <a:avLst/>
          </a:prstGeom>
        </p:spPr>
        <p:txBody>
          <a:bodyPr/>
          <a:lstStyle>
            <a:lvl1pPr marL="342900" indent="-342900">
              <a:buClr>
                <a:srgbClr val="FF4C00"/>
              </a:buClr>
              <a:buFont typeface="Wingdings" pitchFamily="2" charset="2"/>
              <a:buChar char="§"/>
              <a:defRPr sz="1600"/>
            </a:lvl1pPr>
            <a:lvl2pPr marL="742950" indent="-285750">
              <a:buClr>
                <a:srgbClr val="FF4C00"/>
              </a:buClr>
              <a:buFont typeface="Wingdings" pitchFamily="2" charset="2"/>
              <a:buChar char="§"/>
              <a:defRPr sz="1400"/>
            </a:lvl2pPr>
            <a:lvl3pPr marL="1143000" indent="-228600">
              <a:buClr>
                <a:srgbClr val="FF4C00"/>
              </a:buClr>
              <a:buFont typeface="Wingdings" pitchFamily="2" charset="2"/>
              <a:buChar char="§"/>
              <a:defRPr sz="1200"/>
            </a:lvl3pPr>
            <a:lvl4pPr marL="1600200" indent="-228600">
              <a:buClr>
                <a:srgbClr val="FF4C00"/>
              </a:buClr>
              <a:buFont typeface="Wingdings" pitchFamily="2" charset="2"/>
              <a:buChar char="§"/>
              <a:defRPr sz="1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1"/>
          <p:cNvSpPr>
            <a:spLocks noGrp="1"/>
          </p:cNvSpPr>
          <p:nvPr>
            <p:ph type="title"/>
          </p:nvPr>
        </p:nvSpPr>
        <p:spPr>
          <a:xfrm>
            <a:off x="585216" y="1113804"/>
            <a:ext cx="7946136" cy="400050"/>
          </a:xfrm>
          <a:prstGeom prst="rect">
            <a:avLst/>
          </a:prstGeom>
        </p:spPr>
        <p:txBody>
          <a:bodyPr rtlCol="0" anchor="ctr">
            <a:normAutofit/>
          </a:bodyPr>
          <a:lstStyle>
            <a:lvl1pPr>
              <a:defRPr sz="2400" b="0" i="0">
                <a:solidFill>
                  <a:srgbClr val="FF4C00"/>
                </a:solidFill>
                <a:latin typeface="Arial"/>
                <a:cs typeface="Arial"/>
              </a:defRPr>
            </a:lvl1pPr>
          </a:lstStyle>
          <a:p>
            <a:r>
              <a:rPr lang="en-CA"/>
              <a:t>Click to edit Master title style</a:t>
            </a:r>
            <a:endParaRPr lang="en-US"/>
          </a:p>
        </p:txBody>
      </p:sp>
      <p:sp>
        <p:nvSpPr>
          <p:cNvPr id="9" name="Text Placeholder 4"/>
          <p:cNvSpPr>
            <a:spLocks noGrp="1"/>
          </p:cNvSpPr>
          <p:nvPr>
            <p:ph type="body" sz="quarter" idx="12"/>
          </p:nvPr>
        </p:nvSpPr>
        <p:spPr>
          <a:xfrm>
            <a:off x="3505200" y="4857750"/>
            <a:ext cx="2133600" cy="171450"/>
          </a:xfrm>
          <a:prstGeom prst="rect">
            <a:avLst/>
          </a:prstGeom>
        </p:spPr>
        <p:txBody>
          <a:bodyPr/>
          <a:lstStyle>
            <a:lvl1pPr marL="0" indent="0" algn="ctr">
              <a:buNone/>
              <a:defRPr sz="900"/>
            </a:lvl1pPr>
            <a:lvl2pPr>
              <a:defRPr sz="900"/>
            </a:lvl2pPr>
            <a:lvl3pPr>
              <a:defRPr sz="900"/>
            </a:lvl3pPr>
            <a:lvl4pPr>
              <a:defRPr sz="900"/>
            </a:lvl4pPr>
            <a:lvl5pPr marL="1828800" indent="0">
              <a:buNone/>
              <a:defRPr sz="900" baseline="0"/>
            </a:lvl5pPr>
          </a:lstStyle>
          <a:p>
            <a:pPr lvl="0"/>
            <a:r>
              <a:rPr lang="en-US"/>
              <a:t>Click to edit Master text styles</a:t>
            </a:r>
          </a:p>
        </p:txBody>
      </p:sp>
      <p:sp>
        <p:nvSpPr>
          <p:cNvPr id="15" name="Picture Placeholder 2"/>
          <p:cNvSpPr>
            <a:spLocks noGrp="1"/>
          </p:cNvSpPr>
          <p:nvPr>
            <p:ph type="pic" sz="quarter" idx="16"/>
          </p:nvPr>
        </p:nvSpPr>
        <p:spPr>
          <a:xfrm>
            <a:off x="6572835" y="174975"/>
            <a:ext cx="2186154" cy="496961"/>
          </a:xfrm>
          <a:prstGeom prst="rect">
            <a:avLst/>
          </a:prstGeom>
        </p:spPr>
        <p:txBody>
          <a:bodyPr anchor="ctr"/>
          <a:lstStyle>
            <a:lvl1pPr marL="0" indent="0" algn="ctr">
              <a:buFontTx/>
              <a:buNone/>
              <a:defRPr/>
            </a:lvl1pPr>
          </a:lstStyle>
          <a:p>
            <a:pPr lvl="0"/>
            <a:r>
              <a:rPr lang="en-US" noProof="0"/>
              <a:t>Click icon to add picture</a:t>
            </a:r>
          </a:p>
        </p:txBody>
      </p:sp>
    </p:spTree>
    <p:extLst>
      <p:ext uri="{BB962C8B-B14F-4D97-AF65-F5344CB8AC3E}">
        <p14:creationId xmlns:p14="http://schemas.microsoft.com/office/powerpoint/2010/main" val="19711533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ext Slide Version 2">
    <p:spTree>
      <p:nvGrpSpPr>
        <p:cNvPr id="1" name=""/>
        <p:cNvGrpSpPr/>
        <p:nvPr/>
      </p:nvGrpSpPr>
      <p:grpSpPr>
        <a:xfrm>
          <a:off x="0" y="0"/>
          <a:ext cx="0" cy="0"/>
          <a:chOff x="0" y="0"/>
          <a:chExt cx="0" cy="0"/>
        </a:xfrm>
      </p:grpSpPr>
      <p:sp>
        <p:nvSpPr>
          <p:cNvPr id="24" name="Rectangle 2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9"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sp>
        <p:nvSpPr>
          <p:cNvPr id="22" name="Right Triangle 21"/>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5" name="Content Placeholder 4"/>
          <p:cNvSpPr>
            <a:spLocks noGrp="1"/>
          </p:cNvSpPr>
          <p:nvPr>
            <p:ph sz="quarter" idx="10"/>
          </p:nvPr>
        </p:nvSpPr>
        <p:spPr>
          <a:xfrm>
            <a:off x="250886" y="971550"/>
            <a:ext cx="8664517" cy="3185368"/>
          </a:xfrm>
        </p:spPr>
        <p:txBody>
          <a:bodyPr/>
          <a:lstStyle>
            <a:lvl1pPr marL="342884" indent="-342884">
              <a:buClr>
                <a:schemeClr val="tx2"/>
              </a:buClr>
              <a:buFont typeface="Wingdings" panose="05000000000000000000" pitchFamily="2" charset="2"/>
              <a:buChar char="§"/>
              <a:defRPr>
                <a:solidFill>
                  <a:srgbClr val="404040"/>
                </a:solidFill>
              </a:defRPr>
            </a:lvl1pPr>
            <a:lvl2pPr marL="623858" indent="-263513">
              <a:buClr>
                <a:schemeClr val="tx2"/>
              </a:buClr>
              <a:buFont typeface="Wingdings" panose="05000000000000000000" pitchFamily="2" charset="2"/>
              <a:buChar char="§"/>
              <a:defRPr>
                <a:solidFill>
                  <a:srgbClr val="404040"/>
                </a:solidFill>
              </a:defRPr>
            </a:lvl2pPr>
            <a:lvl3pPr marL="804823" indent="-180967">
              <a:buClr>
                <a:schemeClr val="tx2"/>
              </a:buClr>
              <a:buFont typeface="Wingdings" panose="05000000000000000000" pitchFamily="2" charset="2"/>
              <a:buChar char="§"/>
              <a:tabLst>
                <a:tab pos="804823" algn="l"/>
              </a:tabLst>
              <a:defRPr>
                <a:solidFill>
                  <a:srgbClr val="404040"/>
                </a:solidFill>
                <a:latin typeface="+mj-lt"/>
              </a:defRPr>
            </a:lvl3pPr>
            <a:lvl4pPr marL="985790" indent="-180967">
              <a:buClr>
                <a:schemeClr val="tx2"/>
              </a:buClr>
              <a:buFont typeface="Wingdings" panose="05000000000000000000" pitchFamily="2" charset="2"/>
              <a:buChar char="§"/>
              <a:defRPr>
                <a:solidFill>
                  <a:srgbClr val="404040"/>
                </a:solidFill>
                <a:latin typeface="+mj-lt"/>
              </a:defRPr>
            </a:lvl4pPr>
            <a:lvl5pPr marL="1165167" indent="-179380">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cxnSp>
        <p:nvCxnSpPr>
          <p:cNvPr id="6" name="Straight Connector 5"/>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3" name="Content Placeholder 4"/>
          <p:cNvSpPr>
            <a:spLocks noGrp="1"/>
          </p:cNvSpPr>
          <p:nvPr>
            <p:ph sz="quarter" idx="11" hasCustomPrompt="1"/>
          </p:nvPr>
        </p:nvSpPr>
        <p:spPr>
          <a:xfrm>
            <a:off x="4648201" y="133352"/>
            <a:ext cx="4267202" cy="761999"/>
          </a:xfrm>
        </p:spPr>
        <p:txBody>
          <a:bodyPr>
            <a:normAutofit/>
          </a:bodyPr>
          <a:lstStyle>
            <a:lvl1pPr marL="0" indent="0">
              <a:buClr>
                <a:schemeClr val="tx2"/>
              </a:buClr>
              <a:buFont typeface="Wingdings" panose="05000000000000000000" pitchFamily="2" charset="2"/>
              <a:buNone/>
              <a:defRPr sz="11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9" name="TextBox 8"/>
          <p:cNvSpPr txBox="1"/>
          <p:nvPr/>
        </p:nvSpPr>
        <p:spPr>
          <a:xfrm>
            <a:off x="8686800" y="4914746"/>
            <a:ext cx="457200" cy="215444"/>
          </a:xfrm>
          <a:prstGeom prst="rect">
            <a:avLst/>
          </a:prstGeom>
          <a:noFill/>
        </p:spPr>
        <p:txBody>
          <a:bodyPr wrap="square" rtlCol="0">
            <a:spAutoFit/>
          </a:bodyPr>
          <a:lstStyle/>
          <a:p>
            <a:pPr algn="r"/>
            <a:fld id="{C5E48551-6F78-4B9C-807B-D0DFD8E31CE1}" type="slidenum">
              <a:rPr lang="en-CA" sz="800" smtClean="0">
                <a:solidFill>
                  <a:srgbClr val="BBB0A6"/>
                </a:solidFill>
                <a:latin typeface="Arial Narrow" panose="020B0606020202030204" pitchFamily="34" charset="0"/>
              </a:rPr>
              <a:pPr algn="r"/>
              <a:t>‹#›</a:t>
            </a:fld>
            <a:endParaRPr lang="en-CA" sz="1000" dirty="0">
              <a:solidFill>
                <a:srgbClr val="BBB0A6"/>
              </a:solidFill>
              <a:latin typeface="Arial Narrow" panose="020B0606020202030204" pitchFamily="34" charset="0"/>
            </a:endParaRPr>
          </a:p>
        </p:txBody>
      </p:sp>
      <p:sp>
        <p:nvSpPr>
          <p:cNvPr id="10" name="Rectangle 9"/>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1" name="Right Triangle 10"/>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2" name="Straight Connector 11"/>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5" name="TextBox 14"/>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14" name="Rectangle 13"/>
          <p:cNvSpPr/>
          <p:nvPr/>
        </p:nvSpPr>
        <p:spPr>
          <a:xfrm>
            <a:off x="7239841"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16" name="Right Triangle 15"/>
          <p:cNvSpPr/>
          <p:nvPr/>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17" name="Straight Connector 16"/>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18" name="TextBox 17"/>
          <p:cNvSpPr txBox="1"/>
          <p:nvPr/>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
        <p:nvSpPr>
          <p:cNvPr id="20" name="Rectangle 19">
            <a:extLst>
              <a:ext uri="{FF2B5EF4-FFF2-40B4-BE49-F238E27FC236}">
                <a16:creationId xmlns:a16="http://schemas.microsoft.com/office/drawing/2014/main" id="{72E6C6B9-B591-FA80-BBA0-3D2B716EA445}"/>
              </a:ext>
            </a:extLst>
          </p:cNvPr>
          <p:cNvSpPr/>
          <p:nvPr userDrawn="1"/>
        </p:nvSpPr>
        <p:spPr>
          <a:xfrm>
            <a:off x="7239840" y="4966635"/>
            <a:ext cx="1905002" cy="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1" name="Right Triangle 20">
            <a:extLst>
              <a:ext uri="{FF2B5EF4-FFF2-40B4-BE49-F238E27FC236}">
                <a16:creationId xmlns:a16="http://schemas.microsoft.com/office/drawing/2014/main" id="{CF0C5175-70E4-1617-ECEF-600B5ACB5F8D}"/>
              </a:ext>
            </a:extLst>
          </p:cNvPr>
          <p:cNvSpPr/>
          <p:nvPr userDrawn="1"/>
        </p:nvSpPr>
        <p:spPr>
          <a:xfrm flipH="1">
            <a:off x="7075027" y="4966634"/>
            <a:ext cx="164811" cy="17686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cxnSp>
        <p:nvCxnSpPr>
          <p:cNvPr id="23" name="Straight Connector 22">
            <a:extLst>
              <a:ext uri="{FF2B5EF4-FFF2-40B4-BE49-F238E27FC236}">
                <a16:creationId xmlns:a16="http://schemas.microsoft.com/office/drawing/2014/main" id="{77175A87-DE6F-8B71-1F88-4B2637FA8E5E}"/>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5" name="TextBox 24">
            <a:extLst>
              <a:ext uri="{FF2B5EF4-FFF2-40B4-BE49-F238E27FC236}">
                <a16:creationId xmlns:a16="http://schemas.microsoft.com/office/drawing/2014/main" id="{996D1235-C9D0-6FBD-C1BE-42E1ADA3E77E}"/>
              </a:ext>
            </a:extLst>
          </p:cNvPr>
          <p:cNvSpPr txBox="1"/>
          <p:nvPr userDrawn="1"/>
        </p:nvSpPr>
        <p:spPr>
          <a:xfrm>
            <a:off x="7315200" y="4928057"/>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229199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sp>
        <p:nvSpPr>
          <p:cNvPr id="4" name="TextBox 3"/>
          <p:cNvSpPr txBox="1"/>
          <p:nvPr/>
        </p:nvSpPr>
        <p:spPr>
          <a:xfrm>
            <a:off x="7315200" y="4914746"/>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96394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hank You End">
    <p:spTree>
      <p:nvGrpSpPr>
        <p:cNvPr id="1" name=""/>
        <p:cNvGrpSpPr/>
        <p:nvPr/>
      </p:nvGrpSpPr>
      <p:grpSpPr>
        <a:xfrm>
          <a:off x="0" y="0"/>
          <a:ext cx="0" cy="0"/>
          <a:chOff x="0" y="0"/>
          <a:chExt cx="0" cy="0"/>
        </a:xfrm>
      </p:grpSpPr>
      <p:sp>
        <p:nvSpPr>
          <p:cNvPr id="7" name="TextBox 6"/>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16" name="TextBox 15"/>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18" name="TextBox 17"/>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19" name="TextBox 18"/>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sp>
        <p:nvSpPr>
          <p:cNvPr id="12" name="TextBox 11"/>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13" name="TextBox 12"/>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14" name="TextBox 13"/>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15" name="TextBox 14"/>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17" name="Picture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pic>
        <p:nvPicPr>
          <p:cNvPr id="27" name="Picture 2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0"/>
            <a:ext cx="9144000" cy="3810000"/>
          </a:xfrm>
          <a:prstGeom prst="rect">
            <a:avLst/>
          </a:prstGeom>
        </p:spPr>
      </p:pic>
      <p:sp>
        <p:nvSpPr>
          <p:cNvPr id="26" name="TextBox 25"/>
          <p:cNvSpPr txBox="1"/>
          <p:nvPr/>
        </p:nvSpPr>
        <p:spPr>
          <a:xfrm>
            <a:off x="7467602" y="4546247"/>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28" name="TextBox 27"/>
          <p:cNvSpPr txBox="1"/>
          <p:nvPr/>
        </p:nvSpPr>
        <p:spPr>
          <a:xfrm>
            <a:off x="7391402"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29" name="TextBox 28"/>
          <p:cNvSpPr txBox="1"/>
          <p:nvPr/>
        </p:nvSpPr>
        <p:spPr>
          <a:xfrm>
            <a:off x="533400" y="4671598"/>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30" name="TextBox 29"/>
          <p:cNvSpPr txBox="1"/>
          <p:nvPr/>
        </p:nvSpPr>
        <p:spPr>
          <a:xfrm>
            <a:off x="228600" y="3979759"/>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31" name="Picture 3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589" y="4603753"/>
            <a:ext cx="166274" cy="166274"/>
          </a:xfrm>
          <a:prstGeom prst="rect">
            <a:avLst/>
          </a:prstGeom>
        </p:spPr>
      </p:pic>
      <p:pic>
        <p:nvPicPr>
          <p:cNvPr id="32" name="Pictur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33" name="Picture 3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1539" y="4598934"/>
            <a:ext cx="175912" cy="175912"/>
          </a:xfrm>
          <a:prstGeom prst="rect">
            <a:avLst/>
          </a:prstGeom>
        </p:spPr>
      </p:pic>
      <p:pic>
        <p:nvPicPr>
          <p:cNvPr id="34" name="Picture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3801" y="4312828"/>
            <a:ext cx="193801" cy="193801"/>
          </a:xfrm>
          <a:prstGeom prst="rect">
            <a:avLst/>
          </a:prstGeom>
        </p:spPr>
      </p:pic>
      <p:pic>
        <p:nvPicPr>
          <p:cNvPr id="35" name="Picture 3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0"/>
            <a:ext cx="9144000" cy="3810000"/>
          </a:xfrm>
          <a:prstGeom prst="rect">
            <a:avLst/>
          </a:prstGeom>
        </p:spPr>
      </p:pic>
      <p:sp>
        <p:nvSpPr>
          <p:cNvPr id="36" name="TextBox 35">
            <a:extLst>
              <a:ext uri="{FF2B5EF4-FFF2-40B4-BE49-F238E27FC236}">
                <a16:creationId xmlns:a16="http://schemas.microsoft.com/office/drawing/2014/main" id="{BA6F1C48-EF48-555D-2B9E-4768FA158E4A}"/>
              </a:ext>
            </a:extLst>
          </p:cNvPr>
          <p:cNvSpPr txBox="1"/>
          <p:nvPr userDrawn="1"/>
        </p:nvSpPr>
        <p:spPr>
          <a:xfrm>
            <a:off x="7467601" y="4546246"/>
            <a:ext cx="1599967" cy="523220"/>
          </a:xfrm>
          <a:prstGeom prst="rect">
            <a:avLst/>
          </a:prstGeom>
          <a:noFill/>
        </p:spPr>
        <p:txBody>
          <a:bodyPr wrap="square" rtlCol="0">
            <a:spAutoFit/>
          </a:bodyPr>
          <a:lstStyle/>
          <a:p>
            <a:pPr algn="l"/>
            <a:r>
              <a:rPr lang="en-CA" sz="1400" dirty="0">
                <a:solidFill>
                  <a:srgbClr val="BBB0A6"/>
                </a:solidFill>
              </a:rPr>
              <a:t>Linamar</a:t>
            </a:r>
            <a:r>
              <a:rPr lang="en-CA" sz="1400" baseline="0" dirty="0">
                <a:solidFill>
                  <a:srgbClr val="BBB0A6"/>
                </a:solidFill>
              </a:rPr>
              <a:t> Corporation</a:t>
            </a:r>
            <a:endParaRPr lang="en-CA" sz="1400" dirty="0">
              <a:solidFill>
                <a:srgbClr val="BBB0A6"/>
              </a:solidFill>
            </a:endParaRPr>
          </a:p>
        </p:txBody>
      </p:sp>
      <p:sp>
        <p:nvSpPr>
          <p:cNvPr id="37" name="TextBox 36">
            <a:extLst>
              <a:ext uri="{FF2B5EF4-FFF2-40B4-BE49-F238E27FC236}">
                <a16:creationId xmlns:a16="http://schemas.microsoft.com/office/drawing/2014/main" id="{93A62693-2BCA-28A2-9753-687857A2EA2E}"/>
              </a:ext>
            </a:extLst>
          </p:cNvPr>
          <p:cNvSpPr txBox="1"/>
          <p:nvPr userDrawn="1"/>
        </p:nvSpPr>
        <p:spPr>
          <a:xfrm>
            <a:off x="7391401" y="4248150"/>
            <a:ext cx="1196457" cy="738664"/>
          </a:xfrm>
          <a:prstGeom prst="rect">
            <a:avLst/>
          </a:prstGeom>
          <a:noFill/>
        </p:spPr>
        <p:txBody>
          <a:bodyPr wrap="square" rtlCol="0">
            <a:spAutoFit/>
          </a:bodyPr>
          <a:lstStyle/>
          <a:p>
            <a:pPr algn="l"/>
            <a:r>
              <a:rPr lang="en-CA" sz="1400" dirty="0">
                <a:solidFill>
                  <a:srgbClr val="BBB0A6"/>
                </a:solidFill>
              </a:rPr>
              <a:t> @</a:t>
            </a:r>
            <a:r>
              <a:rPr lang="en-CA" sz="1400" dirty="0" err="1">
                <a:solidFill>
                  <a:srgbClr val="BBB0A6"/>
                </a:solidFill>
              </a:rPr>
              <a:t>linamarcorp</a:t>
            </a:r>
            <a:endParaRPr lang="en-CA" sz="1400" dirty="0">
              <a:solidFill>
                <a:srgbClr val="BBB0A6"/>
              </a:solidFill>
            </a:endParaRPr>
          </a:p>
        </p:txBody>
      </p:sp>
      <p:sp>
        <p:nvSpPr>
          <p:cNvPr id="38" name="TextBox 37">
            <a:extLst>
              <a:ext uri="{FF2B5EF4-FFF2-40B4-BE49-F238E27FC236}">
                <a16:creationId xmlns:a16="http://schemas.microsoft.com/office/drawing/2014/main" id="{C0E97EF5-B30E-0A5F-6722-91AFF42635B6}"/>
              </a:ext>
            </a:extLst>
          </p:cNvPr>
          <p:cNvSpPr txBox="1"/>
          <p:nvPr userDrawn="1"/>
        </p:nvSpPr>
        <p:spPr>
          <a:xfrm>
            <a:off x="533400" y="4671597"/>
            <a:ext cx="1524000" cy="584775"/>
          </a:xfrm>
          <a:prstGeom prst="rect">
            <a:avLst/>
          </a:prstGeom>
          <a:noFill/>
        </p:spPr>
        <p:txBody>
          <a:bodyPr wrap="square" rtlCol="0">
            <a:spAutoFit/>
          </a:bodyPr>
          <a:lstStyle/>
          <a:p>
            <a:pPr algn="l"/>
            <a:r>
              <a:rPr lang="en-CA" sz="1600" dirty="0">
                <a:solidFill>
                  <a:srgbClr val="BC4E21"/>
                </a:solidFill>
              </a:rPr>
              <a:t>www.linamar.com</a:t>
            </a:r>
          </a:p>
        </p:txBody>
      </p:sp>
      <p:sp>
        <p:nvSpPr>
          <p:cNvPr id="39" name="TextBox 38">
            <a:extLst>
              <a:ext uri="{FF2B5EF4-FFF2-40B4-BE49-F238E27FC236}">
                <a16:creationId xmlns:a16="http://schemas.microsoft.com/office/drawing/2014/main" id="{91E41C07-3663-094B-F89F-97D6CD63CDC7}"/>
              </a:ext>
            </a:extLst>
          </p:cNvPr>
          <p:cNvSpPr txBox="1"/>
          <p:nvPr userDrawn="1"/>
        </p:nvSpPr>
        <p:spPr>
          <a:xfrm>
            <a:off x="228600" y="3979758"/>
            <a:ext cx="3200400" cy="830997"/>
          </a:xfrm>
          <a:prstGeom prst="rect">
            <a:avLst/>
          </a:prstGeom>
          <a:noFill/>
        </p:spPr>
        <p:txBody>
          <a:bodyPr wrap="square" rtlCol="0">
            <a:spAutoFit/>
          </a:bodyPr>
          <a:lstStyle/>
          <a:p>
            <a:pPr algn="ctr"/>
            <a:r>
              <a:rPr lang="en-US" sz="4800" b="1" dirty="0">
                <a:solidFill>
                  <a:srgbClr val="BC4E21"/>
                </a:solidFill>
              </a:rPr>
              <a:t>Than</a:t>
            </a:r>
            <a:r>
              <a:rPr lang="en-US" sz="4800" b="1" baseline="0" dirty="0">
                <a:solidFill>
                  <a:srgbClr val="BC4E21"/>
                </a:solidFill>
              </a:rPr>
              <a:t>k You</a:t>
            </a:r>
            <a:endParaRPr lang="en-CA" sz="4800" b="1" dirty="0">
              <a:solidFill>
                <a:srgbClr val="BC4E21"/>
              </a:solidFill>
            </a:endParaRPr>
          </a:p>
        </p:txBody>
      </p:sp>
      <p:pic>
        <p:nvPicPr>
          <p:cNvPr id="40" name="Picture 39">
            <a:extLst>
              <a:ext uri="{FF2B5EF4-FFF2-40B4-BE49-F238E27FC236}">
                <a16:creationId xmlns:a16="http://schemas.microsoft.com/office/drawing/2014/main" id="{8D725AE7-38F2-860F-94A0-792E68F6D5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87588" y="4603753"/>
            <a:ext cx="166274" cy="166274"/>
          </a:xfrm>
          <a:prstGeom prst="rect">
            <a:avLst/>
          </a:prstGeom>
        </p:spPr>
      </p:pic>
      <p:pic>
        <p:nvPicPr>
          <p:cNvPr id="41" name="Picture 40">
            <a:extLst>
              <a:ext uri="{FF2B5EF4-FFF2-40B4-BE49-F238E27FC236}">
                <a16:creationId xmlns:a16="http://schemas.microsoft.com/office/drawing/2014/main" id="{8F1E8733-A0A1-EBCD-DF68-F82B2C01BB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88765" y="4315807"/>
            <a:ext cx="187838" cy="187838"/>
          </a:xfrm>
          <a:prstGeom prst="rect">
            <a:avLst/>
          </a:prstGeom>
        </p:spPr>
      </p:pic>
      <p:pic>
        <p:nvPicPr>
          <p:cNvPr id="42" name="Picture 41">
            <a:extLst>
              <a:ext uri="{FF2B5EF4-FFF2-40B4-BE49-F238E27FC236}">
                <a16:creationId xmlns:a16="http://schemas.microsoft.com/office/drawing/2014/main" id="{A5FF18DD-E771-B7E1-0831-D1E2B03F23A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61538" y="4598934"/>
            <a:ext cx="175912" cy="175912"/>
          </a:xfrm>
          <a:prstGeom prst="rect">
            <a:avLst/>
          </a:prstGeom>
        </p:spPr>
      </p:pic>
      <p:pic>
        <p:nvPicPr>
          <p:cNvPr id="43" name="Picture 42">
            <a:extLst>
              <a:ext uri="{FF2B5EF4-FFF2-40B4-BE49-F238E27FC236}">
                <a16:creationId xmlns:a16="http://schemas.microsoft.com/office/drawing/2014/main" id="{A725E9F5-E524-4723-04A7-E89951220D8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273800" y="4312827"/>
            <a:ext cx="193801" cy="193801"/>
          </a:xfrm>
          <a:prstGeom prst="rect">
            <a:avLst/>
          </a:prstGeom>
        </p:spPr>
      </p:pic>
      <p:pic>
        <p:nvPicPr>
          <p:cNvPr id="44" name="Picture 43">
            <a:extLst>
              <a:ext uri="{FF2B5EF4-FFF2-40B4-BE49-F238E27FC236}">
                <a16:creationId xmlns:a16="http://schemas.microsoft.com/office/drawing/2014/main" id="{EC916813-F1BA-84FB-AE47-E10582123C08}"/>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9144000" cy="3810000"/>
          </a:xfrm>
          <a:prstGeom prst="rect">
            <a:avLst/>
          </a:prstGeom>
        </p:spPr>
      </p:pic>
    </p:spTree>
    <p:extLst>
      <p:ext uri="{BB962C8B-B14F-4D97-AF65-F5344CB8AC3E}">
        <p14:creationId xmlns:p14="http://schemas.microsoft.com/office/powerpoint/2010/main" val="161850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Text Slide Version 1">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250886" y="971550"/>
            <a:ext cx="8664517" cy="3413968"/>
          </a:xfrm>
        </p:spPr>
        <p:txBody>
          <a:bodyPr/>
          <a:lstStyle>
            <a:lvl1pPr marL="342884" indent="-342884">
              <a:buClr>
                <a:schemeClr val="tx2"/>
              </a:buClr>
              <a:buFont typeface="Wingdings" panose="05000000000000000000" pitchFamily="2" charset="2"/>
              <a:buChar char="§"/>
              <a:defRPr>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itle 2"/>
          <p:cNvSpPr>
            <a:spLocks noGrp="1"/>
          </p:cNvSpPr>
          <p:nvPr>
            <p:ph type="title"/>
          </p:nvPr>
        </p:nvSpPr>
        <p:spPr>
          <a:xfrm>
            <a:off x="228601" y="133351"/>
            <a:ext cx="8686801" cy="457201"/>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06438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Multi Icon 2">
    <p:spTree>
      <p:nvGrpSpPr>
        <p:cNvPr id="1" name=""/>
        <p:cNvGrpSpPr/>
        <p:nvPr/>
      </p:nvGrpSpPr>
      <p:grpSpPr>
        <a:xfrm>
          <a:off x="0" y="0"/>
          <a:ext cx="0" cy="0"/>
          <a:chOff x="0" y="0"/>
          <a:chExt cx="0" cy="0"/>
        </a:xfrm>
      </p:grpSpPr>
      <p:sp>
        <p:nvSpPr>
          <p:cNvPr id="21" name="Picture Placeholder 20"/>
          <p:cNvSpPr>
            <a:spLocks noGrp="1"/>
          </p:cNvSpPr>
          <p:nvPr>
            <p:ph type="pic" sz="quarter" idx="16"/>
          </p:nvPr>
        </p:nvSpPr>
        <p:spPr>
          <a:xfrm>
            <a:off x="457202" y="1253668"/>
            <a:ext cx="3314701" cy="3467101"/>
          </a:xfrm>
          <a:prstGeom prst="diamond">
            <a:avLst/>
          </a:prstGeom>
        </p:spPr>
        <p:txBody>
          <a:bodyPr/>
          <a:lstStyle>
            <a:lvl1pPr marL="0" indent="0">
              <a:buNone/>
              <a:defRPr/>
            </a:lvl1pPr>
          </a:lstStyle>
          <a:p>
            <a:r>
              <a:rPr lang="en-US"/>
              <a:t>Click icon to add picture</a:t>
            </a:r>
            <a:endParaRPr lang="en-CA"/>
          </a:p>
        </p:txBody>
      </p:sp>
      <p:sp>
        <p:nvSpPr>
          <p:cNvPr id="3" name="Title 2"/>
          <p:cNvSpPr>
            <a:spLocks noGrp="1"/>
          </p:cNvSpPr>
          <p:nvPr>
            <p:ph type="title"/>
          </p:nvPr>
        </p:nvSpPr>
        <p:spPr>
          <a:xfrm>
            <a:off x="228600" y="133350"/>
            <a:ext cx="4343400" cy="762001"/>
          </a:xfrm>
        </p:spPr>
        <p:txBody>
          <a:bodyPr/>
          <a:lstStyle>
            <a:lvl1pPr>
              <a:defRPr/>
            </a:lvl1pPr>
          </a:lstStyle>
          <a:p>
            <a:r>
              <a:rPr lang="en-US"/>
              <a:t>Click to edit Master title style</a:t>
            </a:r>
            <a:endParaRPr lang="en-US" dirty="0"/>
          </a:p>
        </p:txBody>
      </p:sp>
      <p:sp>
        <p:nvSpPr>
          <p:cNvPr id="16" name="Content Placeholder 4"/>
          <p:cNvSpPr>
            <a:spLocks noGrp="1"/>
          </p:cNvSpPr>
          <p:nvPr>
            <p:ph sz="quarter" idx="12" hasCustomPrompt="1"/>
          </p:nvPr>
        </p:nvSpPr>
        <p:spPr>
          <a:xfrm>
            <a:off x="6781801" y="18240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7" name="Content Placeholder 4"/>
          <p:cNvSpPr>
            <a:spLocks noGrp="1"/>
          </p:cNvSpPr>
          <p:nvPr>
            <p:ph sz="quarter" idx="13" hasCustomPrompt="1"/>
          </p:nvPr>
        </p:nvSpPr>
        <p:spPr>
          <a:xfrm>
            <a:off x="4419602" y="18240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8" name="Content Placeholder 4"/>
          <p:cNvSpPr>
            <a:spLocks noGrp="1"/>
          </p:cNvSpPr>
          <p:nvPr>
            <p:ph sz="quarter" idx="14" hasCustomPrompt="1"/>
          </p:nvPr>
        </p:nvSpPr>
        <p:spPr>
          <a:xfrm>
            <a:off x="6781801" y="3805251"/>
            <a:ext cx="1978029" cy="1052500"/>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19" name="Content Placeholder 4"/>
          <p:cNvSpPr>
            <a:spLocks noGrp="1"/>
          </p:cNvSpPr>
          <p:nvPr>
            <p:ph sz="quarter" idx="15" hasCustomPrompt="1"/>
          </p:nvPr>
        </p:nvSpPr>
        <p:spPr>
          <a:xfrm>
            <a:off x="4419602" y="3801044"/>
            <a:ext cx="1978029" cy="1056707"/>
          </a:xfrm>
        </p:spPr>
        <p:txBody>
          <a:bodyPr>
            <a:normAutofit/>
          </a:bodyPr>
          <a:lstStyle>
            <a:lvl1pPr marL="0" indent="0">
              <a:buClr>
                <a:schemeClr val="tx2"/>
              </a:buClr>
              <a:buFont typeface="Wingdings" panose="05000000000000000000" pitchFamily="2" charset="2"/>
              <a:buNone/>
              <a:defRPr sz="1400" baseline="0">
                <a:solidFill>
                  <a:srgbClr val="404040"/>
                </a:solidFill>
              </a:defRPr>
            </a:lvl1pPr>
            <a:lvl2pPr marL="742913" indent="-285736">
              <a:buClr>
                <a:schemeClr val="tx2"/>
              </a:buClr>
              <a:buFont typeface="Wingdings" panose="05000000000000000000" pitchFamily="2" charset="2"/>
              <a:buChar char="§"/>
              <a:defRPr>
                <a:solidFill>
                  <a:srgbClr val="404040"/>
                </a:solidFill>
              </a:defRPr>
            </a:lvl2pPr>
            <a:lvl3pPr marL="1142944" indent="-228588">
              <a:buClr>
                <a:schemeClr val="tx2"/>
              </a:buClr>
              <a:buFont typeface="Wingdings" panose="05000000000000000000" pitchFamily="2" charset="2"/>
              <a:buChar char="§"/>
              <a:defRPr>
                <a:solidFill>
                  <a:srgbClr val="404040"/>
                </a:solidFill>
                <a:latin typeface="+mj-lt"/>
              </a:defRPr>
            </a:lvl3pPr>
            <a:lvl4pPr marL="1542974" indent="-285736">
              <a:buClr>
                <a:schemeClr val="tx2"/>
              </a:buClr>
              <a:buFont typeface="Wingdings" panose="05000000000000000000" pitchFamily="2" charset="2"/>
              <a:buChar char="§"/>
              <a:defRPr>
                <a:solidFill>
                  <a:srgbClr val="404040"/>
                </a:solidFill>
                <a:latin typeface="+mj-lt"/>
              </a:defRPr>
            </a:lvl4pPr>
            <a:lvl5pPr marL="2057297" indent="-228588">
              <a:buClr>
                <a:schemeClr val="tx2"/>
              </a:buClr>
              <a:buFont typeface="Wingdings" panose="05000000000000000000" pitchFamily="2" charset="2"/>
              <a:buChar char="§"/>
              <a:defRPr sz="1200">
                <a:solidFill>
                  <a:srgbClr val="404040"/>
                </a:solidFill>
                <a:latin typeface="+mj-lt"/>
              </a:defRPr>
            </a:lvl5pPr>
          </a:lstStyle>
          <a:p>
            <a:pPr lvl="0"/>
            <a:r>
              <a:rPr lang="en-US" dirty="0"/>
              <a:t>Click to edit text</a:t>
            </a:r>
            <a:endParaRPr lang="en-CA" dirty="0"/>
          </a:p>
        </p:txBody>
      </p:sp>
      <p:sp>
        <p:nvSpPr>
          <p:cNvPr id="24" name="Picture Placeholder 21"/>
          <p:cNvSpPr>
            <a:spLocks noGrp="1"/>
          </p:cNvSpPr>
          <p:nvPr>
            <p:ph type="pic" sz="quarter" idx="11" hasCustomPrompt="1"/>
          </p:nvPr>
        </p:nvSpPr>
        <p:spPr>
          <a:xfrm>
            <a:off x="4419600" y="1047750"/>
            <a:ext cx="609600" cy="609600"/>
          </a:xfrm>
        </p:spPr>
        <p:txBody>
          <a:bodyPr>
            <a:normAutofit/>
          </a:bodyPr>
          <a:lstStyle>
            <a:lvl1pPr marL="0" indent="0">
              <a:buNone/>
              <a:defRPr sz="900"/>
            </a:lvl1pPr>
          </a:lstStyle>
          <a:p>
            <a:r>
              <a:rPr lang="en-US" dirty="0"/>
              <a:t>icon</a:t>
            </a:r>
            <a:endParaRPr lang="en-CA" dirty="0"/>
          </a:p>
        </p:txBody>
      </p:sp>
      <p:sp>
        <p:nvSpPr>
          <p:cNvPr id="25" name="Picture Placeholder 21"/>
          <p:cNvSpPr>
            <a:spLocks noGrp="1"/>
          </p:cNvSpPr>
          <p:nvPr>
            <p:ph type="pic" sz="quarter" idx="17" hasCustomPrompt="1"/>
          </p:nvPr>
        </p:nvSpPr>
        <p:spPr>
          <a:xfrm>
            <a:off x="6792036" y="1047750"/>
            <a:ext cx="609600" cy="609600"/>
          </a:xfrm>
        </p:spPr>
        <p:txBody>
          <a:bodyPr>
            <a:normAutofit/>
          </a:bodyPr>
          <a:lstStyle>
            <a:lvl1pPr marL="0" indent="0">
              <a:buNone/>
              <a:defRPr sz="900"/>
            </a:lvl1pPr>
          </a:lstStyle>
          <a:p>
            <a:r>
              <a:rPr lang="en-US" dirty="0"/>
              <a:t>icon</a:t>
            </a:r>
            <a:endParaRPr lang="en-CA" dirty="0"/>
          </a:p>
        </p:txBody>
      </p:sp>
      <p:sp>
        <p:nvSpPr>
          <p:cNvPr id="26" name="Picture Placeholder 21"/>
          <p:cNvSpPr>
            <a:spLocks noGrp="1"/>
          </p:cNvSpPr>
          <p:nvPr>
            <p:ph type="pic" sz="quarter" idx="18" hasCustomPrompt="1"/>
          </p:nvPr>
        </p:nvSpPr>
        <p:spPr>
          <a:xfrm>
            <a:off x="6781800" y="3028950"/>
            <a:ext cx="609600" cy="609600"/>
          </a:xfrm>
        </p:spPr>
        <p:txBody>
          <a:bodyPr>
            <a:normAutofit/>
          </a:bodyPr>
          <a:lstStyle>
            <a:lvl1pPr marL="0" indent="0">
              <a:buNone/>
              <a:defRPr sz="900"/>
            </a:lvl1pPr>
          </a:lstStyle>
          <a:p>
            <a:r>
              <a:rPr lang="en-US" dirty="0"/>
              <a:t>icon</a:t>
            </a:r>
            <a:endParaRPr lang="en-CA" dirty="0"/>
          </a:p>
        </p:txBody>
      </p:sp>
      <p:sp>
        <p:nvSpPr>
          <p:cNvPr id="27" name="Picture Placeholder 21"/>
          <p:cNvSpPr>
            <a:spLocks noGrp="1"/>
          </p:cNvSpPr>
          <p:nvPr>
            <p:ph type="pic" sz="quarter" idx="19" hasCustomPrompt="1"/>
          </p:nvPr>
        </p:nvSpPr>
        <p:spPr>
          <a:xfrm>
            <a:off x="4419600" y="3028950"/>
            <a:ext cx="609600" cy="609600"/>
          </a:xfrm>
        </p:spPr>
        <p:txBody>
          <a:bodyPr>
            <a:normAutofit/>
          </a:bodyPr>
          <a:lstStyle>
            <a:lvl1pPr marL="0" indent="0">
              <a:buNone/>
              <a:defRPr sz="900"/>
            </a:lvl1pPr>
          </a:lstStyle>
          <a:p>
            <a:r>
              <a:rPr lang="en-US" dirty="0"/>
              <a:t>icon</a:t>
            </a:r>
            <a:endParaRPr lang="en-CA" dirty="0"/>
          </a:p>
        </p:txBody>
      </p:sp>
      <p:cxnSp>
        <p:nvCxnSpPr>
          <p:cNvPr id="15" name="Straight Connector 14"/>
          <p:cNvCxnSpPr/>
          <p:nvPr/>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2" name="Diamond 21"/>
          <p:cNvSpPr/>
          <p:nvPr/>
        </p:nvSpPr>
        <p:spPr>
          <a:xfrm>
            <a:off x="1255485" y="2128149"/>
            <a:ext cx="1718134" cy="1718134"/>
          </a:xfrm>
          <a:prstGeom prst="diamond">
            <a:avLst/>
          </a:prstGeom>
          <a:noFill/>
          <a:ln w="889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9" name="TextBox 28"/>
          <p:cNvSpPr txBox="1"/>
          <p:nvPr/>
        </p:nvSpPr>
        <p:spPr>
          <a:xfrm>
            <a:off x="7277637" y="490364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cxnSp>
        <p:nvCxnSpPr>
          <p:cNvPr id="20" name="Straight Connector 19">
            <a:extLst>
              <a:ext uri="{FF2B5EF4-FFF2-40B4-BE49-F238E27FC236}">
                <a16:creationId xmlns:a16="http://schemas.microsoft.com/office/drawing/2014/main" id="{0B0CC782-0789-8AA2-C500-4A890549ADD6}"/>
              </a:ext>
            </a:extLst>
          </p:cNvPr>
          <p:cNvCxnSpPr/>
          <p:nvPr userDrawn="1"/>
        </p:nvCxnSpPr>
        <p:spPr>
          <a:xfrm>
            <a:off x="228600" y="133348"/>
            <a:ext cx="0" cy="762002"/>
          </a:xfrm>
          <a:prstGeom prst="line">
            <a:avLst/>
          </a:prstGeom>
          <a:ln w="12700">
            <a:solidFill>
              <a:srgbClr val="BBB0A6"/>
            </a:solidFill>
          </a:ln>
        </p:spPr>
        <p:style>
          <a:lnRef idx="1">
            <a:schemeClr val="accent5"/>
          </a:lnRef>
          <a:fillRef idx="0">
            <a:schemeClr val="accent5"/>
          </a:fillRef>
          <a:effectRef idx="0">
            <a:schemeClr val="accent5"/>
          </a:effectRef>
          <a:fontRef idx="minor">
            <a:schemeClr val="tx1"/>
          </a:fontRef>
        </p:style>
      </p:cxnSp>
      <p:sp>
        <p:nvSpPr>
          <p:cNvPr id="23" name="Diamond 22">
            <a:extLst>
              <a:ext uri="{FF2B5EF4-FFF2-40B4-BE49-F238E27FC236}">
                <a16:creationId xmlns:a16="http://schemas.microsoft.com/office/drawing/2014/main" id="{A7B2B6D2-67F7-8676-3BE4-F564F70E9112}"/>
              </a:ext>
            </a:extLst>
          </p:cNvPr>
          <p:cNvSpPr/>
          <p:nvPr userDrawn="1"/>
        </p:nvSpPr>
        <p:spPr>
          <a:xfrm>
            <a:off x="1255484" y="2128149"/>
            <a:ext cx="1718134" cy="1718134"/>
          </a:xfrm>
          <a:prstGeom prst="diamond">
            <a:avLst/>
          </a:prstGeom>
          <a:noFill/>
          <a:ln w="889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28" name="TextBox 27">
            <a:extLst>
              <a:ext uri="{FF2B5EF4-FFF2-40B4-BE49-F238E27FC236}">
                <a16:creationId xmlns:a16="http://schemas.microsoft.com/office/drawing/2014/main" id="{B5002F42-4EB9-6C7B-1BC8-AEB35DCEB65B}"/>
              </a:ext>
            </a:extLst>
          </p:cNvPr>
          <p:cNvSpPr txBox="1"/>
          <p:nvPr userDrawn="1"/>
        </p:nvSpPr>
        <p:spPr>
          <a:xfrm>
            <a:off x="7277637" y="4903640"/>
            <a:ext cx="1828800" cy="215444"/>
          </a:xfrm>
          <a:prstGeom prst="rect">
            <a:avLst/>
          </a:prstGeom>
          <a:noFill/>
        </p:spPr>
        <p:txBody>
          <a:bodyPr wrap="square" rtlCol="0">
            <a:spAutoFit/>
          </a:bodyPr>
          <a:lstStyle/>
          <a:p>
            <a:pPr algn="r"/>
            <a:r>
              <a:rPr lang="en-CA" sz="800" dirty="0">
                <a:solidFill>
                  <a:srgbClr val="BBB0A6"/>
                </a:solidFill>
                <a:latin typeface="Arial Narrow" panose="020B0606020202030204" pitchFamily="34" charset="0"/>
              </a:rPr>
              <a:t>© </a:t>
            </a:r>
            <a:r>
              <a:rPr lang="en-CA" sz="800" baseline="0" dirty="0">
                <a:solidFill>
                  <a:srgbClr val="BBB0A6"/>
                </a:solidFill>
                <a:latin typeface="Arial Narrow" panose="020B0606020202030204" pitchFamily="34" charset="0"/>
              </a:rPr>
              <a:t>Linamar Corporation  </a:t>
            </a:r>
            <a:fld id="{18333F4C-42CE-42A1-B825-E8BE4CF77F3D}" type="slidenum">
              <a:rPr lang="en-CA" sz="800" smtClean="0">
                <a:solidFill>
                  <a:srgbClr val="BBB0A6"/>
                </a:solidFill>
                <a:latin typeface="Arial Narrow" panose="020B0606020202030204" pitchFamily="34" charset="0"/>
              </a:rPr>
              <a:t>‹#›</a:t>
            </a:fld>
            <a:endParaRPr lang="en-CA" sz="1000" dirty="0">
              <a:solidFill>
                <a:srgbClr val="BBB0A6"/>
              </a:solidFill>
              <a:latin typeface="Arial Narrow" panose="020B0606020202030204" pitchFamily="34" charset="0"/>
            </a:endParaRPr>
          </a:p>
        </p:txBody>
      </p:sp>
    </p:spTree>
    <p:extLst>
      <p:ext uri="{BB962C8B-B14F-4D97-AF65-F5344CB8AC3E}">
        <p14:creationId xmlns:p14="http://schemas.microsoft.com/office/powerpoint/2010/main" val="136775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eaLnBrk="1" hangingPunct="1">
              <a:defRPr/>
            </a:lvl1pPr>
          </a:lstStyle>
          <a:p>
            <a:pPr>
              <a:defRPr/>
            </a:pPr>
            <a:fld id="{9DBC24ED-FE7C-42C5-9879-AE1BF1D28AE6}" type="datetimeFigureOut">
              <a:rPr lang="en-US" smtClean="0"/>
              <a:pPr>
                <a:defRPr/>
              </a:pPr>
              <a:t>2/14/2025</a:t>
            </a:fld>
            <a:endParaRPr lang="en-US"/>
          </a:p>
        </p:txBody>
      </p:sp>
      <p:sp>
        <p:nvSpPr>
          <p:cNvPr id="5" name="Footer Placeholder 4"/>
          <p:cNvSpPr>
            <a:spLocks noGrp="1"/>
          </p:cNvSpPr>
          <p:nvPr>
            <p:ph type="ftr" sz="quarter" idx="11"/>
          </p:nvPr>
        </p:nvSpPr>
        <p:spPr>
          <a:xfrm>
            <a:off x="0" y="0"/>
            <a:ext cx="0" cy="0"/>
          </a:xfr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eaLnBrk="1" hangingPunct="1">
              <a:defRPr/>
            </a:lvl1pPr>
          </a:lstStyle>
          <a:p>
            <a:pPr>
              <a:defRPr/>
            </a:pPr>
            <a:fld id="{C6F3C16E-A54E-4831-A9A0-3AF963E212F0}" type="slidenum">
              <a:rPr lang="en-US" smtClean="0"/>
              <a:pPr>
                <a:defRPr/>
              </a:pPr>
              <a:t>‹#›</a:t>
            </a:fld>
            <a:endParaRPr lang="en-US"/>
          </a:p>
        </p:txBody>
      </p:sp>
    </p:spTree>
    <p:extLst>
      <p:ext uri="{BB962C8B-B14F-4D97-AF65-F5344CB8AC3E}">
        <p14:creationId xmlns:p14="http://schemas.microsoft.com/office/powerpoint/2010/main" val="81842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257B6A-46D2-4131-9A51-10D887A787B4}"/>
              </a:ext>
            </a:extLst>
          </p:cNvPr>
          <p:cNvSpPr>
            <a:spLocks noGrp="1"/>
          </p:cNvSpPr>
          <p:nvPr>
            <p:ph type="sldNum" sz="quarter" idx="10"/>
          </p:nvPr>
        </p:nvSpPr>
        <p:spPr/>
        <p:txBody>
          <a:bodyPr/>
          <a:lstStyle/>
          <a:p>
            <a:fld id="{1F5DFCBF-6DC3-4C9D-BCCF-8EA7A2F4C7BA}" type="slidenum">
              <a:rPr lang="en-CA" smtClean="0"/>
              <a:t>‹#›</a:t>
            </a:fld>
            <a:endParaRPr lang="en-CA"/>
          </a:p>
        </p:txBody>
      </p:sp>
    </p:spTree>
    <p:extLst>
      <p:ext uri="{BB962C8B-B14F-4D97-AF65-F5344CB8AC3E}">
        <p14:creationId xmlns:p14="http://schemas.microsoft.com/office/powerpoint/2010/main" val="411598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149C-A696-47A0-9EA6-A867318181D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9DE0CE73-A2B7-4AF4-B3DF-1508FB1FC0FC}"/>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0DEF2E9-50EE-4618-BCB4-0409AA62095E}"/>
              </a:ext>
            </a:extLst>
          </p:cNvPr>
          <p:cNvSpPr>
            <a:spLocks noGrp="1"/>
          </p:cNvSpPr>
          <p:nvPr>
            <p:ph type="dt" sz="half" idx="10"/>
          </p:nvPr>
        </p:nvSpPr>
        <p:spPr/>
        <p:txBody>
          <a:bodyPr/>
          <a:lstStyle/>
          <a:p>
            <a:fld id="{4D61B104-FA48-4B6D-A397-2CE9DDA5D16C}" type="datetimeFigureOut">
              <a:rPr lang="en-CA" smtClean="0"/>
              <a:t>2025-02-14</a:t>
            </a:fld>
            <a:endParaRPr lang="en-CA"/>
          </a:p>
        </p:txBody>
      </p:sp>
      <p:sp>
        <p:nvSpPr>
          <p:cNvPr id="5" name="Footer Placeholder 4">
            <a:extLst>
              <a:ext uri="{FF2B5EF4-FFF2-40B4-BE49-F238E27FC236}">
                <a16:creationId xmlns:a16="http://schemas.microsoft.com/office/drawing/2014/main" id="{3511C96D-8301-4853-A134-424C39927A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4428BE4-3CF3-46D2-A555-D93E0F507D4C}"/>
              </a:ext>
            </a:extLst>
          </p:cNvPr>
          <p:cNvSpPr>
            <a:spLocks noGrp="1"/>
          </p:cNvSpPr>
          <p:nvPr>
            <p:ph type="sldNum" sz="quarter" idx="12"/>
          </p:nvPr>
        </p:nvSpPr>
        <p:spPr/>
        <p:txBody>
          <a:bodyPr/>
          <a:lstStyle/>
          <a:p>
            <a:fld id="{1F5DFCBF-6DC3-4C9D-BCCF-8EA7A2F4C7BA}" type="slidenum">
              <a:rPr lang="en-CA" smtClean="0"/>
              <a:t>‹#›</a:t>
            </a:fld>
            <a:endParaRPr lang="en-CA"/>
          </a:p>
        </p:txBody>
      </p:sp>
    </p:spTree>
    <p:extLst>
      <p:ext uri="{BB962C8B-B14F-4D97-AF65-F5344CB8AC3E}">
        <p14:creationId xmlns:p14="http://schemas.microsoft.com/office/powerpoint/2010/main" val="70942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0" y="0"/>
            <a:ext cx="0" cy="0"/>
          </a:xfrm>
        </p:spPr>
        <p:txBody>
          <a:bodyPr/>
          <a:lstStyle>
            <a:lvl1pPr eaLnBrk="1" hangingPunct="1">
              <a:defRPr/>
            </a:lvl1pPr>
          </a:lstStyle>
          <a:p>
            <a:pPr>
              <a:defRPr/>
            </a:pPr>
            <a:fld id="{9DBC24ED-FE7C-42C5-9879-AE1BF1D28AE6}" type="datetimeFigureOut">
              <a:rPr lang="en-US"/>
              <a:pPr>
                <a:defRPr/>
              </a:pPr>
              <a:t>2/14/2025</a:t>
            </a:fld>
            <a:endParaRPr lang="en-US"/>
          </a:p>
        </p:txBody>
      </p:sp>
      <p:sp>
        <p:nvSpPr>
          <p:cNvPr id="5" name="Footer Placeholder 4"/>
          <p:cNvSpPr>
            <a:spLocks noGrp="1"/>
          </p:cNvSpPr>
          <p:nvPr>
            <p:ph type="ftr" sz="quarter" idx="11"/>
          </p:nvPr>
        </p:nvSpPr>
        <p:spPr>
          <a:xfrm>
            <a:off x="0" y="0"/>
            <a:ext cx="0" cy="0"/>
          </a:xfrm>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a:lstStyle>
            <a:lvl1pPr eaLnBrk="1" hangingPunct="1">
              <a:defRPr/>
            </a:lvl1pPr>
          </a:lstStyle>
          <a:p>
            <a:pPr>
              <a:defRPr/>
            </a:pPr>
            <a:fld id="{C6F3C16E-A54E-4831-A9A0-3AF963E212F0}" type="slidenum">
              <a:rPr lang="en-US"/>
              <a:pPr>
                <a:defRPr/>
              </a:pPr>
              <a:t>‹#›</a:t>
            </a:fld>
            <a:endParaRPr lang="en-US"/>
          </a:p>
        </p:txBody>
      </p:sp>
    </p:spTree>
    <p:extLst>
      <p:ext uri="{BB962C8B-B14F-4D97-AF65-F5344CB8AC3E}">
        <p14:creationId xmlns:p14="http://schemas.microsoft.com/office/powerpoint/2010/main" val="444156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5410200" y="2038350"/>
            <a:ext cx="3450864" cy="26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0" y="1597821"/>
            <a:ext cx="4953000" cy="464788"/>
          </a:xfrm>
          <a:prstGeom prst="rect">
            <a:avLst/>
          </a:prstGeom>
        </p:spPr>
        <p:txBody>
          <a:bodyPr>
            <a:normAutofit/>
          </a:bodyPr>
          <a:lstStyle>
            <a:lvl1pPr algn="l">
              <a:defRPr sz="2800" baseline="0">
                <a:solidFill>
                  <a:srgbClr val="E63C2F"/>
                </a:solidFill>
                <a:latin typeface="Arial" panose="020B0604020202020204" pitchFamily="34" charset="0"/>
                <a:cs typeface="Arial" panose="020B0604020202020204" pitchFamily="34" charset="0"/>
              </a:defRPr>
            </a:lvl1pPr>
          </a:lstStyle>
          <a:p>
            <a:r>
              <a:rPr lang="en-US"/>
              <a:t>Presentation Title</a:t>
            </a:r>
          </a:p>
        </p:txBody>
      </p:sp>
      <p:sp>
        <p:nvSpPr>
          <p:cNvPr id="3" name="Subtitle 2"/>
          <p:cNvSpPr>
            <a:spLocks noGrp="1"/>
          </p:cNvSpPr>
          <p:nvPr>
            <p:ph type="subTitle" idx="1" hasCustomPrompt="1"/>
          </p:nvPr>
        </p:nvSpPr>
        <p:spPr>
          <a:xfrm>
            <a:off x="685800" y="2571750"/>
            <a:ext cx="1752600" cy="381000"/>
          </a:xfrm>
          <a:prstGeom prst="rect">
            <a:avLst/>
          </a:prstGeom>
        </p:spPr>
        <p:txBody>
          <a:bodyPr>
            <a:normAutofit/>
          </a:bodyPr>
          <a:lstStyle>
            <a:lvl1pPr marL="0" indent="0" algn="l">
              <a:buNone/>
              <a:defRPr sz="1600">
                <a:solidFill>
                  <a:srgbClr val="7E808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D90B165F-7B8F-49CF-8422-83FA73884A08}" type="datetimeFigureOut">
              <a:rPr lang="en-US" smtClean="0"/>
              <a:t>2/14/2025</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ADC10B0D-13FB-49E6-AB22-9EA691595B22}" type="slidenum">
              <a:rPr lang="en-US" smtClean="0"/>
              <a:t>‹#›</a:t>
            </a:fld>
            <a:endParaRPr lang="en-US"/>
          </a:p>
        </p:txBody>
      </p:sp>
      <p:sp>
        <p:nvSpPr>
          <p:cNvPr id="15" name="Text Placeholder 14"/>
          <p:cNvSpPr>
            <a:spLocks noGrp="1"/>
          </p:cNvSpPr>
          <p:nvPr>
            <p:ph type="body" sz="quarter" idx="13" hasCustomPrompt="1"/>
          </p:nvPr>
        </p:nvSpPr>
        <p:spPr>
          <a:xfrm>
            <a:off x="685800" y="3105151"/>
            <a:ext cx="1752600" cy="357981"/>
          </a:xfrm>
          <a:prstGeom prst="rect">
            <a:avLst/>
          </a:prstGeom>
        </p:spPr>
        <p:txBody>
          <a:bodyPr>
            <a:noAutofit/>
          </a:bodyPr>
          <a:lstStyle>
            <a:lvl1pPr marL="0" indent="0">
              <a:buFontTx/>
              <a:buNone/>
              <a:defRPr sz="1600">
                <a:solidFill>
                  <a:srgbClr val="7E8082"/>
                </a:solidFill>
                <a:latin typeface="+mj-lt"/>
              </a:defRPr>
            </a:lvl1pPr>
          </a:lstStyle>
          <a:p>
            <a:pPr lvl="0"/>
            <a:r>
              <a:rPr lang="en-US"/>
              <a:t>Date</a:t>
            </a:r>
          </a:p>
        </p:txBody>
      </p:sp>
      <p:pic>
        <p:nvPicPr>
          <p:cNvPr id="10" name="Picture 3"/>
          <p:cNvPicPr>
            <a:picLocks noChangeAspect="1"/>
          </p:cNvPicPr>
          <p:nvPr userDrawn="1"/>
        </p:nvPicPr>
        <p:blipFill>
          <a:blip r:embed="rId3" cstate="screen">
            <a:extLst>
              <a:ext uri="{28A0092B-C50C-407E-A947-70E740481C1C}">
                <a14:useLocalDpi xmlns:a14="http://schemas.microsoft.com/office/drawing/2010/main"/>
              </a:ext>
            </a:extLst>
          </a:blip>
          <a:srcRect t="28656"/>
          <a:stretch>
            <a:fillRect/>
          </a:stretch>
        </p:blipFill>
        <p:spPr bwMode="auto">
          <a:xfrm>
            <a:off x="-76200" y="0"/>
            <a:ext cx="5486401"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557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337" r:id="rId10"/>
    <p:sldLayoutId id="2147484338" r:id="rId11"/>
  </p:sldLayoutIdLst>
  <p:hf sldNum="0" hdr="0" dt="0"/>
  <p:txStyles>
    <p:titleStyle>
      <a:lvl1pPr algn="l" rtl="0" eaLnBrk="0" fontAlgn="base" hangingPunct="0">
        <a:spcBef>
          <a:spcPct val="0"/>
        </a:spcBef>
        <a:spcAft>
          <a:spcPct val="0"/>
        </a:spcAft>
        <a:defRPr sz="2200" b="1" kern="1200">
          <a:solidFill>
            <a:schemeClr val="bg1"/>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2200" b="1">
          <a:solidFill>
            <a:schemeClr val="bg1"/>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S PGothic" pitchFamily="34" charset="-128"/>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85752"/>
            <a:ext cx="6172200" cy="674689"/>
          </a:xfrm>
          <a:prstGeom prst="rect">
            <a:avLst/>
          </a:prstGeom>
        </p:spPr>
        <p:txBody>
          <a:bodyPr vert="horz" lIns="91440" tIns="45720" rIns="91440" bIns="45720" rtlCol="0" anchor="ctr">
            <a:normAutofit/>
          </a:bodyPr>
          <a:lstStyle/>
          <a:p>
            <a:r>
              <a:rPr lang="en-CA" dirty="0"/>
              <a:t>Presentation Title   |   Section / Slide Title (Grey, 64 64 64)</a:t>
            </a:r>
            <a:endParaRPr lang="en-US" dirty="0"/>
          </a:p>
        </p:txBody>
      </p:sp>
      <p:sp>
        <p:nvSpPr>
          <p:cNvPr id="9" name="Text Placeholder 2"/>
          <p:cNvSpPr>
            <a:spLocks noGrp="1"/>
          </p:cNvSpPr>
          <p:nvPr>
            <p:ph type="body" idx="1"/>
          </p:nvPr>
        </p:nvSpPr>
        <p:spPr>
          <a:xfrm>
            <a:off x="457200" y="1200150"/>
            <a:ext cx="8229600" cy="342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2" name="Slide Number Placeholder 1"/>
          <p:cNvSpPr>
            <a:spLocks noGrp="1"/>
          </p:cNvSpPr>
          <p:nvPr>
            <p:ph type="sldNum" sz="quarter" idx="4"/>
          </p:nvPr>
        </p:nvSpPr>
        <p:spPr>
          <a:xfrm>
            <a:off x="7010400" y="4781552"/>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F5DFCBF-6DC3-4C9D-BCCF-8EA7A2F4C7BA}" type="slidenum">
              <a:rPr lang="en-CA" smtClean="0"/>
              <a:t>‹#›</a:t>
            </a:fld>
            <a:endParaRPr lang="en-CA"/>
          </a:p>
        </p:txBody>
      </p:sp>
    </p:spTree>
    <p:extLst>
      <p:ext uri="{BB962C8B-B14F-4D97-AF65-F5344CB8AC3E}">
        <p14:creationId xmlns:p14="http://schemas.microsoft.com/office/powerpoint/2010/main" val="3820176879"/>
      </p:ext>
    </p:extLst>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 id="2147484282" r:id="rId12"/>
    <p:sldLayoutId id="2147484283" r:id="rId13"/>
    <p:sldLayoutId id="2147484284" r:id="rId14"/>
    <p:sldLayoutId id="2147484285" r:id="rId15"/>
    <p:sldLayoutId id="2147484286" r:id="rId16"/>
    <p:sldLayoutId id="2147484287" r:id="rId17"/>
    <p:sldLayoutId id="2147484288" r:id="rId18"/>
    <p:sldLayoutId id="2147484289" r:id="rId19"/>
    <p:sldLayoutId id="2147484290" r:id="rId20"/>
    <p:sldLayoutId id="2147484291" r:id="rId21"/>
    <p:sldLayoutId id="2147484292" r:id="rId22"/>
    <p:sldLayoutId id="2147484293" r:id="rId23"/>
    <p:sldLayoutId id="2147484294" r:id="rId24"/>
    <p:sldLayoutId id="2147484295" r:id="rId25"/>
    <p:sldLayoutId id="2147484296" r:id="rId26"/>
    <p:sldLayoutId id="2147484297" r:id="rId27"/>
    <p:sldLayoutId id="2147484298" r:id="rId28"/>
    <p:sldLayoutId id="2147484299" r:id="rId29"/>
    <p:sldLayoutId id="2147484300" r:id="rId30"/>
    <p:sldLayoutId id="2147484301" r:id="rId31"/>
    <p:sldLayoutId id="2147484302" r:id="rId32"/>
    <p:sldLayoutId id="2147484303" r:id="rId33"/>
    <p:sldLayoutId id="2147484304" r:id="rId34"/>
    <p:sldLayoutId id="2147484305" r:id="rId35"/>
    <p:sldLayoutId id="2147484306" r:id="rId36"/>
    <p:sldLayoutId id="2147484307" r:id="rId37"/>
    <p:sldLayoutId id="2147484308" r:id="rId38"/>
    <p:sldLayoutId id="2147484309" r:id="rId39"/>
    <p:sldLayoutId id="2147484310" r:id="rId40"/>
    <p:sldLayoutId id="2147484311" r:id="rId41"/>
    <p:sldLayoutId id="2147484312" r:id="rId42"/>
    <p:sldLayoutId id="2147484313" r:id="rId43"/>
    <p:sldLayoutId id="2147484314" r:id="rId44"/>
    <p:sldLayoutId id="2147484315" r:id="rId45"/>
    <p:sldLayoutId id="2147484316" r:id="rId46"/>
    <p:sldLayoutId id="2147484317" r:id="rId47"/>
    <p:sldLayoutId id="2147484318" r:id="rId48"/>
    <p:sldLayoutId id="2147484319" r:id="rId49"/>
    <p:sldLayoutId id="2147484320" r:id="rId50"/>
    <p:sldLayoutId id="2147484321" r:id="rId51"/>
    <p:sldLayoutId id="2147484322" r:id="rId52"/>
    <p:sldLayoutId id="2147484323" r:id="rId53"/>
    <p:sldLayoutId id="2147484324" r:id="rId54"/>
    <p:sldLayoutId id="2147484325" r:id="rId55"/>
    <p:sldLayoutId id="2147484326" r:id="rId56"/>
    <p:sldLayoutId id="2147484327" r:id="rId57"/>
    <p:sldLayoutId id="2147484328" r:id="rId58"/>
    <p:sldLayoutId id="2147484329" r:id="rId59"/>
    <p:sldLayoutId id="2147484330" r:id="rId60"/>
    <p:sldLayoutId id="2147484331" r:id="rId61"/>
    <p:sldLayoutId id="2147484332" r:id="rId62"/>
    <p:sldLayoutId id="2147484333" r:id="rId63"/>
    <p:sldLayoutId id="2147484334" r:id="rId64"/>
    <p:sldLayoutId id="2147484335" r:id="rId65"/>
    <p:sldLayoutId id="2147484336" r:id="rId6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5" rtl="0" eaLnBrk="1" latinLnBrk="0" hangingPunct="1">
        <a:spcBef>
          <a:spcPct val="0"/>
        </a:spcBef>
        <a:buNone/>
        <a:defRPr sz="2400" b="1" kern="1200">
          <a:solidFill>
            <a:srgbClr val="BC4E21"/>
          </a:solidFill>
          <a:latin typeface="Arial Narrow" panose="020B0606020202030204" pitchFamily="34" charset="0"/>
          <a:ea typeface="+mj-ea"/>
          <a:cs typeface="+mj-cs"/>
        </a:defRPr>
      </a:lvl1pPr>
    </p:titleStyle>
    <p:bodyStyle>
      <a:lvl1pPr marL="342884" indent="-342884" algn="l" defTabSz="914355" rtl="0" eaLnBrk="1" latinLnBrk="0" hangingPunct="1">
        <a:spcBef>
          <a:spcPct val="20000"/>
        </a:spcBef>
        <a:buClr>
          <a:schemeClr val="tx2"/>
        </a:buClr>
        <a:buFont typeface="Wingdings" panose="05000000000000000000" pitchFamily="2" charset="2"/>
        <a:buChar char="§"/>
        <a:defRPr sz="2000" b="0" kern="1200">
          <a:solidFill>
            <a:srgbClr val="404040"/>
          </a:solidFill>
          <a:latin typeface="Arial Narrow" panose="020B0606020202030204" pitchFamily="34" charset="0"/>
          <a:ea typeface="+mn-ea"/>
          <a:cs typeface="+mn-cs"/>
        </a:defRPr>
      </a:lvl1pPr>
      <a:lvl2pPr marL="742913" marR="0" indent="-285736" algn="l" defTabSz="914355"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800" kern="1200">
          <a:solidFill>
            <a:srgbClr val="404040"/>
          </a:solidFill>
          <a:latin typeface="Arial Narrow" panose="020B0606020202030204" pitchFamily="34" charset="0"/>
          <a:ea typeface="+mn-ea"/>
          <a:cs typeface="+mn-cs"/>
        </a:defRPr>
      </a:lvl2pPr>
      <a:lvl3pPr marL="1142944" indent="-228588" algn="l" defTabSz="914355" rtl="0" eaLnBrk="1" latinLnBrk="0" hangingPunct="1">
        <a:spcBef>
          <a:spcPct val="20000"/>
        </a:spcBef>
        <a:buClr>
          <a:schemeClr val="tx2"/>
        </a:buClr>
        <a:buFont typeface="Wingdings" panose="05000000000000000000" pitchFamily="2" charset="2"/>
        <a:buChar char="§"/>
        <a:defRPr sz="1600" b="0" kern="1200">
          <a:solidFill>
            <a:srgbClr val="404040"/>
          </a:solidFill>
          <a:latin typeface="Arial Narrow" panose="020B0606020202030204" pitchFamily="34" charset="0"/>
          <a:ea typeface="+mn-ea"/>
          <a:cs typeface="+mn-cs"/>
        </a:defRPr>
      </a:lvl3pPr>
      <a:lvl4pPr marL="1542974" marR="0" indent="-285736" algn="l" defTabSz="914355"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400" kern="1200">
          <a:solidFill>
            <a:srgbClr val="404040"/>
          </a:solidFill>
          <a:latin typeface="Arial Narrow" panose="020B0606020202030204" pitchFamily="34" charset="0"/>
          <a:ea typeface="+mn-ea"/>
          <a:cs typeface="+mn-cs"/>
        </a:defRPr>
      </a:lvl4pPr>
      <a:lvl5pPr marL="2057297" indent="-228588" algn="l" defTabSz="914355" rtl="0" eaLnBrk="1" latinLnBrk="0" hangingPunct="1">
        <a:spcBef>
          <a:spcPct val="200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514474"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vimeo.com/491755864"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8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vimeo.com/485621294?autoplay=1&amp;muted=1&amp;stream_id=Y2xpcHN8MjY5ODM2MTV8aWQ6ZGVzY3xbXQ%3D%3D"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210B2B-35DD-DFE2-CC3A-BF970C72CFC8}"/>
              </a:ext>
            </a:extLst>
          </p:cNvPr>
          <p:cNvSpPr>
            <a:spLocks noGrp="1"/>
          </p:cNvSpPr>
          <p:nvPr>
            <p:ph type="ctrTitle"/>
          </p:nvPr>
        </p:nvSpPr>
        <p:spPr>
          <a:xfrm>
            <a:off x="586410" y="1597821"/>
            <a:ext cx="4953000" cy="464788"/>
          </a:xfrm>
        </p:spPr>
        <p:txBody>
          <a:bodyPr>
            <a:normAutofit fontScale="90000"/>
          </a:bodyPr>
          <a:lstStyle/>
          <a:p>
            <a:r>
              <a:rPr lang="en-US" b="0" dirty="0"/>
              <a:t>Articulating Booms</a:t>
            </a:r>
          </a:p>
        </p:txBody>
      </p:sp>
    </p:spTree>
    <p:extLst>
      <p:ext uri="{BB962C8B-B14F-4D97-AF65-F5344CB8AC3E}">
        <p14:creationId xmlns:p14="http://schemas.microsoft.com/office/powerpoint/2010/main" val="2794993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410B3-93C9-3C6E-1562-E8E8F2F4286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47A08A2-B5A4-179F-E58A-B9ADCD0F92E2}"/>
              </a:ext>
            </a:extLst>
          </p:cNvPr>
          <p:cNvSpPr>
            <a:spLocks noGrp="1"/>
          </p:cNvSpPr>
          <p:nvPr>
            <p:ph type="body" idx="1"/>
          </p:nvPr>
        </p:nvSpPr>
        <p:spPr/>
        <p:txBody>
          <a:bodyPr/>
          <a:lstStyle/>
          <a:p>
            <a:r>
              <a:rPr lang="en-US" dirty="0"/>
              <a:t>Let’s Talk Torque</a:t>
            </a:r>
          </a:p>
        </p:txBody>
      </p:sp>
      <p:pic>
        <p:nvPicPr>
          <p:cNvPr id="7" name="Picture 6">
            <a:extLst>
              <a:ext uri="{FF2B5EF4-FFF2-40B4-BE49-F238E27FC236}">
                <a16:creationId xmlns:a16="http://schemas.microsoft.com/office/drawing/2014/main" id="{F74EB542-C626-C117-34FC-8FFFA1FC16DC}"/>
              </a:ext>
            </a:extLst>
          </p:cNvPr>
          <p:cNvPicPr>
            <a:picLocks noChangeAspect="1"/>
          </p:cNvPicPr>
          <p:nvPr/>
        </p:nvPicPr>
        <p:blipFill>
          <a:blip r:embed="rId3"/>
          <a:stretch>
            <a:fillRect/>
          </a:stretch>
        </p:blipFill>
        <p:spPr>
          <a:xfrm>
            <a:off x="566725" y="820193"/>
            <a:ext cx="2333951" cy="342948"/>
          </a:xfrm>
          <a:prstGeom prst="rect">
            <a:avLst/>
          </a:prstGeom>
        </p:spPr>
      </p:pic>
      <p:pic>
        <p:nvPicPr>
          <p:cNvPr id="9" name="Picture 8">
            <a:extLst>
              <a:ext uri="{FF2B5EF4-FFF2-40B4-BE49-F238E27FC236}">
                <a16:creationId xmlns:a16="http://schemas.microsoft.com/office/drawing/2014/main" id="{10738A30-FE98-0E2E-5E21-7BDA5078DA86}"/>
              </a:ext>
            </a:extLst>
          </p:cNvPr>
          <p:cNvPicPr>
            <a:picLocks noChangeAspect="1"/>
          </p:cNvPicPr>
          <p:nvPr/>
        </p:nvPicPr>
        <p:blipFill>
          <a:blip r:embed="rId4"/>
          <a:stretch>
            <a:fillRect/>
          </a:stretch>
        </p:blipFill>
        <p:spPr>
          <a:xfrm>
            <a:off x="5565784" y="1639521"/>
            <a:ext cx="3315968" cy="3274861"/>
          </a:xfrm>
          <a:prstGeom prst="rect">
            <a:avLst/>
          </a:prstGeom>
          <a:effectLst>
            <a:softEdge rad="63500"/>
          </a:effectLst>
        </p:spPr>
      </p:pic>
      <p:sp>
        <p:nvSpPr>
          <p:cNvPr id="10" name="Content Placeholder 3">
            <a:extLst>
              <a:ext uri="{FF2B5EF4-FFF2-40B4-BE49-F238E27FC236}">
                <a16:creationId xmlns:a16="http://schemas.microsoft.com/office/drawing/2014/main" id="{37920438-5583-E0F7-5575-F12DCD6536F6}"/>
              </a:ext>
            </a:extLst>
          </p:cNvPr>
          <p:cNvSpPr>
            <a:spLocks noGrp="1"/>
          </p:cNvSpPr>
          <p:nvPr>
            <p:ph sz="half" idx="2"/>
          </p:nvPr>
        </p:nvSpPr>
        <p:spPr>
          <a:xfrm>
            <a:off x="519578" y="1654151"/>
            <a:ext cx="4762196" cy="2941560"/>
          </a:xfrm>
        </p:spPr>
        <p:txBody>
          <a:bodyPr/>
          <a:lstStyle/>
          <a:p>
            <a:r>
              <a:rPr lang="en-US" sz="1400" dirty="0"/>
              <a:t>Simple, straightforward service and maintenance of engines.</a:t>
            </a:r>
          </a:p>
          <a:p>
            <a:r>
              <a:rPr lang="en-US" sz="1400" dirty="0"/>
              <a:t>Avoidance of expensive emission controlling sensors.</a:t>
            </a:r>
          </a:p>
          <a:p>
            <a:r>
              <a:rPr lang="en-US" sz="1400" dirty="0"/>
              <a:t>Reduced calls to customers who have a machine down ultimately due to failed emission controlling components.</a:t>
            </a:r>
          </a:p>
          <a:p>
            <a:r>
              <a:rPr lang="en-US" sz="1400" dirty="0"/>
              <a:t>No need to monitor operators to ensure they are treating emission modules correctly.</a:t>
            </a:r>
          </a:p>
          <a:p>
            <a:r>
              <a:rPr lang="en-US" sz="1400" dirty="0"/>
              <a:t>Reduced risk of costly emission controlling component replacements or in some cases engine replacements.</a:t>
            </a:r>
          </a:p>
          <a:p>
            <a:r>
              <a:rPr lang="en-US" sz="1400" dirty="0"/>
              <a:t>Smaller engines require less fuel.</a:t>
            </a:r>
          </a:p>
        </p:txBody>
      </p:sp>
    </p:spTree>
    <p:extLst>
      <p:ext uri="{BB962C8B-B14F-4D97-AF65-F5344CB8AC3E}">
        <p14:creationId xmlns:p14="http://schemas.microsoft.com/office/powerpoint/2010/main" val="4245642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0B59D-A3C7-529C-6D0B-7129902EB9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378950-1CB4-05D9-9B72-B10B797A8F79}"/>
              </a:ext>
            </a:extLst>
          </p:cNvPr>
          <p:cNvSpPr>
            <a:spLocks noGrp="1"/>
          </p:cNvSpPr>
          <p:nvPr>
            <p:ph type="title"/>
          </p:nvPr>
        </p:nvSpPr>
        <p:spPr/>
        <p:txBody>
          <a:bodyPr>
            <a:normAutofit fontScale="90000"/>
          </a:bodyPr>
          <a:lstStyle/>
          <a:p>
            <a:r>
              <a:rPr lang="en-US" dirty="0"/>
              <a:t>Ease of Maintenance</a:t>
            </a:r>
          </a:p>
        </p:txBody>
      </p:sp>
      <p:sp>
        <p:nvSpPr>
          <p:cNvPr id="3" name="Text Placeholder 2">
            <a:extLst>
              <a:ext uri="{FF2B5EF4-FFF2-40B4-BE49-F238E27FC236}">
                <a16:creationId xmlns:a16="http://schemas.microsoft.com/office/drawing/2014/main" id="{CCB89124-A6AF-60DF-C08C-96B22FF77D81}"/>
              </a:ext>
            </a:extLst>
          </p:cNvPr>
          <p:cNvSpPr>
            <a:spLocks noGrp="1"/>
          </p:cNvSpPr>
          <p:nvPr>
            <p:ph type="body" idx="1"/>
          </p:nvPr>
        </p:nvSpPr>
        <p:spPr/>
        <p:txBody>
          <a:bodyPr/>
          <a:lstStyle/>
          <a:p>
            <a:r>
              <a:rPr lang="en-US" dirty="0"/>
              <a:t>Designed with Ease of Maintenance in Mind</a:t>
            </a:r>
          </a:p>
        </p:txBody>
      </p:sp>
      <p:sp>
        <p:nvSpPr>
          <p:cNvPr id="4" name="Content Placeholder 3">
            <a:extLst>
              <a:ext uri="{FF2B5EF4-FFF2-40B4-BE49-F238E27FC236}">
                <a16:creationId xmlns:a16="http://schemas.microsoft.com/office/drawing/2014/main" id="{24A66D6F-7D43-B60E-2336-F4BC127AFCCA}"/>
              </a:ext>
            </a:extLst>
          </p:cNvPr>
          <p:cNvSpPr>
            <a:spLocks noGrp="1"/>
          </p:cNvSpPr>
          <p:nvPr>
            <p:ph sz="half" idx="2"/>
          </p:nvPr>
        </p:nvSpPr>
        <p:spPr>
          <a:xfrm>
            <a:off x="585215" y="1774186"/>
            <a:ext cx="4828033" cy="1595127"/>
          </a:xfrm>
        </p:spPr>
        <p:txBody>
          <a:bodyPr/>
          <a:lstStyle/>
          <a:p>
            <a:r>
              <a:rPr lang="en-US" dirty="0"/>
              <a:t>All Skyjack articulating booms are designed with ease of maintenance and service in mind. </a:t>
            </a:r>
          </a:p>
          <a:p>
            <a:endParaRPr lang="en-US" dirty="0"/>
          </a:p>
          <a:p>
            <a:r>
              <a:rPr lang="en-US" dirty="0"/>
              <a:t>Key components are easily accessible and all wiring is </a:t>
            </a:r>
            <a:r>
              <a:rPr lang="en-US" dirty="0" err="1"/>
              <a:t>colour</a:t>
            </a:r>
            <a:r>
              <a:rPr lang="en-US" dirty="0"/>
              <a:t> coded and numbered to </a:t>
            </a:r>
            <a:r>
              <a:rPr lang="en-US" dirty="0" err="1"/>
              <a:t>minimise</a:t>
            </a:r>
            <a:r>
              <a:rPr lang="en-US" dirty="0"/>
              <a:t> downtime.</a:t>
            </a:r>
          </a:p>
          <a:p>
            <a:endParaRPr lang="en-US" dirty="0">
              <a:latin typeface="+mn-lt"/>
            </a:endParaRPr>
          </a:p>
          <a:p>
            <a:r>
              <a:rPr lang="en-US" dirty="0"/>
              <a:t>Strategic placement of hydraulic and other components for optimum hose routing.</a:t>
            </a:r>
          </a:p>
          <a:p>
            <a:pPr marL="0" indent="0">
              <a:buNone/>
            </a:pPr>
            <a:endParaRPr lang="en-US" dirty="0"/>
          </a:p>
          <a:p>
            <a:r>
              <a:rPr lang="en-US" dirty="0"/>
              <a:t>Lockable battery disconnect that fully disables operation.</a:t>
            </a:r>
            <a:endParaRPr lang="en-US" dirty="0">
              <a:latin typeface="+mn-lt"/>
            </a:endParaRPr>
          </a:p>
        </p:txBody>
      </p:sp>
      <p:pic>
        <p:nvPicPr>
          <p:cNvPr id="6" name="Picture 5">
            <a:extLst>
              <a:ext uri="{FF2B5EF4-FFF2-40B4-BE49-F238E27FC236}">
                <a16:creationId xmlns:a16="http://schemas.microsoft.com/office/drawing/2014/main" id="{02223D9F-C36E-2059-EC75-5D54E4F06B4D}"/>
              </a:ext>
            </a:extLst>
          </p:cNvPr>
          <p:cNvPicPr>
            <a:picLocks noChangeAspect="1"/>
          </p:cNvPicPr>
          <p:nvPr/>
        </p:nvPicPr>
        <p:blipFill>
          <a:blip r:embed="rId3"/>
          <a:stretch>
            <a:fillRect/>
          </a:stretch>
        </p:blipFill>
        <p:spPr>
          <a:xfrm>
            <a:off x="5896051" y="2812138"/>
            <a:ext cx="3154323" cy="2229371"/>
          </a:xfrm>
          <a:prstGeom prst="rect">
            <a:avLst/>
          </a:prstGeom>
          <a:effectLst>
            <a:softEdge rad="63500"/>
          </a:effectLst>
        </p:spPr>
      </p:pic>
      <p:pic>
        <p:nvPicPr>
          <p:cNvPr id="9" name="Picture 8">
            <a:extLst>
              <a:ext uri="{FF2B5EF4-FFF2-40B4-BE49-F238E27FC236}">
                <a16:creationId xmlns:a16="http://schemas.microsoft.com/office/drawing/2014/main" id="{5BF709C9-8311-773F-C9A5-B02310EDEAF3}"/>
              </a:ext>
            </a:extLst>
          </p:cNvPr>
          <p:cNvPicPr>
            <a:picLocks noChangeAspect="1"/>
          </p:cNvPicPr>
          <p:nvPr/>
        </p:nvPicPr>
        <p:blipFill>
          <a:blip r:embed="rId4"/>
          <a:stretch>
            <a:fillRect/>
          </a:stretch>
        </p:blipFill>
        <p:spPr>
          <a:xfrm>
            <a:off x="7114892" y="2364401"/>
            <a:ext cx="2029108" cy="447737"/>
          </a:xfrm>
          <a:prstGeom prst="rect">
            <a:avLst/>
          </a:prstGeom>
        </p:spPr>
      </p:pic>
    </p:spTree>
    <p:extLst>
      <p:ext uri="{BB962C8B-B14F-4D97-AF65-F5344CB8AC3E}">
        <p14:creationId xmlns:p14="http://schemas.microsoft.com/office/powerpoint/2010/main" val="3264424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2DDE8-03B7-F7A9-069F-5D86EEC44B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2B3E69-CC8C-468F-DE7A-C5410752304D}"/>
              </a:ext>
            </a:extLst>
          </p:cNvPr>
          <p:cNvSpPr>
            <a:spLocks noGrp="1"/>
          </p:cNvSpPr>
          <p:nvPr>
            <p:ph type="title"/>
          </p:nvPr>
        </p:nvSpPr>
        <p:spPr/>
        <p:txBody>
          <a:bodyPr>
            <a:normAutofit fontScale="90000"/>
          </a:bodyPr>
          <a:lstStyle/>
          <a:p>
            <a:r>
              <a:rPr lang="en-US" dirty="0"/>
              <a:t>Platform Capacities</a:t>
            </a:r>
          </a:p>
        </p:txBody>
      </p:sp>
      <p:sp>
        <p:nvSpPr>
          <p:cNvPr id="3" name="Text Placeholder 2">
            <a:extLst>
              <a:ext uri="{FF2B5EF4-FFF2-40B4-BE49-F238E27FC236}">
                <a16:creationId xmlns:a16="http://schemas.microsoft.com/office/drawing/2014/main" id="{BDBD8311-3CE8-927C-2C28-B8E5FFB5CB7D}"/>
              </a:ext>
            </a:extLst>
          </p:cNvPr>
          <p:cNvSpPr>
            <a:spLocks noGrp="1"/>
          </p:cNvSpPr>
          <p:nvPr>
            <p:ph type="body" idx="1"/>
          </p:nvPr>
        </p:nvSpPr>
        <p:spPr/>
        <p:txBody>
          <a:bodyPr/>
          <a:lstStyle/>
          <a:p>
            <a:r>
              <a:rPr lang="en-US" dirty="0"/>
              <a:t>Capacities up to 1,000 </a:t>
            </a:r>
            <a:r>
              <a:rPr lang="en-US" dirty="0" err="1"/>
              <a:t>lbs</a:t>
            </a:r>
            <a:r>
              <a:rPr lang="en-US" dirty="0"/>
              <a:t> (454kg) and 3 People in the Platform</a:t>
            </a:r>
          </a:p>
        </p:txBody>
      </p:sp>
      <p:sp>
        <p:nvSpPr>
          <p:cNvPr id="4" name="Content Placeholder 3">
            <a:extLst>
              <a:ext uri="{FF2B5EF4-FFF2-40B4-BE49-F238E27FC236}">
                <a16:creationId xmlns:a16="http://schemas.microsoft.com/office/drawing/2014/main" id="{64337587-FFC7-8EE0-8C6B-1343C575C824}"/>
              </a:ext>
            </a:extLst>
          </p:cNvPr>
          <p:cNvSpPr>
            <a:spLocks noGrp="1"/>
          </p:cNvSpPr>
          <p:nvPr>
            <p:ph sz="half" idx="2"/>
          </p:nvPr>
        </p:nvSpPr>
        <p:spPr/>
        <p:txBody>
          <a:bodyPr/>
          <a:lstStyle/>
          <a:p>
            <a:r>
              <a:rPr lang="en-US" dirty="0">
                <a:latin typeface="+mn-lt"/>
              </a:rPr>
              <a:t>Increases productivity. </a:t>
            </a:r>
          </a:p>
          <a:p>
            <a:pPr lvl="1"/>
            <a:r>
              <a:rPr lang="en-US" dirty="0">
                <a:effectLst/>
                <a:latin typeface="+mn-lt"/>
                <a:ea typeface="Calibri" panose="020F0502020204030204" pitchFamily="34" charset="0"/>
                <a:cs typeface="Times New Roman" panose="02020603050405020304" pitchFamily="18" charset="0"/>
              </a:rPr>
              <a:t>Higher capacities allow for fewer trips and more efficient use of time and resources.</a:t>
            </a:r>
            <a:br>
              <a:rPr lang="en-US" dirty="0">
                <a:latin typeface="+mn-lt"/>
              </a:rPr>
            </a:br>
            <a:endParaRPr lang="en-US" dirty="0">
              <a:latin typeface="+mn-lt"/>
            </a:endParaRPr>
          </a:p>
          <a:p>
            <a:r>
              <a:rPr lang="en-US" dirty="0">
                <a:latin typeface="+mn-lt"/>
              </a:rPr>
              <a:t>Integrated with load sensing.</a:t>
            </a:r>
            <a:br>
              <a:rPr lang="en-US" dirty="0">
                <a:latin typeface="+mn-lt"/>
              </a:rPr>
            </a:br>
            <a:endParaRPr lang="en-US" dirty="0">
              <a:latin typeface="+mn-lt"/>
            </a:endParaRPr>
          </a:p>
          <a:p>
            <a:r>
              <a:rPr lang="en-US" dirty="0">
                <a:latin typeface="+mn-lt"/>
              </a:rPr>
              <a:t>Lights on control box indicate zone…</a:t>
            </a:r>
          </a:p>
          <a:p>
            <a:pPr lvl="1"/>
            <a:r>
              <a:rPr lang="en-US" dirty="0">
                <a:latin typeface="+mn-lt"/>
              </a:rPr>
              <a:t>based on weight and position.</a:t>
            </a:r>
          </a:p>
        </p:txBody>
      </p:sp>
      <p:pic>
        <p:nvPicPr>
          <p:cNvPr id="6" name="Picture 5">
            <a:extLst>
              <a:ext uri="{FF2B5EF4-FFF2-40B4-BE49-F238E27FC236}">
                <a16:creationId xmlns:a16="http://schemas.microsoft.com/office/drawing/2014/main" id="{9A6EF723-FB6E-0EFB-4A71-88F5CED48CAF}"/>
              </a:ext>
            </a:extLst>
          </p:cNvPr>
          <p:cNvPicPr>
            <a:picLocks noChangeAspect="1"/>
          </p:cNvPicPr>
          <p:nvPr/>
        </p:nvPicPr>
        <p:blipFill>
          <a:blip r:embed="rId3"/>
          <a:stretch>
            <a:fillRect/>
          </a:stretch>
        </p:blipFill>
        <p:spPr>
          <a:xfrm>
            <a:off x="5457969" y="2756401"/>
            <a:ext cx="3073382" cy="2201826"/>
          </a:xfrm>
          <a:prstGeom prst="rect">
            <a:avLst/>
          </a:prstGeom>
        </p:spPr>
      </p:pic>
    </p:spTree>
    <p:extLst>
      <p:ext uri="{BB962C8B-B14F-4D97-AF65-F5344CB8AC3E}">
        <p14:creationId xmlns:p14="http://schemas.microsoft.com/office/powerpoint/2010/main" val="2362266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3339-269B-6D5F-1CB4-AD8BF2ABE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589DB1-95DE-8583-D1BA-12D40EE4A995}"/>
              </a:ext>
            </a:extLst>
          </p:cNvPr>
          <p:cNvSpPr>
            <a:spLocks noGrp="1"/>
          </p:cNvSpPr>
          <p:nvPr>
            <p:ph type="title"/>
          </p:nvPr>
        </p:nvSpPr>
        <p:spPr>
          <a:xfrm>
            <a:off x="526694" y="1227040"/>
            <a:ext cx="7946136" cy="400050"/>
          </a:xfrm>
        </p:spPr>
        <p:txBody>
          <a:bodyPr>
            <a:normAutofit fontScale="90000"/>
          </a:bodyPr>
          <a:lstStyle/>
          <a:p>
            <a:r>
              <a:rPr lang="en-US" dirty="0"/>
              <a:t>Secondary Guarding (Electrical) System Standard</a:t>
            </a:r>
          </a:p>
        </p:txBody>
      </p:sp>
      <p:sp>
        <p:nvSpPr>
          <p:cNvPr id="4" name="Content Placeholder 3">
            <a:extLst>
              <a:ext uri="{FF2B5EF4-FFF2-40B4-BE49-F238E27FC236}">
                <a16:creationId xmlns:a16="http://schemas.microsoft.com/office/drawing/2014/main" id="{10E7C339-18F1-DE6E-215E-AA220B2D9F68}"/>
              </a:ext>
            </a:extLst>
          </p:cNvPr>
          <p:cNvSpPr>
            <a:spLocks noGrp="1"/>
          </p:cNvSpPr>
          <p:nvPr>
            <p:ph sz="half" idx="2"/>
          </p:nvPr>
        </p:nvSpPr>
        <p:spPr/>
        <p:txBody>
          <a:bodyPr/>
          <a:lstStyle/>
          <a:p>
            <a:r>
              <a:rPr lang="en-US" dirty="0" err="1"/>
              <a:t>Skyjack’s</a:t>
            </a:r>
            <a:r>
              <a:rPr lang="en-US" dirty="0"/>
              <a:t> SGE system is intended to prevent</a:t>
            </a:r>
            <a:br>
              <a:rPr lang="en-US" dirty="0"/>
            </a:br>
            <a:r>
              <a:rPr lang="en-US" dirty="0"/>
              <a:t>sustained involuntary operation. </a:t>
            </a:r>
          </a:p>
          <a:p>
            <a:endParaRPr lang="en-US" dirty="0"/>
          </a:p>
          <a:p>
            <a:r>
              <a:rPr lang="en-US" dirty="0"/>
              <a:t>When pushed, the sensor bar instantly stops</a:t>
            </a:r>
            <a:br>
              <a:rPr lang="en-US" dirty="0"/>
            </a:br>
            <a:r>
              <a:rPr lang="en-US" dirty="0"/>
              <a:t>all functions and initiates an audible siren</a:t>
            </a:r>
            <a:br>
              <a:rPr lang="en-US" dirty="0"/>
            </a:br>
            <a:r>
              <a:rPr lang="en-US" dirty="0"/>
              <a:t>and high-intensity flashing beacon.</a:t>
            </a:r>
            <a:endParaRPr lang="en-US" dirty="0">
              <a:latin typeface="+mj-lt"/>
            </a:endParaRPr>
          </a:p>
        </p:txBody>
      </p:sp>
      <p:pic>
        <p:nvPicPr>
          <p:cNvPr id="7" name="Picture 6">
            <a:extLst>
              <a:ext uri="{FF2B5EF4-FFF2-40B4-BE49-F238E27FC236}">
                <a16:creationId xmlns:a16="http://schemas.microsoft.com/office/drawing/2014/main" id="{10B6ED3C-DA41-1C3C-895B-FC831FD6EBFC}"/>
              </a:ext>
            </a:extLst>
          </p:cNvPr>
          <p:cNvPicPr>
            <a:picLocks noChangeAspect="1"/>
          </p:cNvPicPr>
          <p:nvPr/>
        </p:nvPicPr>
        <p:blipFill>
          <a:blip r:embed="rId3"/>
          <a:stretch>
            <a:fillRect/>
          </a:stretch>
        </p:blipFill>
        <p:spPr>
          <a:xfrm>
            <a:off x="7427180" y="2089219"/>
            <a:ext cx="1494483" cy="410698"/>
          </a:xfrm>
          <a:prstGeom prst="rect">
            <a:avLst/>
          </a:prstGeom>
        </p:spPr>
      </p:pic>
      <p:pic>
        <p:nvPicPr>
          <p:cNvPr id="6" name="Picture 5">
            <a:extLst>
              <a:ext uri="{FF2B5EF4-FFF2-40B4-BE49-F238E27FC236}">
                <a16:creationId xmlns:a16="http://schemas.microsoft.com/office/drawing/2014/main" id="{358548C1-1B9A-E6DA-669E-AD4BE38F65B9}"/>
              </a:ext>
            </a:extLst>
          </p:cNvPr>
          <p:cNvPicPr>
            <a:picLocks noChangeAspect="1"/>
          </p:cNvPicPr>
          <p:nvPr/>
        </p:nvPicPr>
        <p:blipFill>
          <a:blip r:embed="rId4"/>
          <a:stretch>
            <a:fillRect/>
          </a:stretch>
        </p:blipFill>
        <p:spPr>
          <a:xfrm>
            <a:off x="5786323" y="2499917"/>
            <a:ext cx="3281714" cy="2555432"/>
          </a:xfrm>
          <a:prstGeom prst="rect">
            <a:avLst/>
          </a:prstGeom>
          <a:effectLst>
            <a:softEdge rad="63500"/>
          </a:effectLst>
        </p:spPr>
      </p:pic>
    </p:spTree>
    <p:extLst>
      <p:ext uri="{BB962C8B-B14F-4D97-AF65-F5344CB8AC3E}">
        <p14:creationId xmlns:p14="http://schemas.microsoft.com/office/powerpoint/2010/main" val="1775980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40" y="0"/>
            <a:ext cx="9830848" cy="5143500"/>
          </a:xfrm>
          <a:prstGeom prst="rect">
            <a:avLst/>
          </a:prstGeom>
        </p:spPr>
      </p:pic>
      <p:sp>
        <p:nvSpPr>
          <p:cNvPr id="6" name="Rounded Rectangle 5"/>
          <p:cNvSpPr/>
          <p:nvPr/>
        </p:nvSpPr>
        <p:spPr>
          <a:xfrm>
            <a:off x="1295400" y="3600450"/>
            <a:ext cx="3333750" cy="14170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448075" y="3664708"/>
            <a:ext cx="3181075" cy="830997"/>
          </a:xfrm>
          <a:prstGeom prst="rect">
            <a:avLst/>
          </a:prstGeom>
          <a:noFill/>
        </p:spPr>
        <p:txBody>
          <a:bodyPr wrap="square" rtlCol="0">
            <a:spAutoFit/>
          </a:bodyPr>
          <a:lstStyle/>
          <a:p>
            <a:r>
              <a:rPr lang="en-US" sz="1600" dirty="0">
                <a:solidFill>
                  <a:srgbClr val="5F5F5F"/>
                </a:solidFill>
              </a:rPr>
              <a:t>True axle-based four-wheel drive gives positive traction and excellent rough ground terrainability.</a:t>
            </a:r>
          </a:p>
        </p:txBody>
      </p:sp>
      <p:sp>
        <p:nvSpPr>
          <p:cNvPr id="8" name="TextBox 7"/>
          <p:cNvSpPr txBox="1"/>
          <p:nvPr/>
        </p:nvSpPr>
        <p:spPr>
          <a:xfrm>
            <a:off x="1448075" y="4559963"/>
            <a:ext cx="3381100" cy="502702"/>
          </a:xfrm>
          <a:prstGeom prst="rect">
            <a:avLst/>
          </a:prstGeom>
          <a:noFill/>
        </p:spPr>
        <p:txBody>
          <a:bodyPr wrap="square" rtlCol="0">
            <a:spAutoFit/>
          </a:bodyPr>
          <a:lstStyle/>
          <a:p>
            <a:r>
              <a:rPr lang="en-US" sz="2000" b="1" baseline="30000" dirty="0">
                <a:solidFill>
                  <a:srgbClr val="E63C2F"/>
                </a:solidFill>
              </a:rPr>
              <a:t>Available on all engine-powered booms, </a:t>
            </a:r>
          </a:p>
          <a:p>
            <a:r>
              <a:rPr lang="en-US" sz="2000" b="1" baseline="30000" dirty="0">
                <a:solidFill>
                  <a:srgbClr val="E63C2F"/>
                </a:solidFill>
              </a:rPr>
              <a:t>full-size RT scissors, and telehandlers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851" y="477444"/>
            <a:ext cx="2866399" cy="400888"/>
          </a:xfrm>
          <a:prstGeom prst="rect">
            <a:avLst/>
          </a:prstGeom>
        </p:spPr>
      </p:pic>
      <p:sp>
        <p:nvSpPr>
          <p:cNvPr id="3" name="TextBox 2">
            <a:extLst>
              <a:ext uri="{FF2B5EF4-FFF2-40B4-BE49-F238E27FC236}">
                <a16:creationId xmlns:a16="http://schemas.microsoft.com/office/drawing/2014/main" id="{25C492B3-3DE8-E9A7-E629-1A07D0F74B3A}"/>
              </a:ext>
            </a:extLst>
          </p:cNvPr>
          <p:cNvSpPr txBox="1"/>
          <p:nvPr/>
        </p:nvSpPr>
        <p:spPr>
          <a:xfrm>
            <a:off x="204825" y="1015395"/>
            <a:ext cx="3371308" cy="369332"/>
          </a:xfrm>
          <a:prstGeom prst="rect">
            <a:avLst/>
          </a:prstGeom>
          <a:noFill/>
        </p:spPr>
        <p:txBody>
          <a:bodyPr wrap="none" rtlCol="0">
            <a:spAutoFit/>
          </a:bodyPr>
          <a:lstStyle/>
          <a:p>
            <a:r>
              <a:rPr lang="en-US" dirty="0">
                <a:solidFill>
                  <a:srgbClr val="FF0000"/>
                </a:solidFill>
              </a:rPr>
              <a:t>Update images  and model names</a:t>
            </a:r>
          </a:p>
        </p:txBody>
      </p:sp>
    </p:spTree>
    <p:extLst>
      <p:ext uri="{BB962C8B-B14F-4D97-AF65-F5344CB8AC3E}">
        <p14:creationId xmlns:p14="http://schemas.microsoft.com/office/powerpoint/2010/main" val="1507585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0310" b="17500"/>
          <a:stretch/>
        </p:blipFill>
        <p:spPr>
          <a:xfrm>
            <a:off x="1" y="569068"/>
            <a:ext cx="9143999" cy="4574432"/>
          </a:xfrm>
          <a:prstGeom prst="rect">
            <a:avLst/>
          </a:prstGeom>
        </p:spPr>
      </p:pic>
      <p:sp>
        <p:nvSpPr>
          <p:cNvPr id="9" name="Rounded Rectangle 8"/>
          <p:cNvSpPr/>
          <p:nvPr/>
        </p:nvSpPr>
        <p:spPr>
          <a:xfrm>
            <a:off x="505884" y="3531895"/>
            <a:ext cx="3346450" cy="12900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63509" y="3703268"/>
            <a:ext cx="3324293" cy="738664"/>
          </a:xfrm>
          <a:prstGeom prst="rect">
            <a:avLst/>
          </a:prstGeom>
          <a:noFill/>
        </p:spPr>
        <p:txBody>
          <a:bodyPr wrap="square" rtlCol="0">
            <a:spAutoFit/>
          </a:bodyPr>
          <a:lstStyle/>
          <a:p>
            <a:r>
              <a:rPr lang="en-US" sz="2100" baseline="30000" dirty="0">
                <a:solidFill>
                  <a:srgbClr val="5F5F5F"/>
                </a:solidFill>
              </a:rPr>
              <a:t>Keeps boom drive controls in the orientation of the boom regardless of position of the turret over chassis. </a:t>
            </a:r>
          </a:p>
        </p:txBody>
      </p:sp>
      <p:sp>
        <p:nvSpPr>
          <p:cNvPr id="8" name="TextBox 7"/>
          <p:cNvSpPr txBox="1"/>
          <p:nvPr/>
        </p:nvSpPr>
        <p:spPr>
          <a:xfrm>
            <a:off x="683879" y="4500285"/>
            <a:ext cx="2104115" cy="338554"/>
          </a:xfrm>
          <a:prstGeom prst="rect">
            <a:avLst/>
          </a:prstGeom>
          <a:noFill/>
        </p:spPr>
        <p:txBody>
          <a:bodyPr wrap="square" rtlCol="0">
            <a:spAutoFit/>
          </a:bodyPr>
          <a:lstStyle/>
          <a:p>
            <a:r>
              <a:rPr lang="en-US" sz="2400" b="1" baseline="30000" dirty="0">
                <a:solidFill>
                  <a:srgbClr val="E63C2F"/>
                </a:solidFill>
              </a:rPr>
              <a:t>On all booms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698" y="321595"/>
            <a:ext cx="2568453" cy="496154"/>
          </a:xfrm>
          <a:prstGeom prst="rect">
            <a:avLst/>
          </a:prstGeom>
        </p:spPr>
      </p:pic>
    </p:spTree>
    <p:extLst>
      <p:ext uri="{BB962C8B-B14F-4D97-AF65-F5344CB8AC3E}">
        <p14:creationId xmlns:p14="http://schemas.microsoft.com/office/powerpoint/2010/main" val="9975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970" b="6404"/>
          <a:stretch/>
        </p:blipFill>
        <p:spPr>
          <a:xfrm>
            <a:off x="-1071" y="0"/>
            <a:ext cx="7397396" cy="5143500"/>
          </a:xfrm>
          <a:prstGeom prst="rect">
            <a:avLst/>
          </a:prstGeom>
        </p:spPr>
      </p:pic>
      <p:sp>
        <p:nvSpPr>
          <p:cNvPr id="5" name="Rounded Rectangle 4"/>
          <p:cNvSpPr/>
          <p:nvPr/>
        </p:nvSpPr>
        <p:spPr>
          <a:xfrm>
            <a:off x="4885182" y="3509434"/>
            <a:ext cx="3346450" cy="12900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914129" y="3663874"/>
            <a:ext cx="3103805" cy="738664"/>
          </a:xfrm>
          <a:prstGeom prst="rect">
            <a:avLst/>
          </a:prstGeom>
          <a:noFill/>
        </p:spPr>
        <p:txBody>
          <a:bodyPr wrap="square" rtlCol="0">
            <a:spAutoFit/>
          </a:bodyPr>
          <a:lstStyle/>
          <a:p>
            <a:r>
              <a:rPr lang="en-US" sz="2100" baseline="30000" dirty="0">
                <a:solidFill>
                  <a:srgbClr val="5F5F5F"/>
                </a:solidFill>
              </a:rPr>
              <a:t>Ensures that the riser and main pivot point connecting the fly boom to the riser travel in a straight vertical line.</a:t>
            </a:r>
          </a:p>
        </p:txBody>
      </p:sp>
      <p:sp>
        <p:nvSpPr>
          <p:cNvPr id="8" name="TextBox 7"/>
          <p:cNvSpPr txBox="1"/>
          <p:nvPr/>
        </p:nvSpPr>
        <p:spPr>
          <a:xfrm>
            <a:off x="4920918" y="4460891"/>
            <a:ext cx="2905206" cy="338554"/>
          </a:xfrm>
          <a:prstGeom prst="rect">
            <a:avLst/>
          </a:prstGeom>
          <a:noFill/>
        </p:spPr>
        <p:txBody>
          <a:bodyPr wrap="square" rtlCol="0">
            <a:spAutoFit/>
          </a:bodyPr>
          <a:lstStyle/>
          <a:p>
            <a:r>
              <a:rPr lang="en-US" sz="2400" b="1" baseline="30000" dirty="0">
                <a:solidFill>
                  <a:srgbClr val="E63C2F"/>
                </a:solidFill>
              </a:rPr>
              <a:t>On all Articulated Booms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698" y="320285"/>
            <a:ext cx="2258573" cy="497463"/>
          </a:xfrm>
          <a:prstGeom prst="rect">
            <a:avLst/>
          </a:prstGeom>
        </p:spPr>
      </p:pic>
    </p:spTree>
    <p:extLst>
      <p:ext uri="{BB962C8B-B14F-4D97-AF65-F5344CB8AC3E}">
        <p14:creationId xmlns:p14="http://schemas.microsoft.com/office/powerpoint/2010/main" val="3537336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r="8306"/>
          <a:stretch/>
        </p:blipFill>
        <p:spPr>
          <a:xfrm>
            <a:off x="2133516" y="0"/>
            <a:ext cx="7010484" cy="5143500"/>
          </a:xfrm>
          <a:prstGeom prst="rect">
            <a:avLst/>
          </a:prstGeom>
        </p:spPr>
      </p:pic>
      <p:sp>
        <p:nvSpPr>
          <p:cNvPr id="6" name="Rounded Rectangle 5"/>
          <p:cNvSpPr/>
          <p:nvPr/>
        </p:nvSpPr>
        <p:spPr>
          <a:xfrm>
            <a:off x="282698" y="3447771"/>
            <a:ext cx="3346450" cy="129001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67476" y="3405590"/>
            <a:ext cx="3193775" cy="861774"/>
          </a:xfrm>
          <a:prstGeom prst="rect">
            <a:avLst/>
          </a:prstGeom>
          <a:noFill/>
        </p:spPr>
        <p:txBody>
          <a:bodyPr wrap="square" rtlCol="0">
            <a:spAutoFit/>
          </a:bodyPr>
          <a:lstStyle/>
          <a:p>
            <a:r>
              <a:rPr lang="en-US" sz="1600" dirty="0">
                <a:solidFill>
                  <a:srgbClr val="5F5F5F"/>
                </a:solidFill>
                <a:latin typeface="Calibri" panose="020F0502020204030204" pitchFamily="34" charset="0"/>
                <a:cs typeface="Calibri" panose="020F0502020204030204" pitchFamily="34" charset="0"/>
              </a:rPr>
              <a:t>Cycles between max height and ground level quickly by engaging only the boom raise/lower function</a:t>
            </a:r>
            <a:r>
              <a:rPr lang="en-US" dirty="0">
                <a:solidFill>
                  <a:srgbClr val="5F5F5F"/>
                </a:solidFill>
                <a:latin typeface="Calibri" panose="020F0502020204030204" pitchFamily="34" charset="0"/>
                <a:cs typeface="Calibri" panose="020F0502020204030204" pitchFamily="34" charset="0"/>
              </a:rPr>
              <a:t>.</a:t>
            </a:r>
          </a:p>
        </p:txBody>
      </p:sp>
      <p:sp>
        <p:nvSpPr>
          <p:cNvPr id="8" name="TextBox 7"/>
          <p:cNvSpPr txBox="1"/>
          <p:nvPr/>
        </p:nvSpPr>
        <p:spPr>
          <a:xfrm>
            <a:off x="353896" y="4268627"/>
            <a:ext cx="3123925" cy="584775"/>
          </a:xfrm>
          <a:prstGeom prst="rect">
            <a:avLst/>
          </a:prstGeom>
          <a:noFill/>
        </p:spPr>
        <p:txBody>
          <a:bodyPr wrap="square" rtlCol="0">
            <a:spAutoFit/>
          </a:bodyPr>
          <a:lstStyle/>
          <a:p>
            <a:r>
              <a:rPr lang="en-US" sz="2400" b="1" baseline="30000" dirty="0">
                <a:solidFill>
                  <a:srgbClr val="E63C2F"/>
                </a:solidFill>
                <a:cs typeface="Calibri" panose="020F0502020204030204" pitchFamily="34" charset="0"/>
              </a:rPr>
              <a:t>Available on SJ60 AJ and  SJ85 AJ models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698" y="313181"/>
            <a:ext cx="3310133" cy="504567"/>
          </a:xfrm>
          <a:prstGeom prst="rect">
            <a:avLst/>
          </a:prstGeom>
        </p:spPr>
      </p:pic>
      <p:pic>
        <p:nvPicPr>
          <p:cNvPr id="3" name="Picture 4">
            <a:extLst>
              <a:ext uri="{FF2B5EF4-FFF2-40B4-BE49-F238E27FC236}">
                <a16:creationId xmlns:a16="http://schemas.microsoft.com/office/drawing/2014/main" id="{6859B882-2D39-C17D-55DA-9F5A44DB419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8376"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838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C450F9-3FF5-A49E-2095-3A12E30ED51B}"/>
              </a:ext>
            </a:extLst>
          </p:cNvPr>
          <p:cNvSpPr txBox="1"/>
          <p:nvPr/>
        </p:nvSpPr>
        <p:spPr>
          <a:xfrm>
            <a:off x="1793080" y="2278099"/>
            <a:ext cx="5396424" cy="646331"/>
          </a:xfrm>
          <a:prstGeom prst="rect">
            <a:avLst/>
          </a:prstGeom>
          <a:noFill/>
        </p:spPr>
        <p:txBody>
          <a:bodyPr wrap="square" rtlCol="0">
            <a:spAutoFit/>
          </a:bodyPr>
          <a:lstStyle/>
          <a:p>
            <a:pPr algn="ctr" defTabSz="914378">
              <a:defRPr/>
            </a:pPr>
            <a:endParaRPr lang="en-US" b="1">
              <a:solidFill>
                <a:prstClr val="black"/>
              </a:solidFill>
            </a:endParaRPr>
          </a:p>
          <a:p>
            <a:pPr algn="ctr" defTabSz="914378">
              <a:defRPr/>
            </a:pPr>
            <a:endParaRPr lang="en-US" b="1">
              <a:solidFill>
                <a:prstClr val="black"/>
              </a:solidFill>
            </a:endParaRPr>
          </a:p>
        </p:txBody>
      </p:sp>
      <p:pic>
        <p:nvPicPr>
          <p:cNvPr id="4" name="Picture 3">
            <a:extLst>
              <a:ext uri="{FF2B5EF4-FFF2-40B4-BE49-F238E27FC236}">
                <a16:creationId xmlns:a16="http://schemas.microsoft.com/office/drawing/2014/main" id="{C2778E83-6CB4-8BC6-222B-5C4A3E8CE5BF}"/>
              </a:ext>
            </a:extLst>
          </p:cNvPr>
          <p:cNvPicPr>
            <a:picLocks noChangeAspect="1"/>
          </p:cNvPicPr>
          <p:nvPr/>
        </p:nvPicPr>
        <p:blipFill>
          <a:blip r:embed="rId3" cstate="print">
            <a:extLst>
              <a:ext uri="{28A0092B-C50C-407E-A947-70E740481C1C}">
                <a14:useLocalDpi xmlns:a14="http://schemas.microsoft.com/office/drawing/2010/main" val="0"/>
              </a:ext>
            </a:extLst>
          </a:blip>
          <a:srcRect t="567" b="567"/>
          <a:stretch/>
        </p:blipFill>
        <p:spPr>
          <a:xfrm>
            <a:off x="0" y="-2821"/>
            <a:ext cx="8385709" cy="4663440"/>
          </a:xfrm>
          <a:prstGeom prst="rect">
            <a:avLst/>
          </a:prstGeom>
        </p:spPr>
      </p:pic>
      <p:pic>
        <p:nvPicPr>
          <p:cNvPr id="8" name="Picture 7">
            <a:extLst>
              <a:ext uri="{FF2B5EF4-FFF2-40B4-BE49-F238E27FC236}">
                <a16:creationId xmlns:a16="http://schemas.microsoft.com/office/drawing/2014/main" id="{02EBE2CC-A0EA-F6FD-3499-B30A0969E8DC}"/>
              </a:ext>
            </a:extLst>
          </p:cNvPr>
          <p:cNvPicPr>
            <a:picLocks noChangeAspect="1"/>
          </p:cNvPicPr>
          <p:nvPr/>
        </p:nvPicPr>
        <p:blipFill>
          <a:blip r:embed="rId4" cstate="print">
            <a:extLst>
              <a:ext uri="{28A0092B-C50C-407E-A947-70E740481C1C}">
                <a14:useLocalDpi xmlns:a14="http://schemas.microsoft.com/office/drawing/2010/main" val="0"/>
              </a:ext>
            </a:extLst>
          </a:blip>
          <a:srcRect r="1384" b="6657"/>
          <a:stretch/>
        </p:blipFill>
        <p:spPr>
          <a:xfrm>
            <a:off x="2506133" y="1518583"/>
            <a:ext cx="6637868" cy="3624917"/>
          </a:xfrm>
          <a:prstGeom prst="rect">
            <a:avLst/>
          </a:prstGeom>
        </p:spPr>
      </p:pic>
    </p:spTree>
    <p:extLst>
      <p:ext uri="{BB962C8B-B14F-4D97-AF65-F5344CB8AC3E}">
        <p14:creationId xmlns:p14="http://schemas.microsoft.com/office/powerpoint/2010/main" val="3982757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DBE4EC-8828-E967-0516-492A7364E0C4}"/>
              </a:ext>
            </a:extLst>
          </p:cNvPr>
          <p:cNvPicPr>
            <a:picLocks noChangeAspect="1"/>
          </p:cNvPicPr>
          <p:nvPr/>
        </p:nvPicPr>
        <p:blipFill>
          <a:blip r:embed="rId3"/>
          <a:srcRect r="2473"/>
          <a:stretch/>
        </p:blipFill>
        <p:spPr>
          <a:xfrm>
            <a:off x="604285" y="1085630"/>
            <a:ext cx="7720565" cy="3143689"/>
          </a:xfrm>
          <a:prstGeom prst="rect">
            <a:avLst/>
          </a:prstGeom>
          <a:effectLst>
            <a:softEdge rad="63500"/>
          </a:effectLst>
        </p:spPr>
      </p:pic>
      <p:sp>
        <p:nvSpPr>
          <p:cNvPr id="3" name="TextBox 2">
            <a:extLst>
              <a:ext uri="{FF2B5EF4-FFF2-40B4-BE49-F238E27FC236}">
                <a16:creationId xmlns:a16="http://schemas.microsoft.com/office/drawing/2014/main" id="{6638D68C-54F3-96BF-4EF2-931428AFEA7E}"/>
              </a:ext>
            </a:extLst>
          </p:cNvPr>
          <p:cNvSpPr txBox="1"/>
          <p:nvPr/>
        </p:nvSpPr>
        <p:spPr>
          <a:xfrm>
            <a:off x="1078994" y="2571750"/>
            <a:ext cx="2446933" cy="1015663"/>
          </a:xfrm>
          <a:prstGeom prst="rect">
            <a:avLst/>
          </a:prstGeom>
          <a:solidFill>
            <a:schemeClr val="bg1"/>
          </a:solidFill>
        </p:spPr>
        <p:txBody>
          <a:bodyPr wrap="square">
            <a:spAutoFit/>
          </a:bodyPr>
          <a:lstStyle/>
          <a:p>
            <a:r>
              <a:rPr lang="en-US" sz="1000" dirty="0">
                <a:latin typeface="Arial" panose="020B0604020202020204" pitchFamily="34" charset="0"/>
                <a:cs typeface="Arial" panose="020B0604020202020204" pitchFamily="34" charset="0"/>
              </a:rPr>
              <a:t>On each Skyjack machine a QR code provides operators access to critical machine information, including the machine’s current state of health, pre-use inspection guides, and familiarization materials. </a:t>
            </a:r>
          </a:p>
        </p:txBody>
      </p:sp>
    </p:spTree>
    <p:extLst>
      <p:ext uri="{BB962C8B-B14F-4D97-AF65-F5344CB8AC3E}">
        <p14:creationId xmlns:p14="http://schemas.microsoft.com/office/powerpoint/2010/main" val="3458650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4"/>
          <p:cNvSpPr txBox="1">
            <a:spLocks/>
          </p:cNvSpPr>
          <p:nvPr/>
        </p:nvSpPr>
        <p:spPr bwMode="auto">
          <a:xfrm>
            <a:off x="793612" y="1462984"/>
            <a:ext cx="7402857" cy="255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spcBef>
                <a:spcPct val="20000"/>
              </a:spcBef>
              <a:buClr>
                <a:srgbClr val="FF4C00"/>
              </a:buClr>
              <a:buFont typeface="Wingdings" panose="05000000000000000000" pitchFamily="2" charset="2"/>
              <a:buNone/>
            </a:pPr>
            <a:r>
              <a:rPr lang="en-US" altLang="en-US" sz="3200" dirty="0">
                <a:solidFill>
                  <a:srgbClr val="5F5F5F"/>
                </a:solidFill>
                <a:latin typeface="+mj-lt"/>
                <a:cs typeface="Arial" panose="020B0604020202020204" pitchFamily="34" charset="0"/>
              </a:rPr>
              <a:t>Skyjack proudly provides companies with quality-engineered, simple and reliable access and material handling equipment globally so they can maximize utilization and their return on investment.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EC8AE-0E96-EA34-2374-9A9A15B4747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129FAB-9149-2FFC-5F0A-A158DD712954}"/>
              </a:ext>
            </a:extLst>
          </p:cNvPr>
          <p:cNvPicPr>
            <a:picLocks noChangeAspect="1"/>
          </p:cNvPicPr>
          <p:nvPr/>
        </p:nvPicPr>
        <p:blipFill>
          <a:blip r:embed="rId2"/>
          <a:stretch>
            <a:fillRect/>
          </a:stretch>
        </p:blipFill>
        <p:spPr>
          <a:xfrm>
            <a:off x="3124007" y="209474"/>
            <a:ext cx="2762636" cy="1086002"/>
          </a:xfrm>
          <a:prstGeom prst="rect">
            <a:avLst/>
          </a:prstGeom>
        </p:spPr>
      </p:pic>
      <p:pic>
        <p:nvPicPr>
          <p:cNvPr id="3" name="Picture 2">
            <a:extLst>
              <a:ext uri="{FF2B5EF4-FFF2-40B4-BE49-F238E27FC236}">
                <a16:creationId xmlns:a16="http://schemas.microsoft.com/office/drawing/2014/main" id="{541EDF22-88BB-6FD6-5A52-9002648F1016}"/>
              </a:ext>
            </a:extLst>
          </p:cNvPr>
          <p:cNvPicPr>
            <a:picLocks noChangeAspect="1"/>
          </p:cNvPicPr>
          <p:nvPr/>
        </p:nvPicPr>
        <p:blipFill>
          <a:blip r:embed="rId3"/>
          <a:stretch>
            <a:fillRect/>
          </a:stretch>
        </p:blipFill>
        <p:spPr>
          <a:xfrm>
            <a:off x="3235490" y="1295476"/>
            <a:ext cx="2786688" cy="3760242"/>
          </a:xfrm>
          <a:prstGeom prst="rect">
            <a:avLst/>
          </a:prstGeom>
        </p:spPr>
      </p:pic>
    </p:spTree>
    <p:extLst>
      <p:ext uri="{BB962C8B-B14F-4D97-AF65-F5344CB8AC3E}">
        <p14:creationId xmlns:p14="http://schemas.microsoft.com/office/powerpoint/2010/main" val="144029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D1D74-8108-45BC-3393-C410A1D20D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3491FD-9FE2-CA87-1F49-48B4BB030E01}"/>
              </a:ext>
            </a:extLst>
          </p:cNvPr>
          <p:cNvSpPr>
            <a:spLocks noGrp="1"/>
          </p:cNvSpPr>
          <p:nvPr>
            <p:ph type="title"/>
          </p:nvPr>
        </p:nvSpPr>
        <p:spPr>
          <a:xfrm>
            <a:off x="526694" y="1227040"/>
            <a:ext cx="7946136" cy="400050"/>
          </a:xfrm>
        </p:spPr>
        <p:txBody>
          <a:bodyPr>
            <a:normAutofit fontScale="90000"/>
          </a:bodyPr>
          <a:lstStyle/>
          <a:p>
            <a:r>
              <a:rPr lang="en-US" dirty="0"/>
              <a:t>HVO</a:t>
            </a:r>
          </a:p>
        </p:txBody>
      </p:sp>
      <p:sp>
        <p:nvSpPr>
          <p:cNvPr id="4" name="Content Placeholder 3">
            <a:extLst>
              <a:ext uri="{FF2B5EF4-FFF2-40B4-BE49-F238E27FC236}">
                <a16:creationId xmlns:a16="http://schemas.microsoft.com/office/drawing/2014/main" id="{EB6451E8-F2A1-3CD2-981B-12309B628805}"/>
              </a:ext>
            </a:extLst>
          </p:cNvPr>
          <p:cNvSpPr>
            <a:spLocks noGrp="1"/>
          </p:cNvSpPr>
          <p:nvPr>
            <p:ph sz="half" idx="2"/>
          </p:nvPr>
        </p:nvSpPr>
        <p:spPr>
          <a:xfrm>
            <a:off x="598932" y="2279916"/>
            <a:ext cx="7946136" cy="1636544"/>
          </a:xfrm>
        </p:spPr>
        <p:txBody>
          <a:bodyPr/>
          <a:lstStyle/>
          <a:p>
            <a:r>
              <a:rPr lang="en-US" dirty="0"/>
              <a:t>HVO has been shown to reduce greenhouse gas emissions,</a:t>
            </a:r>
            <a:br>
              <a:rPr lang="en-US" dirty="0"/>
            </a:br>
            <a:r>
              <a:rPr lang="en-US" dirty="0"/>
              <a:t>compared to standard diesel and can help with </a:t>
            </a:r>
            <a:br>
              <a:rPr lang="en-US" dirty="0"/>
            </a:br>
            <a:r>
              <a:rPr lang="en-US" dirty="0"/>
              <a:t>carbon footprint reduction strategies.</a:t>
            </a:r>
            <a:br>
              <a:rPr lang="en-US" dirty="0"/>
            </a:br>
            <a:endParaRPr lang="en-US" dirty="0"/>
          </a:p>
          <a:p>
            <a:r>
              <a:rPr lang="en-US" dirty="0"/>
              <a:t>When using HVO shorter maintenance intervals may be required, including replacing fuel filters and system cleaning. Since the density of EN15940 is less than EN590 diesel, when using HVO a reduction in performance may be experienced.</a:t>
            </a:r>
            <a:endParaRPr lang="en-US" dirty="0">
              <a:latin typeface="+mj-lt"/>
            </a:endParaRPr>
          </a:p>
        </p:txBody>
      </p:sp>
      <p:sp>
        <p:nvSpPr>
          <p:cNvPr id="3" name="Text Placeholder 2">
            <a:extLst>
              <a:ext uri="{FF2B5EF4-FFF2-40B4-BE49-F238E27FC236}">
                <a16:creationId xmlns:a16="http://schemas.microsoft.com/office/drawing/2014/main" id="{2365EA68-655C-DF49-F735-21759CF39F36}"/>
              </a:ext>
            </a:extLst>
          </p:cNvPr>
          <p:cNvSpPr>
            <a:spLocks noGrp="1"/>
          </p:cNvSpPr>
          <p:nvPr>
            <p:ph type="body" idx="1"/>
          </p:nvPr>
        </p:nvSpPr>
        <p:spPr>
          <a:xfrm>
            <a:off x="526694" y="1759622"/>
            <a:ext cx="7946136" cy="242918"/>
          </a:xfrm>
        </p:spPr>
        <p:txBody>
          <a:bodyPr/>
          <a:lstStyle/>
          <a:p>
            <a:r>
              <a:rPr lang="en-US" dirty="0"/>
              <a:t>Helping Rental to go Carbon Neutral</a:t>
            </a:r>
          </a:p>
        </p:txBody>
      </p:sp>
      <p:pic>
        <p:nvPicPr>
          <p:cNvPr id="8" name="Picture 7">
            <a:extLst>
              <a:ext uri="{FF2B5EF4-FFF2-40B4-BE49-F238E27FC236}">
                <a16:creationId xmlns:a16="http://schemas.microsoft.com/office/drawing/2014/main" id="{BDA30E72-ACAA-AB1B-3BA2-149589D6686F}"/>
              </a:ext>
            </a:extLst>
          </p:cNvPr>
          <p:cNvPicPr>
            <a:picLocks noChangeAspect="1"/>
          </p:cNvPicPr>
          <p:nvPr/>
        </p:nvPicPr>
        <p:blipFill>
          <a:blip r:embed="rId3"/>
          <a:srcRect l="4608" t="6159" r="9525" b="3076"/>
          <a:stretch/>
        </p:blipFill>
        <p:spPr>
          <a:xfrm>
            <a:off x="7483450" y="0"/>
            <a:ext cx="1660550" cy="1942729"/>
          </a:xfrm>
          <a:prstGeom prst="rect">
            <a:avLst/>
          </a:prstGeom>
        </p:spPr>
      </p:pic>
    </p:spTree>
    <p:extLst>
      <p:ext uri="{BB962C8B-B14F-4D97-AF65-F5344CB8AC3E}">
        <p14:creationId xmlns:p14="http://schemas.microsoft.com/office/powerpoint/2010/main" val="3522898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32780-3751-0069-921D-6665B3DBF90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18B7934-427B-4CC6-ADE5-12BFCCF521C8}"/>
              </a:ext>
            </a:extLst>
          </p:cNvPr>
          <p:cNvPicPr>
            <a:picLocks noChangeAspect="1"/>
          </p:cNvPicPr>
          <p:nvPr/>
        </p:nvPicPr>
        <p:blipFill>
          <a:blip r:embed="rId3"/>
          <a:stretch>
            <a:fillRect/>
          </a:stretch>
        </p:blipFill>
        <p:spPr>
          <a:xfrm>
            <a:off x="309277" y="796538"/>
            <a:ext cx="4086795" cy="628738"/>
          </a:xfrm>
          <a:prstGeom prst="rect">
            <a:avLst/>
          </a:prstGeom>
        </p:spPr>
      </p:pic>
      <p:sp>
        <p:nvSpPr>
          <p:cNvPr id="12" name="Content Placeholder 3">
            <a:extLst>
              <a:ext uri="{FF2B5EF4-FFF2-40B4-BE49-F238E27FC236}">
                <a16:creationId xmlns:a16="http://schemas.microsoft.com/office/drawing/2014/main" id="{5747485F-1A93-6C7F-11F4-5CFEAF54CDFD}"/>
              </a:ext>
            </a:extLst>
          </p:cNvPr>
          <p:cNvSpPr>
            <a:spLocks noGrp="1"/>
          </p:cNvSpPr>
          <p:nvPr>
            <p:ph sz="half" idx="2"/>
          </p:nvPr>
        </p:nvSpPr>
        <p:spPr>
          <a:xfrm>
            <a:off x="585215" y="1923048"/>
            <a:ext cx="7946136" cy="1636544"/>
          </a:xfrm>
        </p:spPr>
        <p:txBody>
          <a:bodyPr/>
          <a:lstStyle/>
          <a:p>
            <a:r>
              <a:rPr lang="en-US" dirty="0"/>
              <a:t>Pipe Rack</a:t>
            </a:r>
          </a:p>
          <a:p>
            <a:r>
              <a:rPr lang="en-US" dirty="0"/>
              <a:t>Glazer Kit</a:t>
            </a:r>
          </a:p>
          <a:p>
            <a:r>
              <a:rPr lang="en-US" dirty="0"/>
              <a:t>Tool Caddy</a:t>
            </a:r>
          </a:p>
          <a:p>
            <a:endParaRPr lang="en-US" dirty="0"/>
          </a:p>
        </p:txBody>
      </p:sp>
      <p:pic>
        <p:nvPicPr>
          <p:cNvPr id="2" name="Picture 1">
            <a:extLst>
              <a:ext uri="{FF2B5EF4-FFF2-40B4-BE49-F238E27FC236}">
                <a16:creationId xmlns:a16="http://schemas.microsoft.com/office/drawing/2014/main" id="{0EB2B900-7319-B0FB-4E09-7A1F868DBBB0}"/>
              </a:ext>
            </a:extLst>
          </p:cNvPr>
          <p:cNvPicPr>
            <a:picLocks noChangeAspect="1"/>
          </p:cNvPicPr>
          <p:nvPr/>
        </p:nvPicPr>
        <p:blipFill>
          <a:blip r:embed="rId4"/>
          <a:stretch>
            <a:fillRect/>
          </a:stretch>
        </p:blipFill>
        <p:spPr>
          <a:xfrm>
            <a:off x="5332781" y="2573645"/>
            <a:ext cx="3735240" cy="2540589"/>
          </a:xfrm>
          <a:prstGeom prst="rect">
            <a:avLst/>
          </a:prstGeom>
          <a:effectLst>
            <a:softEdge rad="127000"/>
          </a:effectLst>
        </p:spPr>
      </p:pic>
    </p:spTree>
    <p:extLst>
      <p:ext uri="{BB962C8B-B14F-4D97-AF65-F5344CB8AC3E}">
        <p14:creationId xmlns:p14="http://schemas.microsoft.com/office/powerpoint/2010/main" val="1709657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BCFF3-0966-D24B-A2DA-B2FDCF4AAAA8}"/>
            </a:ext>
          </a:extLst>
        </p:cNvPr>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EAA41F3C-A273-2286-D78D-1E7F7CE29EFE}"/>
              </a:ext>
            </a:extLst>
          </p:cNvPr>
          <p:cNvSpPr>
            <a:spLocks noGrp="1"/>
          </p:cNvSpPr>
          <p:nvPr>
            <p:ph sz="half" idx="2"/>
          </p:nvPr>
        </p:nvSpPr>
        <p:spPr>
          <a:xfrm>
            <a:off x="585215" y="1212153"/>
            <a:ext cx="7946136" cy="1636544"/>
          </a:xfrm>
        </p:spPr>
        <p:txBody>
          <a:bodyPr/>
          <a:lstStyle/>
          <a:p>
            <a:r>
              <a:rPr lang="en-US" dirty="0"/>
              <a:t>Dual fuel engine.</a:t>
            </a:r>
          </a:p>
          <a:p>
            <a:r>
              <a:rPr lang="en-US" dirty="0"/>
              <a:t>Flashing light.</a:t>
            </a:r>
          </a:p>
          <a:p>
            <a:r>
              <a:rPr lang="en-US" dirty="0"/>
              <a:t>30 x 60” Platform.</a:t>
            </a:r>
          </a:p>
          <a:p>
            <a:r>
              <a:rPr lang="en-US" dirty="0"/>
              <a:t>Auxiliary top rail.</a:t>
            </a:r>
          </a:p>
          <a:p>
            <a:r>
              <a:rPr lang="en-US" dirty="0"/>
              <a:t>3.5 kW generator.</a:t>
            </a:r>
          </a:p>
          <a:p>
            <a:r>
              <a:rPr lang="en-US" dirty="0"/>
              <a:t>Welder ready package (Includes 7.5 kW generator, 3-phase power connection in platform, and welder mount)</a:t>
            </a:r>
          </a:p>
          <a:p>
            <a:r>
              <a:rPr lang="en-US" dirty="0"/>
              <a:t>Cold weather start kit (</a:t>
            </a:r>
            <a:r>
              <a:rPr lang="en-US" sz="1400" dirty="0"/>
              <a:t>Recommended for regions where average monthly low temperatures can reach 14°F / -10°C (Includes cold start engine oil, battery blanket, and hydraulic tank heater).</a:t>
            </a:r>
          </a:p>
          <a:p>
            <a:pPr marL="0" indent="0">
              <a:buNone/>
            </a:pPr>
            <a:endParaRPr lang="en-US" dirty="0"/>
          </a:p>
        </p:txBody>
      </p:sp>
      <p:sp>
        <p:nvSpPr>
          <p:cNvPr id="2" name="Title 1">
            <a:extLst>
              <a:ext uri="{FF2B5EF4-FFF2-40B4-BE49-F238E27FC236}">
                <a16:creationId xmlns:a16="http://schemas.microsoft.com/office/drawing/2014/main" id="{1E529936-8B9F-36F5-E75F-79FCAD3CEDD3}"/>
              </a:ext>
            </a:extLst>
          </p:cNvPr>
          <p:cNvSpPr>
            <a:spLocks noGrp="1"/>
          </p:cNvSpPr>
          <p:nvPr>
            <p:ph type="title"/>
          </p:nvPr>
        </p:nvSpPr>
        <p:spPr>
          <a:xfrm>
            <a:off x="585215" y="718186"/>
            <a:ext cx="7946136" cy="400050"/>
          </a:xfrm>
        </p:spPr>
        <p:txBody>
          <a:bodyPr>
            <a:normAutofit fontScale="90000"/>
          </a:bodyPr>
          <a:lstStyle/>
          <a:p>
            <a:r>
              <a:rPr lang="en-US" dirty="0"/>
              <a:t>Options</a:t>
            </a:r>
          </a:p>
        </p:txBody>
      </p:sp>
    </p:spTree>
    <p:extLst>
      <p:ext uri="{BB962C8B-B14F-4D97-AF65-F5344CB8AC3E}">
        <p14:creationId xmlns:p14="http://schemas.microsoft.com/office/powerpoint/2010/main" val="3931367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07995-FEE4-B213-A027-23E67540362A}"/>
            </a:ext>
          </a:extLst>
        </p:cNvPr>
        <p:cNvGrpSpPr/>
        <p:nvPr/>
      </p:nvGrpSpPr>
      <p:grpSpPr>
        <a:xfrm>
          <a:off x="0" y="0"/>
          <a:ext cx="0" cy="0"/>
          <a:chOff x="0" y="0"/>
          <a:chExt cx="0" cy="0"/>
        </a:xfrm>
      </p:grpSpPr>
      <p:sp>
        <p:nvSpPr>
          <p:cNvPr id="12" name="Content Placeholder 3">
            <a:extLst>
              <a:ext uri="{FF2B5EF4-FFF2-40B4-BE49-F238E27FC236}">
                <a16:creationId xmlns:a16="http://schemas.microsoft.com/office/drawing/2014/main" id="{2345C565-AE42-0A1D-CC40-770EBF03783B}"/>
              </a:ext>
            </a:extLst>
          </p:cNvPr>
          <p:cNvSpPr>
            <a:spLocks noGrp="1"/>
          </p:cNvSpPr>
          <p:nvPr>
            <p:ph sz="half" idx="2"/>
          </p:nvPr>
        </p:nvSpPr>
        <p:spPr>
          <a:xfrm>
            <a:off x="612649" y="1052401"/>
            <a:ext cx="7946136" cy="1636544"/>
          </a:xfrm>
        </p:spPr>
        <p:txBody>
          <a:bodyPr/>
          <a:lstStyle/>
          <a:p>
            <a:r>
              <a:rPr lang="en-US" dirty="0"/>
              <a:t>Arctic weather package </a:t>
            </a:r>
            <a:r>
              <a:rPr lang="en-US" sz="1200" dirty="0"/>
              <a:t>(Recommended for regions where average monthly low temperatures can reach -0.4F / -18°C (Includes arctic engine oil, battery blanket, hydraulic tank heater, block heater, arctic hydraulic oil, and arctic gear oil in the axles and swing drive. Glow plugs, arctic hydraulic hoses (all), arctic platform rotator and oversized foot switch cover are also included (standard equipment).</a:t>
            </a:r>
          </a:p>
          <a:p>
            <a:r>
              <a:rPr lang="en-US" dirty="0"/>
              <a:t>Control box cover.</a:t>
            </a:r>
          </a:p>
          <a:p>
            <a:r>
              <a:rPr lang="en-US" dirty="0"/>
              <a:t>Diesel scrubber for sub 25hp engine.</a:t>
            </a:r>
          </a:p>
          <a:p>
            <a:r>
              <a:rPr lang="en-US" dirty="0"/>
              <a:t>Positive air shut-off valve (diesel only).</a:t>
            </a:r>
          </a:p>
          <a:p>
            <a:r>
              <a:rPr lang="en-US" dirty="0"/>
              <a:t>Bio oil.</a:t>
            </a:r>
          </a:p>
          <a:p>
            <a:r>
              <a:rPr lang="en-US" dirty="0"/>
              <a:t>Non-destructive testing.</a:t>
            </a:r>
          </a:p>
          <a:p>
            <a:r>
              <a:rPr lang="en-US" dirty="0"/>
              <a:t>Grip lug non-marking tires.</a:t>
            </a:r>
          </a:p>
          <a:p>
            <a:r>
              <a:rPr lang="en-US" dirty="0"/>
              <a:t>ELEVATE telematics.</a:t>
            </a:r>
          </a:p>
          <a:p>
            <a:r>
              <a:rPr lang="en-US" dirty="0"/>
              <a:t>White noise alarm</a:t>
            </a:r>
          </a:p>
          <a:p>
            <a:r>
              <a:rPr lang="en-US" dirty="0"/>
              <a:t>Turf tires (SJ45AJ+ &amp; SJ60AJ+).</a:t>
            </a:r>
          </a:p>
          <a:p>
            <a:r>
              <a:rPr lang="en-US" dirty="0"/>
              <a:t>Platform Mesh.</a:t>
            </a:r>
          </a:p>
          <a:p>
            <a:r>
              <a:rPr lang="en-US" dirty="0"/>
              <a:t>Extended Warranty.</a:t>
            </a:r>
          </a:p>
        </p:txBody>
      </p:sp>
      <p:sp>
        <p:nvSpPr>
          <p:cNvPr id="2" name="Title 1">
            <a:extLst>
              <a:ext uri="{FF2B5EF4-FFF2-40B4-BE49-F238E27FC236}">
                <a16:creationId xmlns:a16="http://schemas.microsoft.com/office/drawing/2014/main" id="{B0195EDC-A308-95A2-F0E8-1052CB6136E0}"/>
              </a:ext>
            </a:extLst>
          </p:cNvPr>
          <p:cNvSpPr>
            <a:spLocks noGrp="1"/>
          </p:cNvSpPr>
          <p:nvPr>
            <p:ph type="title"/>
          </p:nvPr>
        </p:nvSpPr>
        <p:spPr>
          <a:xfrm>
            <a:off x="585215" y="718186"/>
            <a:ext cx="7946136" cy="400050"/>
          </a:xfrm>
        </p:spPr>
        <p:txBody>
          <a:bodyPr>
            <a:normAutofit fontScale="90000"/>
          </a:bodyPr>
          <a:lstStyle/>
          <a:p>
            <a:r>
              <a:rPr lang="en-US" dirty="0"/>
              <a:t>Options</a:t>
            </a:r>
          </a:p>
        </p:txBody>
      </p:sp>
    </p:spTree>
    <p:extLst>
      <p:ext uri="{BB962C8B-B14F-4D97-AF65-F5344CB8AC3E}">
        <p14:creationId xmlns:p14="http://schemas.microsoft.com/office/powerpoint/2010/main" val="128345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4B4A2-DA4C-344F-9032-9849ACB4AEEA}"/>
            </a:ext>
          </a:extLst>
        </p:cNvPr>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B243E656-F4BB-8D27-EB55-089D54926D8A}"/>
              </a:ext>
            </a:extLst>
          </p:cNvPr>
          <p:cNvPicPr>
            <a:picLocks noChangeAspect="1"/>
          </p:cNvPicPr>
          <p:nvPr/>
        </p:nvPicPr>
        <p:blipFill>
          <a:blip r:embed="rId3"/>
          <a:stretch>
            <a:fillRect/>
          </a:stretch>
        </p:blipFill>
        <p:spPr>
          <a:xfrm>
            <a:off x="1356831" y="226771"/>
            <a:ext cx="6663747" cy="4689958"/>
          </a:xfrm>
          <a:prstGeom prst="rect">
            <a:avLst/>
          </a:prstGeom>
        </p:spPr>
      </p:pic>
      <p:sp>
        <p:nvSpPr>
          <p:cNvPr id="5" name="Rectangle 4">
            <a:extLst>
              <a:ext uri="{FF2B5EF4-FFF2-40B4-BE49-F238E27FC236}">
                <a16:creationId xmlns:a16="http://schemas.microsoft.com/office/drawing/2014/main" id="{4DE9298E-A710-95A9-935A-04F0BE2D3DA5}"/>
              </a:ext>
            </a:extLst>
          </p:cNvPr>
          <p:cNvSpPr/>
          <p:nvPr/>
        </p:nvSpPr>
        <p:spPr>
          <a:xfrm>
            <a:off x="212141" y="0"/>
            <a:ext cx="1880006" cy="6729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4B0B763-E567-FF2D-ED22-9654AAB3D898}"/>
              </a:ext>
            </a:extLst>
          </p:cNvPr>
          <p:cNvSpPr txBox="1"/>
          <p:nvPr/>
        </p:nvSpPr>
        <p:spPr>
          <a:xfrm>
            <a:off x="7663787" y="4719029"/>
            <a:ext cx="1480213" cy="276999"/>
          </a:xfrm>
          <a:prstGeom prst="rect">
            <a:avLst/>
          </a:prstGeom>
          <a:noFill/>
        </p:spPr>
        <p:txBody>
          <a:bodyPr wrap="none" rtlCol="0">
            <a:spAutoFit/>
          </a:bodyPr>
          <a:lstStyle/>
          <a:p>
            <a:r>
              <a:rPr lang="en-US" sz="1200" dirty="0"/>
              <a:t>Click image for video</a:t>
            </a:r>
          </a:p>
        </p:txBody>
      </p:sp>
    </p:spTree>
    <p:extLst>
      <p:ext uri="{BB962C8B-B14F-4D97-AF65-F5344CB8AC3E}">
        <p14:creationId xmlns:p14="http://schemas.microsoft.com/office/powerpoint/2010/main" val="3307121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2523D-4805-A964-C979-F1BCEF6E2FA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F698AF1-A57D-7955-C1DB-80AF554DE068}"/>
              </a:ext>
            </a:extLst>
          </p:cNvPr>
          <p:cNvPicPr>
            <a:picLocks noChangeAspect="1"/>
          </p:cNvPicPr>
          <p:nvPr/>
        </p:nvPicPr>
        <p:blipFill>
          <a:blip r:embed="rId3"/>
          <a:stretch>
            <a:fillRect/>
          </a:stretch>
        </p:blipFill>
        <p:spPr>
          <a:xfrm>
            <a:off x="4660972" y="614562"/>
            <a:ext cx="2734057" cy="1524213"/>
          </a:xfrm>
          <a:prstGeom prst="rect">
            <a:avLst/>
          </a:prstGeom>
        </p:spPr>
      </p:pic>
      <p:sp>
        <p:nvSpPr>
          <p:cNvPr id="2" name="Title 1">
            <a:extLst>
              <a:ext uri="{FF2B5EF4-FFF2-40B4-BE49-F238E27FC236}">
                <a16:creationId xmlns:a16="http://schemas.microsoft.com/office/drawing/2014/main" id="{A6DD87DB-6E41-9420-4564-4E5342912DB5}"/>
              </a:ext>
            </a:extLst>
          </p:cNvPr>
          <p:cNvSpPr>
            <a:spLocks noGrp="1"/>
          </p:cNvSpPr>
          <p:nvPr>
            <p:ph type="title"/>
          </p:nvPr>
        </p:nvSpPr>
        <p:spPr/>
        <p:txBody>
          <a:bodyPr>
            <a:normAutofit fontScale="90000"/>
          </a:bodyPr>
          <a:lstStyle/>
          <a:p>
            <a:r>
              <a:rPr lang="en-US" dirty="0"/>
              <a:t>More Information</a:t>
            </a:r>
          </a:p>
        </p:txBody>
      </p:sp>
      <p:sp>
        <p:nvSpPr>
          <p:cNvPr id="3" name="Text Placeholder 2">
            <a:extLst>
              <a:ext uri="{FF2B5EF4-FFF2-40B4-BE49-F238E27FC236}">
                <a16:creationId xmlns:a16="http://schemas.microsoft.com/office/drawing/2014/main" id="{4E1C7888-9FB1-0A72-77F7-BAE41E2EAC0A}"/>
              </a:ext>
            </a:extLst>
          </p:cNvPr>
          <p:cNvSpPr>
            <a:spLocks noGrp="1"/>
          </p:cNvSpPr>
          <p:nvPr>
            <p:ph type="body" idx="1"/>
          </p:nvPr>
        </p:nvSpPr>
        <p:spPr>
          <a:xfrm>
            <a:off x="585215" y="1668158"/>
            <a:ext cx="7946136" cy="242918"/>
          </a:xfrm>
        </p:spPr>
        <p:txBody>
          <a:bodyPr/>
          <a:lstStyle/>
          <a:p>
            <a:r>
              <a:rPr lang="en-US" dirty="0"/>
              <a:t>www.skyjack.com</a:t>
            </a:r>
          </a:p>
        </p:txBody>
      </p:sp>
      <p:pic>
        <p:nvPicPr>
          <p:cNvPr id="6" name="Picture 5">
            <a:extLst>
              <a:ext uri="{FF2B5EF4-FFF2-40B4-BE49-F238E27FC236}">
                <a16:creationId xmlns:a16="http://schemas.microsoft.com/office/drawing/2014/main" id="{12FE3E91-267D-6018-42F8-E6576F22A4B7}"/>
              </a:ext>
            </a:extLst>
          </p:cNvPr>
          <p:cNvPicPr>
            <a:picLocks noChangeAspect="1"/>
          </p:cNvPicPr>
          <p:nvPr/>
        </p:nvPicPr>
        <p:blipFill>
          <a:blip r:embed="rId4"/>
          <a:stretch>
            <a:fillRect/>
          </a:stretch>
        </p:blipFill>
        <p:spPr>
          <a:xfrm>
            <a:off x="2010229" y="1861675"/>
            <a:ext cx="2833112" cy="3002133"/>
          </a:xfrm>
          <a:prstGeom prst="rect">
            <a:avLst/>
          </a:prstGeom>
        </p:spPr>
      </p:pic>
      <p:pic>
        <p:nvPicPr>
          <p:cNvPr id="12" name="Picture 11">
            <a:extLst>
              <a:ext uri="{FF2B5EF4-FFF2-40B4-BE49-F238E27FC236}">
                <a16:creationId xmlns:a16="http://schemas.microsoft.com/office/drawing/2014/main" id="{53EC364E-94FB-C1A2-CA54-7B87D3F57147}"/>
              </a:ext>
            </a:extLst>
          </p:cNvPr>
          <p:cNvPicPr>
            <a:picLocks noChangeAspect="1"/>
          </p:cNvPicPr>
          <p:nvPr/>
        </p:nvPicPr>
        <p:blipFill>
          <a:blip r:embed="rId5"/>
          <a:stretch>
            <a:fillRect/>
          </a:stretch>
        </p:blipFill>
        <p:spPr>
          <a:xfrm>
            <a:off x="6386107" y="2138775"/>
            <a:ext cx="2017843" cy="2588353"/>
          </a:xfrm>
          <a:prstGeom prst="rect">
            <a:avLst/>
          </a:prstGeom>
        </p:spPr>
      </p:pic>
    </p:spTree>
    <p:extLst>
      <p:ext uri="{BB962C8B-B14F-4D97-AF65-F5344CB8AC3E}">
        <p14:creationId xmlns:p14="http://schemas.microsoft.com/office/powerpoint/2010/main" val="364515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858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5ED4CE-868E-E60D-0684-3E302FA7FA2A}"/>
              </a:ext>
            </a:extLst>
          </p:cNvPr>
          <p:cNvPicPr>
            <a:picLocks noChangeAspect="1"/>
          </p:cNvPicPr>
          <p:nvPr/>
        </p:nvPicPr>
        <p:blipFill>
          <a:blip r:embed="rId3"/>
          <a:stretch>
            <a:fillRect/>
          </a:stretch>
        </p:blipFill>
        <p:spPr>
          <a:xfrm>
            <a:off x="370889" y="728405"/>
            <a:ext cx="8402222" cy="3686690"/>
          </a:xfrm>
          <a:prstGeom prst="rect">
            <a:avLst/>
          </a:prstGeom>
        </p:spPr>
      </p:pic>
      <p:sp>
        <p:nvSpPr>
          <p:cNvPr id="9" name="TextBox 8"/>
          <p:cNvSpPr txBox="1">
            <a:spLocks noChangeArrowheads="1"/>
          </p:cNvSpPr>
          <p:nvPr/>
        </p:nvSpPr>
        <p:spPr bwMode="auto">
          <a:xfrm>
            <a:off x="1780363" y="3825332"/>
            <a:ext cx="62134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4500" b="1">
                <a:solidFill>
                  <a:srgbClr val="5F5F5F"/>
                </a:solidFill>
              </a:rPr>
              <a:t>Simple, reliable products</a:t>
            </a:r>
          </a:p>
        </p:txBody>
      </p:sp>
      <p:pic>
        <p:nvPicPr>
          <p:cNvPr id="14340"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126" y="-255588"/>
            <a:ext cx="1825625" cy="10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FE4236A3-11A1-30E5-9BED-37AC1076E3F9}"/>
              </a:ext>
            </a:extLst>
          </p:cNvPr>
          <p:cNvPicPr>
            <a:picLocks noChangeAspect="1"/>
          </p:cNvPicPr>
          <p:nvPr/>
        </p:nvPicPr>
        <p:blipFill>
          <a:blip r:embed="rId3"/>
          <a:stretch>
            <a:fillRect/>
          </a:stretch>
        </p:blipFill>
        <p:spPr>
          <a:xfrm>
            <a:off x="1356831" y="226771"/>
            <a:ext cx="6663747" cy="4689958"/>
          </a:xfrm>
          <a:prstGeom prst="rect">
            <a:avLst/>
          </a:prstGeom>
        </p:spPr>
      </p:pic>
      <p:sp>
        <p:nvSpPr>
          <p:cNvPr id="5" name="Rectangle 4">
            <a:extLst>
              <a:ext uri="{FF2B5EF4-FFF2-40B4-BE49-F238E27FC236}">
                <a16:creationId xmlns:a16="http://schemas.microsoft.com/office/drawing/2014/main" id="{907F2035-309C-691D-5E51-4BCBFD22660F}"/>
              </a:ext>
            </a:extLst>
          </p:cNvPr>
          <p:cNvSpPr/>
          <p:nvPr/>
        </p:nvSpPr>
        <p:spPr>
          <a:xfrm>
            <a:off x="212141" y="0"/>
            <a:ext cx="1880006" cy="6729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BAE0495-D988-56D5-8068-C99D7E3A4BE8}"/>
              </a:ext>
            </a:extLst>
          </p:cNvPr>
          <p:cNvSpPr txBox="1"/>
          <p:nvPr/>
        </p:nvSpPr>
        <p:spPr>
          <a:xfrm>
            <a:off x="7663787" y="4719029"/>
            <a:ext cx="1480213" cy="276999"/>
          </a:xfrm>
          <a:prstGeom prst="rect">
            <a:avLst/>
          </a:prstGeom>
          <a:noFill/>
        </p:spPr>
        <p:txBody>
          <a:bodyPr wrap="none" rtlCol="0">
            <a:spAutoFit/>
          </a:bodyPr>
          <a:lstStyle/>
          <a:p>
            <a:r>
              <a:rPr lang="en-US" sz="1200" dirty="0"/>
              <a:t>Click image for video</a:t>
            </a:r>
          </a:p>
        </p:txBody>
      </p:sp>
    </p:spTree>
    <p:extLst>
      <p:ext uri="{BB962C8B-B14F-4D97-AF65-F5344CB8AC3E}">
        <p14:creationId xmlns:p14="http://schemas.microsoft.com/office/powerpoint/2010/main" val="2255536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B26779-F0BA-901A-856D-8F7477346793}"/>
              </a:ext>
            </a:extLst>
          </p:cNvPr>
          <p:cNvPicPr>
            <a:picLocks noChangeAspect="1"/>
          </p:cNvPicPr>
          <p:nvPr/>
        </p:nvPicPr>
        <p:blipFill>
          <a:blip r:embed="rId2"/>
          <a:stretch>
            <a:fillRect/>
          </a:stretch>
        </p:blipFill>
        <p:spPr>
          <a:xfrm>
            <a:off x="1217981" y="880274"/>
            <a:ext cx="6708038" cy="3769677"/>
          </a:xfrm>
          <a:prstGeom prst="rect">
            <a:avLst/>
          </a:prstGeom>
        </p:spPr>
      </p:pic>
    </p:spTree>
    <p:extLst>
      <p:ext uri="{BB962C8B-B14F-4D97-AF65-F5344CB8AC3E}">
        <p14:creationId xmlns:p14="http://schemas.microsoft.com/office/powerpoint/2010/main" val="1861322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B0D01-C362-2082-D2CE-8D886735B7A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3DDF8AC-A990-242C-68ED-DF2ED2143789}"/>
              </a:ext>
            </a:extLst>
          </p:cNvPr>
          <p:cNvPicPr>
            <a:picLocks noChangeAspect="1"/>
          </p:cNvPicPr>
          <p:nvPr/>
        </p:nvPicPr>
        <p:blipFill>
          <a:blip r:embed="rId2"/>
          <a:stretch>
            <a:fillRect/>
          </a:stretch>
        </p:blipFill>
        <p:spPr>
          <a:xfrm>
            <a:off x="2874841" y="469087"/>
            <a:ext cx="3394317" cy="4674413"/>
          </a:xfrm>
          <a:prstGeom prst="rect">
            <a:avLst/>
          </a:prstGeom>
        </p:spPr>
      </p:pic>
    </p:spTree>
    <p:extLst>
      <p:ext uri="{BB962C8B-B14F-4D97-AF65-F5344CB8AC3E}">
        <p14:creationId xmlns:p14="http://schemas.microsoft.com/office/powerpoint/2010/main" val="3687249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CFCFA-7D7F-51C4-5860-92EE85AF9DE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B956FFC-7E16-1E4D-A008-B37DC5FDAEDE}"/>
              </a:ext>
            </a:extLst>
          </p:cNvPr>
          <p:cNvSpPr txBox="1"/>
          <p:nvPr/>
        </p:nvSpPr>
        <p:spPr>
          <a:xfrm>
            <a:off x="8015229" y="4774168"/>
            <a:ext cx="1128771" cy="369332"/>
          </a:xfrm>
          <a:prstGeom prst="rect">
            <a:avLst/>
          </a:prstGeom>
          <a:noFill/>
        </p:spPr>
        <p:txBody>
          <a:bodyPr wrap="none" rtlCol="0">
            <a:spAutoFit/>
          </a:bodyPr>
          <a:lstStyle/>
          <a:p>
            <a:r>
              <a:rPr lang="en-US" dirty="0"/>
              <a:t>Dual Zone</a:t>
            </a:r>
          </a:p>
        </p:txBody>
      </p:sp>
      <p:pic>
        <p:nvPicPr>
          <p:cNvPr id="8" name="Picture 7">
            <a:extLst>
              <a:ext uri="{FF2B5EF4-FFF2-40B4-BE49-F238E27FC236}">
                <a16:creationId xmlns:a16="http://schemas.microsoft.com/office/drawing/2014/main" id="{30A727D6-CB6F-4C7C-45EA-3673CDE4C32F}"/>
              </a:ext>
            </a:extLst>
          </p:cNvPr>
          <p:cNvPicPr>
            <a:picLocks noChangeAspect="1"/>
          </p:cNvPicPr>
          <p:nvPr/>
        </p:nvPicPr>
        <p:blipFill>
          <a:blip r:embed="rId2"/>
          <a:stretch>
            <a:fillRect/>
          </a:stretch>
        </p:blipFill>
        <p:spPr>
          <a:xfrm>
            <a:off x="2838298" y="556870"/>
            <a:ext cx="3215045" cy="4586630"/>
          </a:xfrm>
          <a:prstGeom prst="rect">
            <a:avLst/>
          </a:prstGeom>
        </p:spPr>
      </p:pic>
    </p:spTree>
    <p:extLst>
      <p:ext uri="{BB962C8B-B14F-4D97-AF65-F5344CB8AC3E}">
        <p14:creationId xmlns:p14="http://schemas.microsoft.com/office/powerpoint/2010/main" val="3952997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2FDBF-4A91-BBD2-3022-C44156B3631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51A9EF-B910-EBB6-4160-7D40F5A92D80}"/>
              </a:ext>
            </a:extLst>
          </p:cNvPr>
          <p:cNvSpPr txBox="1"/>
          <p:nvPr/>
        </p:nvSpPr>
        <p:spPr>
          <a:xfrm>
            <a:off x="8015229" y="4780099"/>
            <a:ext cx="1128771" cy="369332"/>
          </a:xfrm>
          <a:prstGeom prst="rect">
            <a:avLst/>
          </a:prstGeom>
          <a:noFill/>
        </p:spPr>
        <p:txBody>
          <a:bodyPr wrap="none" rtlCol="0">
            <a:spAutoFit/>
          </a:bodyPr>
          <a:lstStyle/>
          <a:p>
            <a:r>
              <a:rPr lang="en-US" dirty="0"/>
              <a:t>Dual Zone</a:t>
            </a:r>
          </a:p>
        </p:txBody>
      </p:sp>
      <p:pic>
        <p:nvPicPr>
          <p:cNvPr id="8" name="Picture 7">
            <a:extLst>
              <a:ext uri="{FF2B5EF4-FFF2-40B4-BE49-F238E27FC236}">
                <a16:creationId xmlns:a16="http://schemas.microsoft.com/office/drawing/2014/main" id="{533AE07F-7E43-81D8-EBBF-65AFD6652BD0}"/>
              </a:ext>
            </a:extLst>
          </p:cNvPr>
          <p:cNvPicPr>
            <a:picLocks noChangeAspect="1"/>
          </p:cNvPicPr>
          <p:nvPr/>
        </p:nvPicPr>
        <p:blipFill>
          <a:blip r:embed="rId2"/>
          <a:stretch>
            <a:fillRect/>
          </a:stretch>
        </p:blipFill>
        <p:spPr>
          <a:xfrm>
            <a:off x="2838298" y="416967"/>
            <a:ext cx="3390588" cy="4665396"/>
          </a:xfrm>
          <a:prstGeom prst="rect">
            <a:avLst/>
          </a:prstGeom>
        </p:spPr>
      </p:pic>
    </p:spTree>
    <p:extLst>
      <p:ext uri="{BB962C8B-B14F-4D97-AF65-F5344CB8AC3E}">
        <p14:creationId xmlns:p14="http://schemas.microsoft.com/office/powerpoint/2010/main" val="348258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27EA8E-47B8-AAE8-493D-791FBE5EE9D1}"/>
              </a:ext>
            </a:extLst>
          </p:cNvPr>
          <p:cNvSpPr>
            <a:spLocks noGrp="1"/>
          </p:cNvSpPr>
          <p:nvPr>
            <p:ph type="body" idx="1"/>
          </p:nvPr>
        </p:nvSpPr>
        <p:spPr/>
        <p:txBody>
          <a:bodyPr/>
          <a:lstStyle/>
          <a:p>
            <a:r>
              <a:rPr lang="en-US" dirty="0"/>
              <a:t>Let’s Talk Torque</a:t>
            </a:r>
          </a:p>
        </p:txBody>
      </p:sp>
      <p:sp>
        <p:nvSpPr>
          <p:cNvPr id="4" name="Content Placeholder 3">
            <a:extLst>
              <a:ext uri="{FF2B5EF4-FFF2-40B4-BE49-F238E27FC236}">
                <a16:creationId xmlns:a16="http://schemas.microsoft.com/office/drawing/2014/main" id="{22094741-F2F2-8501-0FB4-FE78A9EC7DA4}"/>
              </a:ext>
            </a:extLst>
          </p:cNvPr>
          <p:cNvSpPr>
            <a:spLocks noGrp="1"/>
          </p:cNvSpPr>
          <p:nvPr>
            <p:ph sz="half" idx="2"/>
          </p:nvPr>
        </p:nvSpPr>
        <p:spPr>
          <a:xfrm>
            <a:off x="585215" y="1769429"/>
            <a:ext cx="4762196" cy="2941560"/>
          </a:xfrm>
        </p:spPr>
        <p:txBody>
          <a:bodyPr/>
          <a:lstStyle/>
          <a:p>
            <a:r>
              <a:rPr lang="en-US" sz="1400" dirty="0"/>
              <a:t>An optimized balance of engine horsepower, torque, and hydraulic performance, delivers the same on-site job performance as higher-powered units - </a:t>
            </a:r>
            <a:r>
              <a:rPr lang="en-US" sz="1400" b="1" i="1" dirty="0"/>
              <a:t>providing excellent performance with less engine horsepower. </a:t>
            </a:r>
          </a:p>
          <a:p>
            <a:endParaRPr lang="en-US" sz="1400" dirty="0"/>
          </a:p>
          <a:p>
            <a:r>
              <a:rPr lang="en-US" sz="1400" dirty="0"/>
              <a:t>Less emission controlling components avoids the cost associated with their complexity, as well as the time and inconvenience required in maintaining them.- </a:t>
            </a:r>
            <a:r>
              <a:rPr lang="en-US" sz="1400" b="1" i="1" dirty="0"/>
              <a:t>powered to meet true job site performance expectation.</a:t>
            </a:r>
          </a:p>
        </p:txBody>
      </p:sp>
      <p:pic>
        <p:nvPicPr>
          <p:cNvPr id="7" name="Picture 6">
            <a:extLst>
              <a:ext uri="{FF2B5EF4-FFF2-40B4-BE49-F238E27FC236}">
                <a16:creationId xmlns:a16="http://schemas.microsoft.com/office/drawing/2014/main" id="{563C0BA3-35E0-1F68-5122-A52F4530A545}"/>
              </a:ext>
            </a:extLst>
          </p:cNvPr>
          <p:cNvPicPr>
            <a:picLocks noChangeAspect="1"/>
          </p:cNvPicPr>
          <p:nvPr/>
        </p:nvPicPr>
        <p:blipFill>
          <a:blip r:embed="rId3"/>
          <a:stretch>
            <a:fillRect/>
          </a:stretch>
        </p:blipFill>
        <p:spPr>
          <a:xfrm>
            <a:off x="559410" y="820193"/>
            <a:ext cx="2333951" cy="342948"/>
          </a:xfrm>
          <a:prstGeom prst="rect">
            <a:avLst/>
          </a:prstGeom>
        </p:spPr>
      </p:pic>
      <p:pic>
        <p:nvPicPr>
          <p:cNvPr id="9" name="Picture 8">
            <a:extLst>
              <a:ext uri="{FF2B5EF4-FFF2-40B4-BE49-F238E27FC236}">
                <a16:creationId xmlns:a16="http://schemas.microsoft.com/office/drawing/2014/main" id="{D10D7AA1-A3FF-9AE6-B51F-226C894A4E9D}"/>
              </a:ext>
            </a:extLst>
          </p:cNvPr>
          <p:cNvPicPr>
            <a:picLocks noChangeAspect="1"/>
          </p:cNvPicPr>
          <p:nvPr/>
        </p:nvPicPr>
        <p:blipFill>
          <a:blip r:embed="rId4"/>
          <a:stretch>
            <a:fillRect/>
          </a:stretch>
        </p:blipFill>
        <p:spPr>
          <a:xfrm>
            <a:off x="5565784" y="1639521"/>
            <a:ext cx="3315968" cy="3274861"/>
          </a:xfrm>
          <a:prstGeom prst="rect">
            <a:avLst/>
          </a:prstGeom>
          <a:effectLst>
            <a:softEdge rad="63500"/>
          </a:effectLst>
        </p:spPr>
      </p:pic>
    </p:spTree>
    <p:extLst>
      <p:ext uri="{BB962C8B-B14F-4D97-AF65-F5344CB8AC3E}">
        <p14:creationId xmlns:p14="http://schemas.microsoft.com/office/powerpoint/2010/main" val="4183074993"/>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8575">
          <a:solidFill>
            <a:srgbClr val="F3732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Linamar Template January 2022">
  <a:themeElements>
    <a:clrScheme name="Linamar Colours">
      <a:dk1>
        <a:srgbClr val="404040"/>
      </a:dk1>
      <a:lt1>
        <a:srgbClr val="FFFFFF"/>
      </a:lt1>
      <a:dk2>
        <a:srgbClr val="BC4E21"/>
      </a:dk2>
      <a:lt2>
        <a:srgbClr val="FFFFFF"/>
      </a:lt2>
      <a:accent1>
        <a:srgbClr val="BC4E21"/>
      </a:accent1>
      <a:accent2>
        <a:srgbClr val="007987"/>
      </a:accent2>
      <a:accent3>
        <a:srgbClr val="899639"/>
      </a:accent3>
      <a:accent4>
        <a:srgbClr val="D7D134"/>
      </a:accent4>
      <a:accent5>
        <a:srgbClr val="D8D8D8"/>
      </a:accent5>
      <a:accent6>
        <a:srgbClr val="FFFFFF"/>
      </a:accent6>
      <a:hlink>
        <a:srgbClr val="BC4E21"/>
      </a:hlink>
      <a:folHlink>
        <a:srgbClr val="404040"/>
      </a:folHlink>
    </a:clrScheme>
    <a:fontScheme name="Arial Narrow">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B3F9C1CE-3C85-4525-A1F9-6D9BE485CFCB}" vid="{0E922AA4-5F77-4EF1-B8B3-EE1C45C6AE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73c6a9f0-5026-4a16-83bc-39644e0e64f3">N64WC64HNMQH-641-1651</_dlc_DocId>
    <_dlc_DocIdUrl xmlns="73c6a9f0-5026-4a16-83bc-39644e0e64f3">
      <Url>http://linus/skyjack/_layouts/15/DocIdRedir.aspx?ID=N64WC64HNMQH-641-1651</Url>
      <Description>N64WC64HNMQH-641-1651</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105D403C2DBC42B25AC90525C46A37" ma:contentTypeVersion="4" ma:contentTypeDescription="Create a new document." ma:contentTypeScope="" ma:versionID="eab4664f8330c20b6b5a3070ae8bc7d2">
  <xsd:schema xmlns:xsd="http://www.w3.org/2001/XMLSchema" xmlns:xs="http://www.w3.org/2001/XMLSchema" xmlns:p="http://schemas.microsoft.com/office/2006/metadata/properties" xmlns:ns2="73c6a9f0-5026-4a16-83bc-39644e0e64f3" targetNamespace="http://schemas.microsoft.com/office/2006/metadata/properties" ma:root="true" ma:fieldsID="c161dfa32634640b25eaa5d86b08334c" ns2:_="">
    <xsd:import namespace="73c6a9f0-5026-4a16-83bc-39644e0e64f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c6a9f0-5026-4a16-83bc-39644e0e64f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Props1.xml><?xml version="1.0" encoding="utf-8"?>
<ds:datastoreItem xmlns:ds="http://schemas.openxmlformats.org/officeDocument/2006/customXml" ds:itemID="{A30880B3-5D4B-428B-A2B8-16325FB4003B}">
  <ds:schemaRefs>
    <ds:schemaRef ds:uri="http://www.w3.org/XML/1998/namespace"/>
    <ds:schemaRef ds:uri="http://purl.org/dc/elements/1.1/"/>
    <ds:schemaRef ds:uri="http://schemas.microsoft.com/office/infopath/2007/PartnerControls"/>
    <ds:schemaRef ds:uri="http://purl.org/dc/terms/"/>
    <ds:schemaRef ds:uri="http://schemas.microsoft.com/office/2006/metadata/properties"/>
    <ds:schemaRef ds:uri="http://schemas.microsoft.com/office/2006/documentManagement/types"/>
    <ds:schemaRef ds:uri="73c6a9f0-5026-4a16-83bc-39644e0e64f3"/>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A5245571-AFC3-4F7D-988A-E301122D7F24}">
  <ds:schemaRefs>
    <ds:schemaRef ds:uri="73c6a9f0-5026-4a16-83bc-39644e0e64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5813607-0EB7-4ABE-BFDF-0BF7EA72AC4A}">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4859</TotalTime>
  <Words>783</Words>
  <Application>Microsoft Office PowerPoint</Application>
  <PresentationFormat>On-screen Show (16:9)</PresentationFormat>
  <Paragraphs>95</Paragraphs>
  <Slides>27</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Arial Narrow</vt:lpstr>
      <vt:lpstr>Calibri</vt:lpstr>
      <vt:lpstr>Wingdings</vt:lpstr>
      <vt:lpstr>Office Theme</vt:lpstr>
      <vt:lpstr>1_Linamar Template January 2022</vt:lpstr>
      <vt:lpstr>Articulating Booms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Ease of Maintenance</vt:lpstr>
      <vt:lpstr>Platform Capacities</vt:lpstr>
      <vt:lpstr>Secondary Guarding (Electrical) System Standard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HVO</vt:lpstr>
      <vt:lpstr>PowerPoint Presentation</vt:lpstr>
      <vt:lpstr>Options</vt:lpstr>
      <vt:lpstr>Options</vt:lpstr>
      <vt:lpstr>PowerPoint Presentation</vt:lpstr>
      <vt:lpstr>More Information</vt:lpstr>
      <vt:lpstr>PowerPoint Presentation</vt:lpstr>
    </vt:vector>
  </TitlesOfParts>
  <Company>Linamar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Danita Jaipersaud</dc:creator>
  <cp:lastModifiedBy>Malcolm Early</cp:lastModifiedBy>
  <cp:revision>134</cp:revision>
  <dcterms:created xsi:type="dcterms:W3CDTF">2012-05-03T14:04:01Z</dcterms:created>
  <dcterms:modified xsi:type="dcterms:W3CDTF">2025-02-14T19:52:51Z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_dlc_DocId">
    <vt:lpwstr>N64WC64HNMQH-641-1563</vt:lpwstr>
  </property>
  <property fmtid="{D5CDD505-2E9C-101B-9397-08002B2CF9AE}" pid="4" name="_dlc_DocIdItemGuid">
    <vt:lpwstr>cc2fa01d-0dcc-42a8-a3d2-893c8a7336a3</vt:lpwstr>
  </property>
  <property fmtid="{D5CDD505-2E9C-101B-9397-08002B2CF9AE}" pid="5" name="_dlc_DocIdUrl">
    <vt:lpwstr>http://linus/skyjack/_layouts/15/DocIdRedir.aspx?ID=N64WC64HNMQH-641-1563, N64WC64HNMQH-641-1563</vt:lpwstr>
  </property>
  <property fmtid="{D5CDD505-2E9C-101B-9397-08002B2CF9AE}" pid="6" name="ContentTypeId">
    <vt:lpwstr>0x01010032105D403C2DBC42B25AC90525C46A37</vt:lpwstr>
  </property>
</Properties>
</file>