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4270" r:id="rId5"/>
  </p:sldMasterIdLst>
  <p:notesMasterIdLst>
    <p:notesMasterId r:id="rId26"/>
  </p:notesMasterIdLst>
  <p:handoutMasterIdLst>
    <p:handoutMasterId r:id="rId27"/>
  </p:handoutMasterIdLst>
  <p:sldIdLst>
    <p:sldId id="2147468876" r:id="rId6"/>
    <p:sldId id="354" r:id="rId7"/>
    <p:sldId id="323" r:id="rId8"/>
    <p:sldId id="2147468896" r:id="rId9"/>
    <p:sldId id="4269" r:id="rId10"/>
    <p:sldId id="4272" r:id="rId11"/>
    <p:sldId id="2147468890" r:id="rId12"/>
    <p:sldId id="4314" r:id="rId13"/>
    <p:sldId id="2147468891" r:id="rId14"/>
    <p:sldId id="2147468892" r:id="rId15"/>
    <p:sldId id="2147468893" r:id="rId16"/>
    <p:sldId id="2147468894" r:id="rId17"/>
    <p:sldId id="2147468897" r:id="rId18"/>
    <p:sldId id="2147468898" r:id="rId19"/>
    <p:sldId id="4335" r:id="rId20"/>
    <p:sldId id="2147468888" r:id="rId21"/>
    <p:sldId id="4323" r:id="rId22"/>
    <p:sldId id="2147468895" r:id="rId23"/>
    <p:sldId id="2147468889" r:id="rId24"/>
    <p:sldId id="325" r:id="rId25"/>
  </p:sldIdLst>
  <p:sldSz cx="9144000" cy="5143500" type="screen16x9"/>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3C2F"/>
    <a:srgbClr val="5F5F5F"/>
    <a:srgbClr val="292E33"/>
    <a:srgbClr val="FF4C00"/>
    <a:srgbClr val="0A8441"/>
    <a:srgbClr val="7E8083"/>
    <a:srgbClr val="F37321"/>
    <a:srgbClr val="00A859"/>
    <a:srgbClr val="717074"/>
    <a:srgbClr val="DA5A0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504" autoAdjust="0"/>
    <p:restoredTop sz="89448" autoAdjust="0"/>
  </p:normalViewPr>
  <p:slideViewPr>
    <p:cSldViewPr snapToGrid="0">
      <p:cViewPr varScale="1">
        <p:scale>
          <a:sx n="132" d="100"/>
          <a:sy n="132" d="100"/>
        </p:scale>
        <p:origin x="906" y="126"/>
      </p:cViewPr>
      <p:guideLst>
        <p:guide orient="horz" pos="1620"/>
        <p:guide pos="2880"/>
      </p:guideLst>
    </p:cSldViewPr>
  </p:slideViewPr>
  <p:notesTextViewPr>
    <p:cViewPr>
      <p:scale>
        <a:sx n="3" d="2"/>
        <a:sy n="3" d="2"/>
      </p:scale>
      <p:origin x="0" y="0"/>
    </p:cViewPr>
  </p:notesTextViewPr>
  <p:sorterViewPr>
    <p:cViewPr varScale="1">
      <p:scale>
        <a:sx n="100" d="100"/>
        <a:sy n="100" d="100"/>
      </p:scale>
      <p:origin x="0" y="0"/>
    </p:cViewPr>
  </p:sorter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Calibri" pitchFamily="34" charset="0"/>
                <a:ea typeface="+mn-ea"/>
                <a:cs typeface="Arial" charset="0"/>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E86EB814-7F41-4DAA-AFB2-4CE6D428E911}" type="datetimeFigureOut">
              <a:rPr lang="en-US" altLang="en-US"/>
              <a:pPr>
                <a:defRPr/>
              </a:pPr>
              <a:t>2/10/2025</a:t>
            </a:fld>
            <a:endParaRPr lang="en-US" alt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hangingPunct="1">
              <a:defRPr sz="1200">
                <a:latin typeface="Calibri" pitchFamily="34" charset="0"/>
                <a:ea typeface="+mn-ea"/>
                <a:cs typeface="Arial" charset="0"/>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0912E361-29E7-4F8C-A2A8-78884CFB3B83}" type="slidenum">
              <a:rPr lang="en-US" altLang="en-US"/>
              <a:pPr>
                <a:defRPr/>
              </a:pPr>
              <a:t>‹#›</a:t>
            </a:fld>
            <a:endParaRPr lang="en-US" altLang="en-US"/>
          </a:p>
        </p:txBody>
      </p:sp>
    </p:spTree>
    <p:extLst>
      <p:ext uri="{BB962C8B-B14F-4D97-AF65-F5344CB8AC3E}">
        <p14:creationId xmlns:p14="http://schemas.microsoft.com/office/powerpoint/2010/main" val="9453227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Calibri" pitchFamily="34" charset="0"/>
                <a:ea typeface="+mn-ea"/>
                <a:cs typeface="Arial"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264F9541-8279-4D02-9244-1B5421F4239B}" type="datetimeFigureOut">
              <a:rPr lang="en-US" altLang="en-US"/>
              <a:pPr>
                <a:defRPr/>
              </a:pPr>
              <a:t>2/10/2025</a:t>
            </a:fld>
            <a:endParaRPr lang="en-US" alt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Calibri" pitchFamily="34" charset="0"/>
                <a:ea typeface="+mn-ea"/>
                <a:cs typeface="Arial"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627E662F-2166-494C-9AED-71C5303BD18F}" type="slidenum">
              <a:rPr lang="en-US" altLang="en-US"/>
              <a:pPr>
                <a:defRPr/>
              </a:pPr>
              <a:t>‹#›</a:t>
            </a:fld>
            <a:endParaRPr lang="en-US" altLang="en-US"/>
          </a:p>
        </p:txBody>
      </p:sp>
    </p:spTree>
    <p:extLst>
      <p:ext uri="{BB962C8B-B14F-4D97-AF65-F5344CB8AC3E}">
        <p14:creationId xmlns:p14="http://schemas.microsoft.com/office/powerpoint/2010/main" val="356229004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27E662F-2166-494C-9AED-71C5303BD18F}" type="slidenum">
              <a:rPr lang="en-US" altLang="en-US" smtClean="0"/>
              <a:pPr>
                <a:defRPr/>
              </a:pPr>
              <a:t>3</a:t>
            </a:fld>
            <a:endParaRPr lang="en-US" altLang="en-US"/>
          </a:p>
        </p:txBody>
      </p:sp>
    </p:spTree>
    <p:extLst>
      <p:ext uri="{BB962C8B-B14F-4D97-AF65-F5344CB8AC3E}">
        <p14:creationId xmlns:p14="http://schemas.microsoft.com/office/powerpoint/2010/main" val="33305267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ACB511-B028-A0FD-26B8-A6900B19DA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5CDCCA-5A53-F37A-24AE-6D4DCD7288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8424BA-A04B-6684-2FE1-AA104805E92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B607870-470A-52E5-F4F3-7D3230E0122D}"/>
              </a:ext>
            </a:extLst>
          </p:cNvPr>
          <p:cNvSpPr>
            <a:spLocks noGrp="1"/>
          </p:cNvSpPr>
          <p:nvPr>
            <p:ph type="sldNum" sz="quarter" idx="10"/>
          </p:nvPr>
        </p:nvSpPr>
        <p:spPr/>
        <p:txBody>
          <a:bodyPr/>
          <a:lstStyle/>
          <a:p>
            <a:pPr>
              <a:defRPr/>
            </a:pPr>
            <a:fld id="{627E662F-2166-494C-9AED-71C5303BD18F}" type="slidenum">
              <a:rPr lang="en-US" altLang="en-US" smtClean="0"/>
              <a:pPr>
                <a:defRPr/>
              </a:pPr>
              <a:t>17</a:t>
            </a:fld>
            <a:endParaRPr lang="en-US" altLang="en-US"/>
          </a:p>
        </p:txBody>
      </p:sp>
    </p:spTree>
    <p:extLst>
      <p:ext uri="{BB962C8B-B14F-4D97-AF65-F5344CB8AC3E}">
        <p14:creationId xmlns:p14="http://schemas.microsoft.com/office/powerpoint/2010/main" val="12653009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0FE27-177E-492A-ABE8-57B0CE0A08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35113F-E9FB-450D-787D-DEE0F61291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1556EF-67D4-7003-B0BF-EEAA2571AE9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E416E57-ADB7-037F-CBCA-ADE291F6CE6B}"/>
              </a:ext>
            </a:extLst>
          </p:cNvPr>
          <p:cNvSpPr>
            <a:spLocks noGrp="1"/>
          </p:cNvSpPr>
          <p:nvPr>
            <p:ph type="sldNum" sz="quarter" idx="10"/>
          </p:nvPr>
        </p:nvSpPr>
        <p:spPr/>
        <p:txBody>
          <a:bodyPr/>
          <a:lstStyle/>
          <a:p>
            <a:pPr>
              <a:defRPr/>
            </a:pPr>
            <a:fld id="{627E662F-2166-494C-9AED-71C5303BD18F}" type="slidenum">
              <a:rPr lang="en-US" altLang="en-US" smtClean="0"/>
              <a:pPr>
                <a:defRPr/>
              </a:pPr>
              <a:t>18</a:t>
            </a:fld>
            <a:endParaRPr lang="en-US" altLang="en-US"/>
          </a:p>
        </p:txBody>
      </p:sp>
    </p:spTree>
    <p:extLst>
      <p:ext uri="{BB962C8B-B14F-4D97-AF65-F5344CB8AC3E}">
        <p14:creationId xmlns:p14="http://schemas.microsoft.com/office/powerpoint/2010/main" val="40719276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1A4B1A-DCD0-C629-3FB9-7B6C449FB3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289AF2-38EA-8F32-9392-4065ED726B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B0FFFC-7FEE-F44A-A191-095FC427C10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6C6C429-D875-7FCE-2824-62985B74D84A}"/>
              </a:ext>
            </a:extLst>
          </p:cNvPr>
          <p:cNvSpPr>
            <a:spLocks noGrp="1"/>
          </p:cNvSpPr>
          <p:nvPr>
            <p:ph type="sldNum" sz="quarter" idx="10"/>
          </p:nvPr>
        </p:nvSpPr>
        <p:spPr/>
        <p:txBody>
          <a:bodyPr/>
          <a:lstStyle/>
          <a:p>
            <a:pPr>
              <a:defRPr/>
            </a:pPr>
            <a:fld id="{627E662F-2166-494C-9AED-71C5303BD18F}" type="slidenum">
              <a:rPr lang="en-US" altLang="en-US" smtClean="0"/>
              <a:pPr>
                <a:defRPr/>
              </a:pPr>
              <a:t>19</a:t>
            </a:fld>
            <a:endParaRPr lang="en-US" altLang="en-US"/>
          </a:p>
        </p:txBody>
      </p:sp>
    </p:spTree>
    <p:extLst>
      <p:ext uri="{BB962C8B-B14F-4D97-AF65-F5344CB8AC3E}">
        <p14:creationId xmlns:p14="http://schemas.microsoft.com/office/powerpoint/2010/main" val="2651707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B890C95D-E602-4D61-8AAD-8D4A6D8B55C9}" type="slidenum">
              <a:rPr lang="en-US" altLang="en-US" smtClean="0"/>
              <a:pPr/>
              <a:t>4</a:t>
            </a:fld>
            <a:endParaRPr lang="en-US" altLang="en-US"/>
          </a:p>
        </p:txBody>
      </p:sp>
    </p:spTree>
    <p:extLst>
      <p:ext uri="{BB962C8B-B14F-4D97-AF65-F5344CB8AC3E}">
        <p14:creationId xmlns:p14="http://schemas.microsoft.com/office/powerpoint/2010/main" val="33065725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D40DC4-D8F4-2BA3-3D38-829C39ECF3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DEE4A5-3B57-9316-931A-D0E6243101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8E0BF9-A842-B8BB-0932-B88D9CB25FA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1307E39-7EDB-4080-F1E7-56BAFAF4FE44}"/>
              </a:ext>
            </a:extLst>
          </p:cNvPr>
          <p:cNvSpPr>
            <a:spLocks noGrp="1"/>
          </p:cNvSpPr>
          <p:nvPr>
            <p:ph type="sldNum" sz="quarter" idx="10"/>
          </p:nvPr>
        </p:nvSpPr>
        <p:spPr/>
        <p:txBody>
          <a:bodyPr/>
          <a:lstStyle/>
          <a:p>
            <a:pPr>
              <a:defRPr/>
            </a:pPr>
            <a:fld id="{627E662F-2166-494C-9AED-71C5303BD18F}" type="slidenum">
              <a:rPr lang="en-US" altLang="en-US" smtClean="0"/>
              <a:pPr>
                <a:defRPr/>
              </a:pPr>
              <a:t>10</a:t>
            </a:fld>
            <a:endParaRPr lang="en-US" altLang="en-US"/>
          </a:p>
        </p:txBody>
      </p:sp>
    </p:spTree>
    <p:extLst>
      <p:ext uri="{BB962C8B-B14F-4D97-AF65-F5344CB8AC3E}">
        <p14:creationId xmlns:p14="http://schemas.microsoft.com/office/powerpoint/2010/main" val="30321920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249BA4-D100-E4AC-9872-6C1BBC8A64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6FD7AC-81AA-5484-22EA-F40E236C57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A3251C-8562-62BF-7C5B-58D41512FE4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D1BD33B-B7C7-20D7-AD91-CCE334A040B1}"/>
              </a:ext>
            </a:extLst>
          </p:cNvPr>
          <p:cNvSpPr>
            <a:spLocks noGrp="1"/>
          </p:cNvSpPr>
          <p:nvPr>
            <p:ph type="sldNum" sz="quarter" idx="10"/>
          </p:nvPr>
        </p:nvSpPr>
        <p:spPr/>
        <p:txBody>
          <a:bodyPr/>
          <a:lstStyle/>
          <a:p>
            <a:pPr>
              <a:defRPr/>
            </a:pPr>
            <a:fld id="{627E662F-2166-494C-9AED-71C5303BD18F}" type="slidenum">
              <a:rPr lang="en-US" altLang="en-US" smtClean="0"/>
              <a:pPr>
                <a:defRPr/>
              </a:pPr>
              <a:t>11</a:t>
            </a:fld>
            <a:endParaRPr lang="en-US" altLang="en-US"/>
          </a:p>
        </p:txBody>
      </p:sp>
    </p:spTree>
    <p:extLst>
      <p:ext uri="{BB962C8B-B14F-4D97-AF65-F5344CB8AC3E}">
        <p14:creationId xmlns:p14="http://schemas.microsoft.com/office/powerpoint/2010/main" val="11542661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7EE841-8FAE-0A72-D5A1-344E05194D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556AB8-CA45-C13A-3646-B67DF6ED38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8189C3-9985-C453-C47D-FAB2657FC86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56A087F-6FB4-AA77-85AE-78F95411AD8F}"/>
              </a:ext>
            </a:extLst>
          </p:cNvPr>
          <p:cNvSpPr>
            <a:spLocks noGrp="1"/>
          </p:cNvSpPr>
          <p:nvPr>
            <p:ph type="sldNum" sz="quarter" idx="10"/>
          </p:nvPr>
        </p:nvSpPr>
        <p:spPr/>
        <p:txBody>
          <a:bodyPr/>
          <a:lstStyle/>
          <a:p>
            <a:pPr>
              <a:defRPr/>
            </a:pPr>
            <a:fld id="{627E662F-2166-494C-9AED-71C5303BD18F}" type="slidenum">
              <a:rPr lang="en-US" altLang="en-US" smtClean="0"/>
              <a:pPr>
                <a:defRPr/>
              </a:pPr>
              <a:t>12</a:t>
            </a:fld>
            <a:endParaRPr lang="en-US" altLang="en-US"/>
          </a:p>
        </p:txBody>
      </p:sp>
    </p:spTree>
    <p:extLst>
      <p:ext uri="{BB962C8B-B14F-4D97-AF65-F5344CB8AC3E}">
        <p14:creationId xmlns:p14="http://schemas.microsoft.com/office/powerpoint/2010/main" val="37612583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27E662F-2166-494C-9AED-71C5303BD18F}" type="slidenum">
              <a:rPr lang="en-US" altLang="en-US" smtClean="0"/>
              <a:pPr>
                <a:defRPr/>
              </a:pPr>
              <a:t>13</a:t>
            </a:fld>
            <a:endParaRPr lang="en-US" altLang="en-US"/>
          </a:p>
        </p:txBody>
      </p:sp>
    </p:spTree>
    <p:extLst>
      <p:ext uri="{BB962C8B-B14F-4D97-AF65-F5344CB8AC3E}">
        <p14:creationId xmlns:p14="http://schemas.microsoft.com/office/powerpoint/2010/main" val="2071730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27E662F-2166-494C-9AED-71C5303BD18F}" type="slidenum">
              <a:rPr lang="en-US" altLang="en-US" smtClean="0"/>
              <a:pPr>
                <a:defRPr/>
              </a:pPr>
              <a:t>14</a:t>
            </a:fld>
            <a:endParaRPr lang="en-US" altLang="en-US"/>
          </a:p>
        </p:txBody>
      </p:sp>
    </p:spTree>
    <p:extLst>
      <p:ext uri="{BB962C8B-B14F-4D97-AF65-F5344CB8AC3E}">
        <p14:creationId xmlns:p14="http://schemas.microsoft.com/office/powerpoint/2010/main" val="13443171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27E662F-2166-494C-9AED-71C5303BD18F}" type="slidenum">
              <a:rPr lang="en-US" altLang="en-US" smtClean="0"/>
              <a:pPr>
                <a:defRPr/>
              </a:pPr>
              <a:t>15</a:t>
            </a:fld>
            <a:endParaRPr lang="en-US" altLang="en-US"/>
          </a:p>
        </p:txBody>
      </p:sp>
    </p:spTree>
    <p:extLst>
      <p:ext uri="{BB962C8B-B14F-4D97-AF65-F5344CB8AC3E}">
        <p14:creationId xmlns:p14="http://schemas.microsoft.com/office/powerpoint/2010/main" val="1649733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6C5F7A-42B3-58C2-B151-89F785140D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58AA1D-F7DC-5FD1-D4F7-2A8254854D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54DE25-0016-8B36-6300-E17050ED5BA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05DFD34-3484-F635-04C1-05AAF0089FFA}"/>
              </a:ext>
            </a:extLst>
          </p:cNvPr>
          <p:cNvSpPr>
            <a:spLocks noGrp="1"/>
          </p:cNvSpPr>
          <p:nvPr>
            <p:ph type="sldNum" sz="quarter" idx="10"/>
          </p:nvPr>
        </p:nvSpPr>
        <p:spPr/>
        <p:txBody>
          <a:bodyPr/>
          <a:lstStyle/>
          <a:p>
            <a:pPr>
              <a:defRPr/>
            </a:pPr>
            <a:fld id="{627E662F-2166-494C-9AED-71C5303BD18F}" type="slidenum">
              <a:rPr lang="en-US" altLang="en-US" smtClean="0"/>
              <a:pPr>
                <a:defRPr/>
              </a:pPr>
              <a:t>16</a:t>
            </a:fld>
            <a:endParaRPr lang="en-US" altLang="en-US"/>
          </a:p>
        </p:txBody>
      </p:sp>
    </p:spTree>
    <p:extLst>
      <p:ext uri="{BB962C8B-B14F-4D97-AF65-F5344CB8AC3E}">
        <p14:creationId xmlns:p14="http://schemas.microsoft.com/office/powerpoint/2010/main" val="13831838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 Id="rId5" Type="http://schemas.openxmlformats.org/officeDocument/2006/relationships/image" Target="../media/image10.jpeg"/><Relationship Id="rId4" Type="http://schemas.openxmlformats.org/officeDocument/2006/relationships/image" Target="../media/image9.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13.jpe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7.jpe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hyperlink" Target="https://www.linamar.com/investors" TargetMode="Externa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png"/><Relationship Id="rId7" Type="http://schemas.openxmlformats.org/officeDocument/2006/relationships/image" Target="../media/image54.jpeg"/><Relationship Id="rId2" Type="http://schemas.openxmlformats.org/officeDocument/2006/relationships/image" Target="../media/image49.png"/><Relationship Id="rId1" Type="http://schemas.openxmlformats.org/officeDocument/2006/relationships/slideMaster" Target="../slideMasters/slideMaster2.xml"/><Relationship Id="rId6" Type="http://schemas.openxmlformats.org/officeDocument/2006/relationships/image" Target="../media/image53.jpeg"/><Relationship Id="rId5" Type="http://schemas.openxmlformats.org/officeDocument/2006/relationships/image" Target="../media/image52.png"/><Relationship Id="rId4" Type="http://schemas.openxmlformats.org/officeDocument/2006/relationships/image" Target="../media/image51.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2" descr="C:\Users\Thuynh\Documents\Powerpoint Presentation\Corporate PPT\Skyjack Corp PPT 2015\Support Contents\SKYJACK MAIN MASTER SLID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44513" y="3225800"/>
            <a:ext cx="8058150" cy="183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1588" y="-687388"/>
            <a:ext cx="9144000" cy="548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20105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Comparison">
    <p:spTree>
      <p:nvGrpSpPr>
        <p:cNvPr id="1" name=""/>
        <p:cNvGrpSpPr/>
        <p:nvPr/>
      </p:nvGrpSpPr>
      <p:grpSpPr>
        <a:xfrm>
          <a:off x="0" y="0"/>
          <a:ext cx="0" cy="0"/>
          <a:chOff x="0" y="0"/>
          <a:chExt cx="0" cy="0"/>
        </a:xfrm>
      </p:grpSpPr>
      <p:pic>
        <p:nvPicPr>
          <p:cNvPr id="10" name="Picture 4"/>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318375" y="-255588"/>
            <a:ext cx="1825625" cy="1095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585217" y="1567602"/>
            <a:ext cx="3945913" cy="369332"/>
          </a:xfrm>
          <a:prstGeom prst="rect">
            <a:avLst/>
          </a:prstGeom>
        </p:spPr>
        <p:txBody>
          <a:bodyPr wrap="square" anchor="b">
            <a:spAutoFit/>
          </a:bodyPr>
          <a:lstStyle>
            <a:lvl1pPr marL="0" indent="0">
              <a:buNone/>
              <a:defRPr sz="1800" b="0">
                <a:solidFill>
                  <a:srgbClr val="7E808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dirty="0"/>
              <a:t>Click to edit Master text styles</a:t>
            </a:r>
          </a:p>
        </p:txBody>
      </p:sp>
      <p:sp>
        <p:nvSpPr>
          <p:cNvPr id="4" name="Content Placeholder 3"/>
          <p:cNvSpPr>
            <a:spLocks noGrp="1"/>
          </p:cNvSpPr>
          <p:nvPr>
            <p:ph sz="half" idx="2"/>
          </p:nvPr>
        </p:nvSpPr>
        <p:spPr>
          <a:xfrm>
            <a:off x="585217" y="1923048"/>
            <a:ext cx="3944789" cy="2461356"/>
          </a:xfrm>
          <a:prstGeom prst="rect">
            <a:avLst/>
          </a:prstGeom>
        </p:spPr>
        <p:txBody>
          <a:bodyPr/>
          <a:lstStyle>
            <a:lvl1pPr marL="342900" indent="-342900">
              <a:buClr>
                <a:srgbClr val="FF4C00"/>
              </a:buClr>
              <a:buFont typeface="Wingdings" pitchFamily="2" charset="2"/>
              <a:buChar char="§"/>
              <a:defRPr sz="1600"/>
            </a:lvl1pPr>
            <a:lvl2pPr marL="742950" indent="-285750">
              <a:buClr>
                <a:srgbClr val="FF4C00"/>
              </a:buClr>
              <a:buFont typeface="Wingdings" pitchFamily="2" charset="2"/>
              <a:buChar char="§"/>
              <a:defRPr sz="1400"/>
            </a:lvl2pPr>
            <a:lvl3pPr marL="1143000" indent="-228600">
              <a:buClr>
                <a:srgbClr val="FF4C00"/>
              </a:buClr>
              <a:buFont typeface="Wingdings" pitchFamily="2" charset="2"/>
              <a:buChar char="§"/>
              <a:defRPr sz="1200"/>
            </a:lvl3pPr>
            <a:lvl4pPr marL="1600200" indent="-228600">
              <a:buClr>
                <a:srgbClr val="FF4C00"/>
              </a:buClr>
              <a:buFont typeface="Wingdings" pitchFamily="2" charset="2"/>
              <a:buChar char="§"/>
              <a:defRPr sz="10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4"/>
          <p:cNvSpPr>
            <a:spLocks noGrp="1"/>
          </p:cNvSpPr>
          <p:nvPr>
            <p:ph type="body" sz="quarter" idx="3"/>
          </p:nvPr>
        </p:nvSpPr>
        <p:spPr>
          <a:xfrm>
            <a:off x="4585099" y="1567602"/>
            <a:ext cx="3941064" cy="369332"/>
          </a:xfrm>
          <a:prstGeom prst="rect">
            <a:avLst/>
          </a:prstGeom>
        </p:spPr>
        <p:txBody>
          <a:bodyPr wrap="square" anchor="b">
            <a:spAutoFit/>
          </a:bodyPr>
          <a:lstStyle>
            <a:lvl1pPr marL="0" indent="0">
              <a:buNone/>
              <a:defRPr sz="1800" b="0">
                <a:solidFill>
                  <a:srgbClr val="7E808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dirty="0"/>
              <a:t>Click to edit Master text styles</a:t>
            </a:r>
          </a:p>
        </p:txBody>
      </p:sp>
      <p:sp>
        <p:nvSpPr>
          <p:cNvPr id="6" name="Content Placeholder 5"/>
          <p:cNvSpPr>
            <a:spLocks noGrp="1"/>
          </p:cNvSpPr>
          <p:nvPr>
            <p:ph sz="quarter" idx="4"/>
          </p:nvPr>
        </p:nvSpPr>
        <p:spPr>
          <a:xfrm>
            <a:off x="4585099" y="1923049"/>
            <a:ext cx="3941064" cy="2462018"/>
          </a:xfrm>
          <a:prstGeom prst="rect">
            <a:avLst/>
          </a:prstGeom>
        </p:spPr>
        <p:txBody>
          <a:bodyPr/>
          <a:lstStyle>
            <a:lvl1pPr marL="342900" indent="-342900">
              <a:buClr>
                <a:srgbClr val="FF4C00"/>
              </a:buClr>
              <a:buFont typeface="Wingdings" pitchFamily="2" charset="2"/>
              <a:buChar char="§"/>
              <a:defRPr sz="1600"/>
            </a:lvl1pPr>
            <a:lvl2pPr marL="742950" indent="-285750">
              <a:buClr>
                <a:srgbClr val="FF4C00"/>
              </a:buClr>
              <a:buFont typeface="Wingdings" pitchFamily="2" charset="2"/>
              <a:buChar char="§"/>
              <a:defRPr sz="1400"/>
            </a:lvl2pPr>
            <a:lvl3pPr marL="1143000" indent="-228600">
              <a:buClr>
                <a:srgbClr val="FF4C00"/>
              </a:buClr>
              <a:buFont typeface="Wingdings" pitchFamily="2" charset="2"/>
              <a:buChar char="§"/>
              <a:defRPr sz="1200"/>
            </a:lvl3pPr>
            <a:lvl4pPr marL="1600200" indent="-228600">
              <a:buClr>
                <a:srgbClr val="FF4C00"/>
              </a:buClr>
              <a:buFont typeface="Wingdings" pitchFamily="2" charset="2"/>
              <a:buChar char="§"/>
              <a:defRPr sz="10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1" name="Title Placeholder 1"/>
          <p:cNvSpPr>
            <a:spLocks noGrp="1"/>
          </p:cNvSpPr>
          <p:nvPr>
            <p:ph type="title"/>
          </p:nvPr>
        </p:nvSpPr>
        <p:spPr>
          <a:xfrm>
            <a:off x="585216" y="1113804"/>
            <a:ext cx="7946136" cy="400050"/>
          </a:xfrm>
          <a:prstGeom prst="rect">
            <a:avLst/>
          </a:prstGeom>
        </p:spPr>
        <p:txBody>
          <a:bodyPr rtlCol="0" anchor="ctr">
            <a:normAutofit/>
          </a:bodyPr>
          <a:lstStyle>
            <a:lvl1pPr>
              <a:defRPr sz="2400" b="0" i="0">
                <a:solidFill>
                  <a:srgbClr val="FF4C00"/>
                </a:solidFill>
                <a:latin typeface="Arial"/>
                <a:cs typeface="Arial"/>
              </a:defRPr>
            </a:lvl1pPr>
          </a:lstStyle>
          <a:p>
            <a:r>
              <a:rPr lang="en-CA" dirty="0"/>
              <a:t>Click to edit Master title style</a:t>
            </a:r>
            <a:endParaRPr lang="en-US" dirty="0"/>
          </a:p>
        </p:txBody>
      </p:sp>
      <p:sp>
        <p:nvSpPr>
          <p:cNvPr id="9" name="Text Placeholder 4"/>
          <p:cNvSpPr>
            <a:spLocks noGrp="1"/>
          </p:cNvSpPr>
          <p:nvPr>
            <p:ph type="body" sz="quarter" idx="12"/>
          </p:nvPr>
        </p:nvSpPr>
        <p:spPr>
          <a:xfrm>
            <a:off x="3505200" y="4857750"/>
            <a:ext cx="2133600" cy="171450"/>
          </a:xfrm>
          <a:prstGeom prst="rect">
            <a:avLst/>
          </a:prstGeom>
        </p:spPr>
        <p:txBody>
          <a:bodyPr/>
          <a:lstStyle>
            <a:lvl1pPr marL="0" indent="0" algn="ctr">
              <a:buNone/>
              <a:defRPr sz="900"/>
            </a:lvl1pPr>
            <a:lvl2pPr>
              <a:defRPr sz="900"/>
            </a:lvl2pPr>
            <a:lvl3pPr>
              <a:defRPr sz="900"/>
            </a:lvl3pPr>
            <a:lvl4pPr>
              <a:defRPr sz="900"/>
            </a:lvl4pPr>
            <a:lvl5pPr marL="1828800" indent="0">
              <a:buNone/>
              <a:defRPr sz="900" baseline="0"/>
            </a:lvl5pPr>
          </a:lstStyle>
          <a:p>
            <a:pPr lvl="0"/>
            <a:r>
              <a:rPr lang="en-US"/>
              <a:t>Click to edit Master text styles</a:t>
            </a:r>
          </a:p>
        </p:txBody>
      </p:sp>
    </p:spTree>
    <p:extLst>
      <p:ext uri="{BB962C8B-B14F-4D97-AF65-F5344CB8AC3E}">
        <p14:creationId xmlns:p14="http://schemas.microsoft.com/office/powerpoint/2010/main" val="39313915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6"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1143000" y="514350"/>
            <a:ext cx="6858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38422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2747" y="-34688"/>
            <a:ext cx="9161060" cy="5178188"/>
          </a:xfrm>
          <a:prstGeom prst="rect">
            <a:avLst/>
          </a:prstGeom>
        </p:spPr>
      </p:pic>
      <p:sp>
        <p:nvSpPr>
          <p:cNvPr id="4" name="Text Placeholder 23"/>
          <p:cNvSpPr>
            <a:spLocks noGrp="1"/>
          </p:cNvSpPr>
          <p:nvPr>
            <p:ph type="body" sz="quarter" idx="10" hasCustomPrompt="1"/>
          </p:nvPr>
        </p:nvSpPr>
        <p:spPr>
          <a:xfrm>
            <a:off x="304800" y="4259799"/>
            <a:ext cx="4114800" cy="609600"/>
          </a:xfrm>
          <a:prstGeom prst="rect">
            <a:avLst/>
          </a:prstGeom>
        </p:spPr>
        <p:txBody>
          <a:bodyPr>
            <a:normAutofit/>
          </a:bodyPr>
          <a:lstStyle>
            <a:lvl1pPr marL="0" indent="0">
              <a:buNone/>
              <a:defRPr sz="2800" b="1" baseline="0">
                <a:solidFill>
                  <a:schemeClr val="bg1"/>
                </a:solidFill>
              </a:defRPr>
            </a:lvl1pPr>
          </a:lstStyle>
          <a:p>
            <a:pPr lvl="0"/>
            <a:r>
              <a:rPr lang="en-US" dirty="0"/>
              <a:t>Presentation Title</a:t>
            </a:r>
            <a:endParaRPr lang="en-CA" dirty="0"/>
          </a:p>
        </p:txBody>
      </p:sp>
      <p:sp>
        <p:nvSpPr>
          <p:cNvPr id="5" name="Title Placeholder 1"/>
          <p:cNvSpPr>
            <a:spLocks noGrp="1"/>
          </p:cNvSpPr>
          <p:nvPr>
            <p:ph type="title" hasCustomPrompt="1"/>
          </p:nvPr>
        </p:nvSpPr>
        <p:spPr>
          <a:xfrm>
            <a:off x="7086600" y="4259799"/>
            <a:ext cx="1828800" cy="246184"/>
          </a:xfrm>
          <a:prstGeom prst="rect">
            <a:avLst/>
          </a:prstGeom>
        </p:spPr>
        <p:txBody>
          <a:bodyPr vert="horz" lIns="91440" tIns="45720" rIns="91440" bIns="45720" rtlCol="0" anchor="ctr">
            <a:noAutofit/>
          </a:bodyPr>
          <a:lstStyle>
            <a:lvl1pPr algn="r">
              <a:defRPr sz="1600" b="0">
                <a:solidFill>
                  <a:srgbClr val="404040"/>
                </a:solidFill>
              </a:defRPr>
            </a:lvl1pPr>
          </a:lstStyle>
          <a:p>
            <a:r>
              <a:rPr lang="en-CA" dirty="0"/>
              <a:t>Name</a:t>
            </a:r>
            <a:endParaRPr lang="en-US" dirty="0"/>
          </a:p>
        </p:txBody>
      </p:sp>
      <p:sp>
        <p:nvSpPr>
          <p:cNvPr id="10" name="Text Placeholder 9"/>
          <p:cNvSpPr>
            <a:spLocks noGrp="1"/>
          </p:cNvSpPr>
          <p:nvPr>
            <p:ph type="body" sz="quarter" idx="11" hasCustomPrompt="1"/>
          </p:nvPr>
        </p:nvSpPr>
        <p:spPr>
          <a:xfrm>
            <a:off x="7086600" y="4623337"/>
            <a:ext cx="1828800" cy="246062"/>
          </a:xfrm>
        </p:spPr>
        <p:txBody>
          <a:bodyPr>
            <a:noAutofit/>
          </a:bodyPr>
          <a:lstStyle>
            <a:lvl1pPr marL="0" indent="0" algn="r">
              <a:buNone/>
              <a:defRPr sz="1600"/>
            </a:lvl1pPr>
          </a:lstStyle>
          <a:p>
            <a:pPr lvl="0"/>
            <a:r>
              <a:rPr lang="en-US" dirty="0"/>
              <a:t>Date</a:t>
            </a:r>
            <a:endParaRPr lang="en-CA" dirty="0"/>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00800" y="-1085850"/>
            <a:ext cx="2590800" cy="3352800"/>
          </a:xfrm>
          <a:prstGeom prst="rect">
            <a:avLst/>
          </a:prstGeom>
        </p:spPr>
      </p:pic>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00800" y="-1085850"/>
            <a:ext cx="2590800" cy="3352800"/>
          </a:xfrm>
          <a:prstGeom prst="rect">
            <a:avLst/>
          </a:prstGeom>
        </p:spPr>
      </p:pic>
      <p:pic>
        <p:nvPicPr>
          <p:cNvPr id="9" name="Picture 8"/>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2747" y="-34688"/>
            <a:ext cx="9161060" cy="5178188"/>
          </a:xfrm>
          <a:prstGeom prst="rect">
            <a:avLst/>
          </a:prstGeom>
        </p:spPr>
      </p:pic>
      <p:pic>
        <p:nvPicPr>
          <p:cNvPr id="11" name="Pictur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00800" y="-1085850"/>
            <a:ext cx="2590800" cy="3352800"/>
          </a:xfrm>
          <a:prstGeom prst="rect">
            <a:avLst/>
          </a:prstGeom>
        </p:spPr>
      </p:pic>
      <p:pic>
        <p:nvPicPr>
          <p:cNvPr id="12" name="Picture 11">
            <a:extLst>
              <a:ext uri="{FF2B5EF4-FFF2-40B4-BE49-F238E27FC236}">
                <a16:creationId xmlns:a16="http://schemas.microsoft.com/office/drawing/2014/main" id="{E871D163-E3C8-5A78-37F0-6FD411D4B6B7}"/>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22747" y="-34688"/>
            <a:ext cx="9161060" cy="5178188"/>
          </a:xfrm>
          <a:prstGeom prst="rect">
            <a:avLst/>
          </a:prstGeom>
        </p:spPr>
      </p:pic>
      <p:pic>
        <p:nvPicPr>
          <p:cNvPr id="13" name="Picture 12">
            <a:extLst>
              <a:ext uri="{FF2B5EF4-FFF2-40B4-BE49-F238E27FC236}">
                <a16:creationId xmlns:a16="http://schemas.microsoft.com/office/drawing/2014/main" id="{26EE9B46-45DA-5490-BD82-66F7D011628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400800" y="-1085850"/>
            <a:ext cx="2590800" cy="3352800"/>
          </a:xfrm>
          <a:prstGeom prst="rect">
            <a:avLst/>
          </a:prstGeom>
        </p:spPr>
      </p:pic>
    </p:spTree>
    <p:extLst>
      <p:ext uri="{BB962C8B-B14F-4D97-AF65-F5344CB8AC3E}">
        <p14:creationId xmlns:p14="http://schemas.microsoft.com/office/powerpoint/2010/main" val="3327863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Slide People">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9144000" cy="5162550"/>
          </a:xfrm>
          <a:prstGeom prst="rect">
            <a:avLst/>
          </a:prstGeom>
        </p:spPr>
      </p:pic>
      <p:sp>
        <p:nvSpPr>
          <p:cNvPr id="4" name="Text Placeholder 23"/>
          <p:cNvSpPr>
            <a:spLocks noGrp="1"/>
          </p:cNvSpPr>
          <p:nvPr>
            <p:ph type="body" sz="quarter" idx="10" hasCustomPrompt="1"/>
          </p:nvPr>
        </p:nvSpPr>
        <p:spPr>
          <a:xfrm>
            <a:off x="304800" y="4259799"/>
            <a:ext cx="4114800" cy="609600"/>
          </a:xfrm>
          <a:prstGeom prst="rect">
            <a:avLst/>
          </a:prstGeom>
        </p:spPr>
        <p:txBody>
          <a:bodyPr>
            <a:normAutofit/>
          </a:bodyPr>
          <a:lstStyle>
            <a:lvl1pPr marL="0" indent="0">
              <a:buNone/>
              <a:defRPr sz="2800" b="1" baseline="0">
                <a:solidFill>
                  <a:schemeClr val="bg1"/>
                </a:solidFill>
              </a:defRPr>
            </a:lvl1pPr>
          </a:lstStyle>
          <a:p>
            <a:pPr lvl="0"/>
            <a:r>
              <a:rPr lang="en-US" dirty="0"/>
              <a:t>Presentation Title</a:t>
            </a:r>
            <a:endParaRPr lang="en-CA" dirty="0"/>
          </a:p>
        </p:txBody>
      </p:sp>
      <p:sp>
        <p:nvSpPr>
          <p:cNvPr id="5" name="Title Placeholder 1"/>
          <p:cNvSpPr>
            <a:spLocks noGrp="1"/>
          </p:cNvSpPr>
          <p:nvPr>
            <p:ph type="title" hasCustomPrompt="1"/>
          </p:nvPr>
        </p:nvSpPr>
        <p:spPr>
          <a:xfrm>
            <a:off x="7086600" y="4259799"/>
            <a:ext cx="1828800" cy="246184"/>
          </a:xfrm>
          <a:prstGeom prst="rect">
            <a:avLst/>
          </a:prstGeom>
        </p:spPr>
        <p:txBody>
          <a:bodyPr vert="horz" lIns="91440" tIns="45720" rIns="91440" bIns="45720" rtlCol="0" anchor="ctr">
            <a:noAutofit/>
          </a:bodyPr>
          <a:lstStyle>
            <a:lvl1pPr algn="r">
              <a:defRPr sz="1600" b="0">
                <a:solidFill>
                  <a:schemeClr val="bg1"/>
                </a:solidFill>
              </a:defRPr>
            </a:lvl1pPr>
          </a:lstStyle>
          <a:p>
            <a:r>
              <a:rPr lang="en-CA" dirty="0"/>
              <a:t>Name</a:t>
            </a:r>
            <a:endParaRPr lang="en-US" dirty="0"/>
          </a:p>
        </p:txBody>
      </p:sp>
      <p:sp>
        <p:nvSpPr>
          <p:cNvPr id="10" name="Text Placeholder 9"/>
          <p:cNvSpPr>
            <a:spLocks noGrp="1"/>
          </p:cNvSpPr>
          <p:nvPr>
            <p:ph type="body" sz="quarter" idx="11" hasCustomPrompt="1"/>
          </p:nvPr>
        </p:nvSpPr>
        <p:spPr>
          <a:xfrm>
            <a:off x="7086600" y="4623337"/>
            <a:ext cx="1828800" cy="246062"/>
          </a:xfrm>
        </p:spPr>
        <p:txBody>
          <a:bodyPr>
            <a:noAutofit/>
          </a:bodyPr>
          <a:lstStyle>
            <a:lvl1pPr marL="0" indent="0" algn="r">
              <a:buNone/>
              <a:defRPr sz="1600">
                <a:solidFill>
                  <a:schemeClr val="bg1"/>
                </a:solidFill>
              </a:defRPr>
            </a:lvl1pPr>
          </a:lstStyle>
          <a:p>
            <a:pPr lvl="0"/>
            <a:r>
              <a:rPr lang="en-US" dirty="0"/>
              <a:t>Date</a:t>
            </a:r>
            <a:endParaRPr lang="en-CA" dirty="0"/>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9144000" cy="5162550"/>
          </a:xfrm>
          <a:prstGeom prst="rect">
            <a:avLst/>
          </a:prstGeom>
        </p:spPr>
      </p:pic>
      <p:pic>
        <p:nvPicPr>
          <p:cNvPr id="7" name="Picture 6">
            <a:extLst>
              <a:ext uri="{FF2B5EF4-FFF2-40B4-BE49-F238E27FC236}">
                <a16:creationId xmlns:a16="http://schemas.microsoft.com/office/drawing/2014/main" id="{C04F94BB-2D04-B369-9D63-A07384B8BC9E}"/>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0"/>
            <a:ext cx="9144000" cy="5162550"/>
          </a:xfrm>
          <a:prstGeom prst="rect">
            <a:avLst/>
          </a:prstGeom>
        </p:spPr>
      </p:pic>
    </p:spTree>
    <p:extLst>
      <p:ext uri="{BB962C8B-B14F-4D97-AF65-F5344CB8AC3E}">
        <p14:creationId xmlns:p14="http://schemas.microsoft.com/office/powerpoint/2010/main" val="2261367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Slide MacDo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 Placeholder 23"/>
          <p:cNvSpPr>
            <a:spLocks noGrp="1"/>
          </p:cNvSpPr>
          <p:nvPr>
            <p:ph type="body" sz="quarter" idx="10" hasCustomPrompt="1"/>
          </p:nvPr>
        </p:nvSpPr>
        <p:spPr>
          <a:xfrm>
            <a:off x="304800" y="4259799"/>
            <a:ext cx="4114800" cy="609600"/>
          </a:xfrm>
          <a:prstGeom prst="rect">
            <a:avLst/>
          </a:prstGeom>
        </p:spPr>
        <p:txBody>
          <a:bodyPr>
            <a:normAutofit/>
          </a:bodyPr>
          <a:lstStyle>
            <a:lvl1pPr marL="0" indent="0">
              <a:buNone/>
              <a:defRPr sz="2800" b="1" baseline="0">
                <a:solidFill>
                  <a:schemeClr val="tx1"/>
                </a:solidFill>
              </a:defRPr>
            </a:lvl1pPr>
          </a:lstStyle>
          <a:p>
            <a:pPr lvl="0"/>
            <a:r>
              <a:rPr lang="en-US" dirty="0"/>
              <a:t>Presentation Title</a:t>
            </a:r>
            <a:endParaRPr lang="en-CA" dirty="0"/>
          </a:p>
        </p:txBody>
      </p:sp>
      <p:sp>
        <p:nvSpPr>
          <p:cNvPr id="5" name="Title Placeholder 1"/>
          <p:cNvSpPr>
            <a:spLocks noGrp="1"/>
          </p:cNvSpPr>
          <p:nvPr>
            <p:ph type="title" hasCustomPrompt="1"/>
          </p:nvPr>
        </p:nvSpPr>
        <p:spPr>
          <a:xfrm>
            <a:off x="7086600" y="4259799"/>
            <a:ext cx="1828800" cy="246184"/>
          </a:xfrm>
          <a:prstGeom prst="rect">
            <a:avLst/>
          </a:prstGeom>
        </p:spPr>
        <p:txBody>
          <a:bodyPr vert="horz" lIns="91440" tIns="45720" rIns="91440" bIns="45720" rtlCol="0" anchor="ctr">
            <a:noAutofit/>
          </a:bodyPr>
          <a:lstStyle>
            <a:lvl1pPr algn="r">
              <a:defRPr sz="1600" b="0">
                <a:solidFill>
                  <a:schemeClr val="tx1"/>
                </a:solidFill>
              </a:defRPr>
            </a:lvl1pPr>
          </a:lstStyle>
          <a:p>
            <a:r>
              <a:rPr lang="en-CA" dirty="0"/>
              <a:t>Name</a:t>
            </a:r>
            <a:endParaRPr lang="en-US" dirty="0"/>
          </a:p>
        </p:txBody>
      </p:sp>
      <p:sp>
        <p:nvSpPr>
          <p:cNvPr id="10" name="Text Placeholder 9"/>
          <p:cNvSpPr>
            <a:spLocks noGrp="1"/>
          </p:cNvSpPr>
          <p:nvPr>
            <p:ph type="body" sz="quarter" idx="11" hasCustomPrompt="1"/>
          </p:nvPr>
        </p:nvSpPr>
        <p:spPr>
          <a:xfrm>
            <a:off x="7086600" y="4623337"/>
            <a:ext cx="1828800" cy="246062"/>
          </a:xfrm>
        </p:spPr>
        <p:txBody>
          <a:bodyPr>
            <a:noAutofit/>
          </a:bodyPr>
          <a:lstStyle>
            <a:lvl1pPr marL="0" indent="0" algn="r">
              <a:buNone/>
              <a:defRPr sz="1600" b="0">
                <a:solidFill>
                  <a:schemeClr val="tx1"/>
                </a:solidFill>
              </a:defRPr>
            </a:lvl1pPr>
          </a:lstStyle>
          <a:p>
            <a:pPr lvl="0"/>
            <a:r>
              <a:rPr lang="en-US" dirty="0"/>
              <a:t>Date</a:t>
            </a:r>
            <a:endParaRPr lang="en-CA" dirty="0"/>
          </a:p>
        </p:txBody>
      </p:sp>
    </p:spTree>
    <p:extLst>
      <p:ext uri="{BB962C8B-B14F-4D97-AF65-F5344CB8AC3E}">
        <p14:creationId xmlns:p14="http://schemas.microsoft.com/office/powerpoint/2010/main" val="4178105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Slide Skyjack">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9050"/>
            <a:ext cx="9144000" cy="5162550"/>
          </a:xfrm>
          <a:prstGeom prst="rect">
            <a:avLst/>
          </a:prstGeom>
        </p:spPr>
      </p:pic>
      <p:sp>
        <p:nvSpPr>
          <p:cNvPr id="4" name="Text Placeholder 23"/>
          <p:cNvSpPr>
            <a:spLocks noGrp="1"/>
          </p:cNvSpPr>
          <p:nvPr>
            <p:ph type="body" sz="quarter" idx="10" hasCustomPrompt="1"/>
          </p:nvPr>
        </p:nvSpPr>
        <p:spPr>
          <a:xfrm>
            <a:off x="304800" y="4259799"/>
            <a:ext cx="4114800" cy="609600"/>
          </a:xfrm>
          <a:prstGeom prst="rect">
            <a:avLst/>
          </a:prstGeom>
        </p:spPr>
        <p:txBody>
          <a:bodyPr>
            <a:normAutofit/>
          </a:bodyPr>
          <a:lstStyle>
            <a:lvl1pPr marL="0" indent="0">
              <a:buNone/>
              <a:defRPr sz="2800" b="1" baseline="0">
                <a:solidFill>
                  <a:schemeClr val="bg1"/>
                </a:solidFill>
              </a:defRPr>
            </a:lvl1pPr>
          </a:lstStyle>
          <a:p>
            <a:pPr lvl="0"/>
            <a:r>
              <a:rPr lang="en-US" dirty="0"/>
              <a:t>Presentation Title</a:t>
            </a:r>
            <a:endParaRPr lang="en-CA" dirty="0"/>
          </a:p>
        </p:txBody>
      </p:sp>
      <p:sp>
        <p:nvSpPr>
          <p:cNvPr id="5" name="Title Placeholder 1"/>
          <p:cNvSpPr>
            <a:spLocks noGrp="1"/>
          </p:cNvSpPr>
          <p:nvPr>
            <p:ph type="title" hasCustomPrompt="1"/>
          </p:nvPr>
        </p:nvSpPr>
        <p:spPr>
          <a:xfrm>
            <a:off x="7086600" y="4259799"/>
            <a:ext cx="1828800" cy="246184"/>
          </a:xfrm>
          <a:prstGeom prst="rect">
            <a:avLst/>
          </a:prstGeom>
        </p:spPr>
        <p:txBody>
          <a:bodyPr vert="horz" lIns="91440" tIns="45720" rIns="91440" bIns="45720" rtlCol="0" anchor="ctr">
            <a:noAutofit/>
          </a:bodyPr>
          <a:lstStyle>
            <a:lvl1pPr algn="r">
              <a:defRPr sz="1600" b="0">
                <a:solidFill>
                  <a:schemeClr val="bg1"/>
                </a:solidFill>
              </a:defRPr>
            </a:lvl1pPr>
          </a:lstStyle>
          <a:p>
            <a:r>
              <a:rPr lang="en-CA" dirty="0"/>
              <a:t>Name</a:t>
            </a:r>
            <a:endParaRPr lang="en-US" dirty="0"/>
          </a:p>
        </p:txBody>
      </p:sp>
      <p:sp>
        <p:nvSpPr>
          <p:cNvPr id="10" name="Text Placeholder 9"/>
          <p:cNvSpPr>
            <a:spLocks noGrp="1"/>
          </p:cNvSpPr>
          <p:nvPr>
            <p:ph type="body" sz="quarter" idx="11" hasCustomPrompt="1"/>
          </p:nvPr>
        </p:nvSpPr>
        <p:spPr>
          <a:xfrm>
            <a:off x="7086600" y="4623337"/>
            <a:ext cx="1828800" cy="246062"/>
          </a:xfrm>
        </p:spPr>
        <p:txBody>
          <a:bodyPr>
            <a:noAutofit/>
          </a:bodyPr>
          <a:lstStyle>
            <a:lvl1pPr marL="0" indent="0" algn="r">
              <a:buNone/>
              <a:defRPr sz="1600" b="0">
                <a:solidFill>
                  <a:schemeClr val="bg1"/>
                </a:solidFill>
              </a:defRPr>
            </a:lvl1pPr>
          </a:lstStyle>
          <a:p>
            <a:pPr lvl="0"/>
            <a:r>
              <a:rPr lang="en-US" dirty="0"/>
              <a:t>Date</a:t>
            </a:r>
            <a:endParaRPr lang="en-CA" dirty="0"/>
          </a:p>
        </p:txBody>
      </p:sp>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9050"/>
            <a:ext cx="9144000" cy="5162550"/>
          </a:xfrm>
          <a:prstGeom prst="rect">
            <a:avLst/>
          </a:prstGeom>
        </p:spPr>
      </p:pic>
      <p:pic>
        <p:nvPicPr>
          <p:cNvPr id="8" name="Picture 7">
            <a:extLst>
              <a:ext uri="{FF2B5EF4-FFF2-40B4-BE49-F238E27FC236}">
                <a16:creationId xmlns:a16="http://schemas.microsoft.com/office/drawing/2014/main" id="{CA345D3F-3DD3-FD33-9CBB-BD9EA628E2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19050"/>
            <a:ext cx="9144000" cy="5162550"/>
          </a:xfrm>
          <a:prstGeom prst="rect">
            <a:avLst/>
          </a:prstGeom>
        </p:spPr>
      </p:pic>
    </p:spTree>
    <p:extLst>
      <p:ext uri="{BB962C8B-B14F-4D97-AF65-F5344CB8AC3E}">
        <p14:creationId xmlns:p14="http://schemas.microsoft.com/office/powerpoint/2010/main" val="2974676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eLIN_Main_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Placeholder 1"/>
          <p:cNvSpPr>
            <a:spLocks noGrp="1"/>
          </p:cNvSpPr>
          <p:nvPr>
            <p:ph type="title" hasCustomPrompt="1"/>
          </p:nvPr>
        </p:nvSpPr>
        <p:spPr>
          <a:xfrm>
            <a:off x="7086600" y="4259799"/>
            <a:ext cx="1828800" cy="246184"/>
          </a:xfrm>
          <a:prstGeom prst="rect">
            <a:avLst/>
          </a:prstGeom>
        </p:spPr>
        <p:txBody>
          <a:bodyPr vert="horz" lIns="91440" tIns="45720" rIns="91440" bIns="45720" rtlCol="0" anchor="ctr">
            <a:noAutofit/>
          </a:bodyPr>
          <a:lstStyle>
            <a:lvl1pPr algn="r">
              <a:defRPr sz="1600" b="0">
                <a:solidFill>
                  <a:schemeClr val="bg1"/>
                </a:solidFill>
              </a:defRPr>
            </a:lvl1pPr>
          </a:lstStyle>
          <a:p>
            <a:r>
              <a:rPr lang="en-CA" dirty="0"/>
              <a:t>Name</a:t>
            </a:r>
            <a:endParaRPr lang="en-US" dirty="0"/>
          </a:p>
        </p:txBody>
      </p:sp>
      <p:sp>
        <p:nvSpPr>
          <p:cNvPr id="10" name="Text Placeholder 9"/>
          <p:cNvSpPr>
            <a:spLocks noGrp="1"/>
          </p:cNvSpPr>
          <p:nvPr>
            <p:ph type="body" sz="quarter" idx="11" hasCustomPrompt="1"/>
          </p:nvPr>
        </p:nvSpPr>
        <p:spPr>
          <a:xfrm>
            <a:off x="7086600" y="4623337"/>
            <a:ext cx="1828800" cy="246062"/>
          </a:xfrm>
        </p:spPr>
        <p:txBody>
          <a:bodyPr>
            <a:noAutofit/>
          </a:bodyPr>
          <a:lstStyle>
            <a:lvl1pPr marL="0" indent="0" algn="r">
              <a:buNone/>
              <a:defRPr sz="1600">
                <a:solidFill>
                  <a:schemeClr val="bg1"/>
                </a:solidFill>
              </a:defRPr>
            </a:lvl1pPr>
          </a:lstStyle>
          <a:p>
            <a:pPr lvl="0"/>
            <a:r>
              <a:rPr lang="en-US" dirty="0"/>
              <a:t>Date</a:t>
            </a:r>
            <a:endParaRPr lang="en-CA" dirty="0"/>
          </a:p>
        </p:txBody>
      </p:sp>
      <p:sp>
        <p:nvSpPr>
          <p:cNvPr id="6" name="Text Placeholder 23">
            <a:extLst>
              <a:ext uri="{FF2B5EF4-FFF2-40B4-BE49-F238E27FC236}">
                <a16:creationId xmlns:a16="http://schemas.microsoft.com/office/drawing/2014/main" id="{9175BB50-BB73-4048-92A3-B252721B27E8}"/>
              </a:ext>
            </a:extLst>
          </p:cNvPr>
          <p:cNvSpPr>
            <a:spLocks noGrp="1"/>
          </p:cNvSpPr>
          <p:nvPr>
            <p:ph type="body" sz="quarter" idx="10" hasCustomPrompt="1"/>
          </p:nvPr>
        </p:nvSpPr>
        <p:spPr>
          <a:xfrm>
            <a:off x="457200" y="458082"/>
            <a:ext cx="4114800" cy="609600"/>
          </a:xfrm>
          <a:prstGeom prst="rect">
            <a:avLst/>
          </a:prstGeom>
        </p:spPr>
        <p:txBody>
          <a:bodyPr>
            <a:normAutofit/>
          </a:bodyPr>
          <a:lstStyle>
            <a:lvl1pPr marL="0" indent="0">
              <a:buNone/>
              <a:defRPr sz="2800" b="1" baseline="0">
                <a:solidFill>
                  <a:schemeClr val="bg2"/>
                </a:solidFill>
              </a:defRPr>
            </a:lvl1pPr>
          </a:lstStyle>
          <a:p>
            <a:pPr lvl="0"/>
            <a:r>
              <a:rPr lang="en-US" dirty="0"/>
              <a:t>Presentation Title</a:t>
            </a:r>
            <a:endParaRPr lang="en-CA" dirty="0"/>
          </a:p>
        </p:txBody>
      </p:sp>
    </p:spTree>
    <p:extLst>
      <p:ext uri="{BB962C8B-B14F-4D97-AF65-F5344CB8AC3E}">
        <p14:creationId xmlns:p14="http://schemas.microsoft.com/office/powerpoint/2010/main" val="568380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eLIN_Mobility_Titl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 Placeholder 23"/>
          <p:cNvSpPr>
            <a:spLocks noGrp="1"/>
          </p:cNvSpPr>
          <p:nvPr>
            <p:ph type="body" sz="quarter" idx="10" hasCustomPrompt="1"/>
          </p:nvPr>
        </p:nvSpPr>
        <p:spPr>
          <a:xfrm>
            <a:off x="304800" y="4259799"/>
            <a:ext cx="4114800" cy="609600"/>
          </a:xfrm>
          <a:prstGeom prst="rect">
            <a:avLst/>
          </a:prstGeom>
        </p:spPr>
        <p:txBody>
          <a:bodyPr>
            <a:normAutofit/>
          </a:bodyPr>
          <a:lstStyle>
            <a:lvl1pPr marL="0" indent="0">
              <a:buNone/>
              <a:defRPr sz="2800" b="1" baseline="0">
                <a:solidFill>
                  <a:schemeClr val="bg1"/>
                </a:solidFill>
              </a:defRPr>
            </a:lvl1pPr>
          </a:lstStyle>
          <a:p>
            <a:pPr lvl="0"/>
            <a:r>
              <a:rPr lang="en-US" dirty="0"/>
              <a:t>Presentation Title</a:t>
            </a:r>
            <a:endParaRPr lang="en-CA" dirty="0"/>
          </a:p>
        </p:txBody>
      </p:sp>
      <p:sp>
        <p:nvSpPr>
          <p:cNvPr id="5" name="Title Placeholder 1"/>
          <p:cNvSpPr>
            <a:spLocks noGrp="1"/>
          </p:cNvSpPr>
          <p:nvPr>
            <p:ph type="title" hasCustomPrompt="1"/>
          </p:nvPr>
        </p:nvSpPr>
        <p:spPr>
          <a:xfrm>
            <a:off x="7086600" y="4259799"/>
            <a:ext cx="1828800" cy="246184"/>
          </a:xfrm>
          <a:prstGeom prst="rect">
            <a:avLst/>
          </a:prstGeom>
        </p:spPr>
        <p:txBody>
          <a:bodyPr vert="horz" lIns="91440" tIns="45720" rIns="91440" bIns="45720" rtlCol="0" anchor="ctr">
            <a:noAutofit/>
          </a:bodyPr>
          <a:lstStyle>
            <a:lvl1pPr algn="r">
              <a:defRPr sz="1600" b="0">
                <a:solidFill>
                  <a:schemeClr val="bg1"/>
                </a:solidFill>
              </a:defRPr>
            </a:lvl1pPr>
          </a:lstStyle>
          <a:p>
            <a:r>
              <a:rPr lang="en-CA" dirty="0"/>
              <a:t>Name</a:t>
            </a:r>
            <a:endParaRPr lang="en-US" dirty="0"/>
          </a:p>
        </p:txBody>
      </p:sp>
      <p:sp>
        <p:nvSpPr>
          <p:cNvPr id="10" name="Text Placeholder 9"/>
          <p:cNvSpPr>
            <a:spLocks noGrp="1"/>
          </p:cNvSpPr>
          <p:nvPr>
            <p:ph type="body" sz="quarter" idx="11" hasCustomPrompt="1"/>
          </p:nvPr>
        </p:nvSpPr>
        <p:spPr>
          <a:xfrm>
            <a:off x="7086600" y="4623337"/>
            <a:ext cx="1828800" cy="246062"/>
          </a:xfrm>
        </p:spPr>
        <p:txBody>
          <a:bodyPr>
            <a:noAutofit/>
          </a:bodyPr>
          <a:lstStyle>
            <a:lvl1pPr marL="0" indent="0" algn="r">
              <a:buNone/>
              <a:defRPr sz="1600">
                <a:solidFill>
                  <a:schemeClr val="bg1"/>
                </a:solidFill>
              </a:defRPr>
            </a:lvl1pPr>
          </a:lstStyle>
          <a:p>
            <a:pPr lvl="0"/>
            <a:r>
              <a:rPr lang="en-US" dirty="0"/>
              <a:t>Date</a:t>
            </a:r>
            <a:endParaRPr lang="en-CA" dirty="0"/>
          </a:p>
        </p:txBody>
      </p:sp>
    </p:spTree>
    <p:extLst>
      <p:ext uri="{BB962C8B-B14F-4D97-AF65-F5344CB8AC3E}">
        <p14:creationId xmlns:p14="http://schemas.microsoft.com/office/powerpoint/2010/main" val="4085371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0" y="-19050"/>
            <a:ext cx="9144000" cy="5162550"/>
          </a:xfrm>
          <a:prstGeom prst="rect">
            <a:avLst/>
          </a:prstGeom>
        </p:spPr>
      </p:pic>
      <p:sp>
        <p:nvSpPr>
          <p:cNvPr id="4" name="Text Placeholder 23"/>
          <p:cNvSpPr>
            <a:spLocks noGrp="1"/>
          </p:cNvSpPr>
          <p:nvPr>
            <p:ph type="body" sz="quarter" idx="10" hasCustomPrompt="1"/>
          </p:nvPr>
        </p:nvSpPr>
        <p:spPr>
          <a:xfrm>
            <a:off x="304800" y="4259799"/>
            <a:ext cx="4114800" cy="609600"/>
          </a:xfrm>
          <a:prstGeom prst="rect">
            <a:avLst/>
          </a:prstGeom>
        </p:spPr>
        <p:txBody>
          <a:bodyPr>
            <a:normAutofit/>
          </a:bodyPr>
          <a:lstStyle>
            <a:lvl1pPr marL="0" indent="0">
              <a:buNone/>
              <a:defRPr sz="2800" b="1" baseline="0">
                <a:solidFill>
                  <a:schemeClr val="bg1"/>
                </a:solidFill>
              </a:defRPr>
            </a:lvl1pPr>
          </a:lstStyle>
          <a:p>
            <a:pPr lvl="0"/>
            <a:r>
              <a:rPr lang="en-US" dirty="0"/>
              <a:t>Presentation Title</a:t>
            </a:r>
            <a:endParaRPr lang="en-CA" dirty="0"/>
          </a:p>
        </p:txBody>
      </p:sp>
      <p:sp>
        <p:nvSpPr>
          <p:cNvPr id="5" name="Title Placeholder 1"/>
          <p:cNvSpPr>
            <a:spLocks noGrp="1"/>
          </p:cNvSpPr>
          <p:nvPr>
            <p:ph type="title" hasCustomPrompt="1"/>
          </p:nvPr>
        </p:nvSpPr>
        <p:spPr>
          <a:xfrm>
            <a:off x="7086600" y="4259799"/>
            <a:ext cx="1828800" cy="246184"/>
          </a:xfrm>
          <a:prstGeom prst="rect">
            <a:avLst/>
          </a:prstGeom>
        </p:spPr>
        <p:txBody>
          <a:bodyPr vert="horz" lIns="91440" tIns="45720" rIns="91440" bIns="45720" rtlCol="0" anchor="ctr">
            <a:noAutofit/>
          </a:bodyPr>
          <a:lstStyle>
            <a:lvl1pPr algn="r">
              <a:defRPr sz="1600" b="0">
                <a:solidFill>
                  <a:srgbClr val="404040"/>
                </a:solidFill>
              </a:defRPr>
            </a:lvl1pPr>
          </a:lstStyle>
          <a:p>
            <a:r>
              <a:rPr lang="en-CA" dirty="0"/>
              <a:t>Name</a:t>
            </a:r>
            <a:endParaRPr lang="en-US" dirty="0"/>
          </a:p>
        </p:txBody>
      </p:sp>
      <p:sp>
        <p:nvSpPr>
          <p:cNvPr id="10" name="Text Placeholder 9"/>
          <p:cNvSpPr>
            <a:spLocks noGrp="1"/>
          </p:cNvSpPr>
          <p:nvPr>
            <p:ph type="body" sz="quarter" idx="11" hasCustomPrompt="1"/>
          </p:nvPr>
        </p:nvSpPr>
        <p:spPr>
          <a:xfrm>
            <a:off x="7086600" y="4623337"/>
            <a:ext cx="1828800" cy="246062"/>
          </a:xfrm>
        </p:spPr>
        <p:txBody>
          <a:bodyPr>
            <a:noAutofit/>
          </a:bodyPr>
          <a:lstStyle>
            <a:lvl1pPr marL="0" indent="0" algn="r">
              <a:buNone/>
              <a:defRPr sz="1600"/>
            </a:lvl1pPr>
          </a:lstStyle>
          <a:p>
            <a:pPr lvl="0"/>
            <a:r>
              <a:rPr lang="en-US" dirty="0"/>
              <a:t>Date</a:t>
            </a:r>
            <a:endParaRPr lang="en-CA" dirty="0"/>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601" y="214336"/>
            <a:ext cx="2100263" cy="501307"/>
          </a:xfrm>
          <a:prstGeom prst="rect">
            <a:avLst/>
          </a:prstGeom>
        </p:spPr>
      </p:pic>
    </p:spTree>
    <p:extLst>
      <p:ext uri="{BB962C8B-B14F-4D97-AF65-F5344CB8AC3E}">
        <p14:creationId xmlns:p14="http://schemas.microsoft.com/office/powerpoint/2010/main" val="730962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eLIN_Sustainability_Titl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 Placeholder 23"/>
          <p:cNvSpPr>
            <a:spLocks noGrp="1"/>
          </p:cNvSpPr>
          <p:nvPr>
            <p:ph type="body" sz="quarter" idx="10" hasCustomPrompt="1"/>
          </p:nvPr>
        </p:nvSpPr>
        <p:spPr>
          <a:xfrm>
            <a:off x="304800" y="4259799"/>
            <a:ext cx="4114800" cy="609600"/>
          </a:xfrm>
          <a:prstGeom prst="rect">
            <a:avLst/>
          </a:prstGeom>
        </p:spPr>
        <p:txBody>
          <a:bodyPr>
            <a:normAutofit/>
          </a:bodyPr>
          <a:lstStyle>
            <a:lvl1pPr marL="0" indent="0">
              <a:buNone/>
              <a:defRPr sz="2800" b="1" baseline="0">
                <a:solidFill>
                  <a:schemeClr val="tx1"/>
                </a:solidFill>
              </a:defRPr>
            </a:lvl1pPr>
          </a:lstStyle>
          <a:p>
            <a:pPr lvl="0"/>
            <a:r>
              <a:rPr lang="en-US" dirty="0"/>
              <a:t>Presentation Title</a:t>
            </a:r>
            <a:endParaRPr lang="en-CA" dirty="0"/>
          </a:p>
        </p:txBody>
      </p:sp>
      <p:sp>
        <p:nvSpPr>
          <p:cNvPr id="5" name="Title Placeholder 1"/>
          <p:cNvSpPr>
            <a:spLocks noGrp="1"/>
          </p:cNvSpPr>
          <p:nvPr>
            <p:ph type="title" hasCustomPrompt="1"/>
          </p:nvPr>
        </p:nvSpPr>
        <p:spPr>
          <a:xfrm>
            <a:off x="7086600" y="4259799"/>
            <a:ext cx="1828800" cy="246184"/>
          </a:xfrm>
          <a:prstGeom prst="rect">
            <a:avLst/>
          </a:prstGeom>
        </p:spPr>
        <p:txBody>
          <a:bodyPr vert="horz" lIns="91440" tIns="45720" rIns="91440" bIns="45720" rtlCol="0" anchor="ctr">
            <a:noAutofit/>
          </a:bodyPr>
          <a:lstStyle>
            <a:lvl1pPr algn="r">
              <a:defRPr sz="1600" b="0">
                <a:solidFill>
                  <a:schemeClr val="bg1"/>
                </a:solidFill>
              </a:defRPr>
            </a:lvl1pPr>
          </a:lstStyle>
          <a:p>
            <a:r>
              <a:rPr lang="en-CA" dirty="0"/>
              <a:t>Name</a:t>
            </a:r>
            <a:endParaRPr lang="en-US" dirty="0"/>
          </a:p>
        </p:txBody>
      </p:sp>
      <p:sp>
        <p:nvSpPr>
          <p:cNvPr id="10" name="Text Placeholder 9"/>
          <p:cNvSpPr>
            <a:spLocks noGrp="1"/>
          </p:cNvSpPr>
          <p:nvPr>
            <p:ph type="body" sz="quarter" idx="11" hasCustomPrompt="1"/>
          </p:nvPr>
        </p:nvSpPr>
        <p:spPr>
          <a:xfrm>
            <a:off x="7086600" y="4623337"/>
            <a:ext cx="1828800" cy="246062"/>
          </a:xfrm>
        </p:spPr>
        <p:txBody>
          <a:bodyPr>
            <a:noAutofit/>
          </a:bodyPr>
          <a:lstStyle>
            <a:lvl1pPr marL="0" indent="0" algn="r">
              <a:buNone/>
              <a:defRPr sz="1600">
                <a:solidFill>
                  <a:schemeClr val="bg1"/>
                </a:solidFill>
              </a:defRPr>
            </a:lvl1pPr>
          </a:lstStyle>
          <a:p>
            <a:pPr lvl="0"/>
            <a:r>
              <a:rPr lang="en-US" dirty="0"/>
              <a:t>Date</a:t>
            </a:r>
            <a:endParaRPr lang="en-CA" dirty="0"/>
          </a:p>
        </p:txBody>
      </p:sp>
    </p:spTree>
    <p:extLst>
      <p:ext uri="{BB962C8B-B14F-4D97-AF65-F5344CB8AC3E}">
        <p14:creationId xmlns:p14="http://schemas.microsoft.com/office/powerpoint/2010/main" val="2297897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esentation Title">
    <p:spTree>
      <p:nvGrpSpPr>
        <p:cNvPr id="1" name=""/>
        <p:cNvGrpSpPr/>
        <p:nvPr/>
      </p:nvGrpSpPr>
      <p:grpSpPr>
        <a:xfrm>
          <a:off x="0" y="0"/>
          <a:ext cx="0" cy="0"/>
          <a:chOff x="0" y="0"/>
          <a:chExt cx="0" cy="0"/>
        </a:xfrm>
      </p:grpSpPr>
      <p:pic>
        <p:nvPicPr>
          <p:cNvPr id="8" name="Picture 4"/>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38125" y="-255588"/>
            <a:ext cx="1825625" cy="1095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p:cNvSpPr>
            <a:spLocks noGrp="1"/>
          </p:cNvSpPr>
          <p:nvPr>
            <p:ph type="body" sz="quarter" idx="10"/>
          </p:nvPr>
        </p:nvSpPr>
        <p:spPr>
          <a:xfrm>
            <a:off x="637300" y="1261030"/>
            <a:ext cx="7956367" cy="584776"/>
          </a:xfrm>
          <a:prstGeom prst="rect">
            <a:avLst/>
          </a:prstGeom>
        </p:spPr>
        <p:txBody>
          <a:bodyPr wrap="square">
            <a:spAutoFit/>
          </a:bodyPr>
          <a:lstStyle>
            <a:lvl1pPr marL="0" indent="0">
              <a:buNone/>
              <a:defRPr sz="3200" b="0" i="0">
                <a:solidFill>
                  <a:srgbClr val="FF4C00"/>
                </a:solidFill>
                <a:latin typeface="Arial"/>
                <a:cs typeface="Arial"/>
              </a:defRPr>
            </a:lvl1pPr>
            <a:lvl2pPr marL="0" indent="0">
              <a:buNone/>
              <a:defRPr sz="2000" b="0"/>
            </a:lvl2pPr>
            <a:lvl3pPr marL="0" indent="0">
              <a:buNone/>
              <a:defRPr sz="1400" b="1"/>
            </a:lvl3pPr>
            <a:lvl4pPr marL="1371600" indent="0">
              <a:buNone/>
              <a:defRPr/>
            </a:lvl4pPr>
            <a:lvl5pPr marL="1828800" indent="0">
              <a:buNone/>
              <a:defRPr/>
            </a:lvl5pPr>
          </a:lstStyle>
          <a:p>
            <a:pPr lvl="0"/>
            <a:r>
              <a:rPr lang="en-US"/>
              <a:t>Click to edit Master text styles</a:t>
            </a:r>
          </a:p>
        </p:txBody>
      </p:sp>
      <p:sp>
        <p:nvSpPr>
          <p:cNvPr id="9" name="Text Placeholder 6"/>
          <p:cNvSpPr>
            <a:spLocks noGrp="1"/>
          </p:cNvSpPr>
          <p:nvPr>
            <p:ph type="body" sz="quarter" idx="13"/>
          </p:nvPr>
        </p:nvSpPr>
        <p:spPr>
          <a:xfrm>
            <a:off x="635001" y="1718231"/>
            <a:ext cx="7963568" cy="461665"/>
          </a:xfrm>
          <a:prstGeom prst="rect">
            <a:avLst/>
          </a:prstGeom>
        </p:spPr>
        <p:txBody>
          <a:bodyPr wrap="square">
            <a:spAutoFit/>
          </a:bodyPr>
          <a:lstStyle>
            <a:lvl1pPr marL="0" indent="0">
              <a:buNone/>
              <a:defRPr sz="2400" b="0" i="0">
                <a:solidFill>
                  <a:schemeClr val="bg1">
                    <a:lumMod val="50000"/>
                  </a:schemeClr>
                </a:solidFill>
                <a:latin typeface="Arial"/>
                <a:cs typeface="Arial"/>
              </a:defRPr>
            </a:lvl1pPr>
            <a:lvl2pPr marL="0" indent="0">
              <a:buNone/>
              <a:defRPr sz="2000" b="0"/>
            </a:lvl2pPr>
            <a:lvl3pPr marL="0" indent="0">
              <a:buNone/>
              <a:defRPr sz="1400" b="1"/>
            </a:lvl3pPr>
            <a:lvl4pPr marL="1371600" indent="0">
              <a:buNone/>
              <a:defRPr/>
            </a:lvl4pPr>
            <a:lvl5pPr marL="1828800" indent="0">
              <a:buNone/>
              <a:defRPr/>
            </a:lvl5pPr>
          </a:lstStyle>
          <a:p>
            <a:pPr lvl="0"/>
            <a:r>
              <a:rPr lang="en-US"/>
              <a:t>Click to edit Master text styles</a:t>
            </a:r>
          </a:p>
        </p:txBody>
      </p:sp>
      <p:sp>
        <p:nvSpPr>
          <p:cNvPr id="10" name="Text Placeholder 6"/>
          <p:cNvSpPr>
            <a:spLocks noGrp="1"/>
          </p:cNvSpPr>
          <p:nvPr>
            <p:ph type="body" sz="quarter" idx="14"/>
          </p:nvPr>
        </p:nvSpPr>
        <p:spPr>
          <a:xfrm>
            <a:off x="635001" y="2085705"/>
            <a:ext cx="7963568" cy="338554"/>
          </a:xfrm>
          <a:prstGeom prst="rect">
            <a:avLst/>
          </a:prstGeom>
        </p:spPr>
        <p:txBody>
          <a:bodyPr wrap="square">
            <a:spAutoFit/>
          </a:bodyPr>
          <a:lstStyle>
            <a:lvl1pPr marL="0" indent="0">
              <a:buNone/>
              <a:defRPr sz="1600" b="0" i="0">
                <a:solidFill>
                  <a:schemeClr val="tx1"/>
                </a:solidFill>
                <a:latin typeface="Arial"/>
                <a:cs typeface="Arial"/>
              </a:defRPr>
            </a:lvl1pPr>
            <a:lvl2pPr marL="0" indent="0">
              <a:buNone/>
              <a:defRPr sz="2000" b="0"/>
            </a:lvl2pPr>
            <a:lvl3pPr marL="0" indent="0">
              <a:buNone/>
              <a:defRPr sz="1400" b="1"/>
            </a:lvl3pPr>
            <a:lvl4pPr marL="1371600" indent="0">
              <a:buNone/>
              <a:defRPr/>
            </a:lvl4pPr>
            <a:lvl5pPr marL="1828800" indent="0">
              <a:buNone/>
              <a:defRPr/>
            </a:lvl5pPr>
          </a:lstStyle>
          <a:p>
            <a:pPr lvl="0"/>
            <a:r>
              <a:rPr lang="en-US"/>
              <a:t>Click to edit Master text styles</a:t>
            </a:r>
          </a:p>
        </p:txBody>
      </p:sp>
      <p:sp>
        <p:nvSpPr>
          <p:cNvPr id="18" name="Picture Placeholder 17"/>
          <p:cNvSpPr>
            <a:spLocks noGrp="1"/>
          </p:cNvSpPr>
          <p:nvPr>
            <p:ph type="pic" sz="quarter" idx="15"/>
          </p:nvPr>
        </p:nvSpPr>
        <p:spPr>
          <a:xfrm>
            <a:off x="3377197" y="2653826"/>
            <a:ext cx="5213350" cy="1810940"/>
          </a:xfrm>
          <a:prstGeom prst="rect">
            <a:avLst/>
          </a:prstGeom>
        </p:spPr>
        <p:txBody>
          <a:bodyPr anchor="ctr"/>
          <a:lstStyle>
            <a:lvl1pPr marL="0" indent="0" algn="ctr">
              <a:buNone/>
              <a:defRPr baseline="0"/>
            </a:lvl1pPr>
          </a:lstStyle>
          <a:p>
            <a:pPr lvl="0"/>
            <a:r>
              <a:rPr lang="en-US" noProof="0"/>
              <a:t>Click icon to add picture</a:t>
            </a:r>
          </a:p>
        </p:txBody>
      </p:sp>
      <p:sp>
        <p:nvSpPr>
          <p:cNvPr id="14" name="Text Placeholder 4"/>
          <p:cNvSpPr>
            <a:spLocks noGrp="1"/>
          </p:cNvSpPr>
          <p:nvPr>
            <p:ph type="body" sz="quarter" idx="12"/>
          </p:nvPr>
        </p:nvSpPr>
        <p:spPr>
          <a:xfrm>
            <a:off x="3505200" y="4857750"/>
            <a:ext cx="2133600" cy="171450"/>
          </a:xfrm>
          <a:prstGeom prst="rect">
            <a:avLst/>
          </a:prstGeom>
        </p:spPr>
        <p:txBody>
          <a:bodyPr/>
          <a:lstStyle>
            <a:lvl1pPr marL="0" indent="0" algn="ctr">
              <a:buNone/>
              <a:defRPr sz="900"/>
            </a:lvl1pPr>
            <a:lvl2pPr>
              <a:defRPr sz="900"/>
            </a:lvl2pPr>
            <a:lvl3pPr>
              <a:defRPr sz="900"/>
            </a:lvl3pPr>
            <a:lvl4pPr>
              <a:defRPr sz="900"/>
            </a:lvl4pPr>
            <a:lvl5pPr marL="1828800" indent="0">
              <a:buNone/>
              <a:defRPr sz="900" baseline="0"/>
            </a:lvl5pPr>
          </a:lstStyle>
          <a:p>
            <a:pPr lvl="0"/>
            <a:r>
              <a:rPr lang="en-US"/>
              <a:t>Click to edit Master text styles</a:t>
            </a:r>
          </a:p>
        </p:txBody>
      </p:sp>
    </p:spTree>
    <p:extLst>
      <p:ext uri="{BB962C8B-B14F-4D97-AF65-F5344CB8AC3E}">
        <p14:creationId xmlns:p14="http://schemas.microsoft.com/office/powerpoint/2010/main" val="14994967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eLIN_Sub_Title_3">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 Placeholder 23">
            <a:extLst>
              <a:ext uri="{FF2B5EF4-FFF2-40B4-BE49-F238E27FC236}">
                <a16:creationId xmlns:a16="http://schemas.microsoft.com/office/drawing/2014/main" id="{53F34212-1281-4D3C-9296-5C87D8763E2D}"/>
              </a:ext>
            </a:extLst>
          </p:cNvPr>
          <p:cNvSpPr>
            <a:spLocks noGrp="1"/>
          </p:cNvSpPr>
          <p:nvPr>
            <p:ph type="body" sz="quarter" idx="12" hasCustomPrompt="1"/>
          </p:nvPr>
        </p:nvSpPr>
        <p:spPr>
          <a:xfrm>
            <a:off x="304802" y="4267200"/>
            <a:ext cx="2974181" cy="609600"/>
          </a:xfrm>
          <a:prstGeom prst="rect">
            <a:avLst/>
          </a:prstGeom>
        </p:spPr>
        <p:txBody>
          <a:bodyPr>
            <a:normAutofit/>
          </a:bodyPr>
          <a:lstStyle>
            <a:lvl1pPr marL="0" indent="0">
              <a:buNone/>
              <a:defRPr sz="2800" b="1" baseline="0">
                <a:solidFill>
                  <a:schemeClr val="bg1"/>
                </a:solidFill>
              </a:defRPr>
            </a:lvl1pPr>
          </a:lstStyle>
          <a:p>
            <a:pPr lvl="0"/>
            <a:r>
              <a:rPr lang="en-US" dirty="0"/>
              <a:t>Sub-Title</a:t>
            </a:r>
            <a:endParaRPr lang="en-CA" dirty="0"/>
          </a:p>
        </p:txBody>
      </p:sp>
    </p:spTree>
    <p:extLst>
      <p:ext uri="{BB962C8B-B14F-4D97-AF65-F5344CB8AC3E}">
        <p14:creationId xmlns:p14="http://schemas.microsoft.com/office/powerpoint/2010/main" val="326399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eLIN_Sub_Title_4">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 Placeholder 23">
            <a:extLst>
              <a:ext uri="{FF2B5EF4-FFF2-40B4-BE49-F238E27FC236}">
                <a16:creationId xmlns:a16="http://schemas.microsoft.com/office/drawing/2014/main" id="{53F34212-1281-4D3C-9296-5C87D8763E2D}"/>
              </a:ext>
            </a:extLst>
          </p:cNvPr>
          <p:cNvSpPr>
            <a:spLocks noGrp="1"/>
          </p:cNvSpPr>
          <p:nvPr>
            <p:ph type="body" sz="quarter" idx="12" hasCustomPrompt="1"/>
          </p:nvPr>
        </p:nvSpPr>
        <p:spPr>
          <a:xfrm>
            <a:off x="304802" y="4267200"/>
            <a:ext cx="2974181" cy="609600"/>
          </a:xfrm>
          <a:prstGeom prst="rect">
            <a:avLst/>
          </a:prstGeom>
        </p:spPr>
        <p:txBody>
          <a:bodyPr>
            <a:normAutofit/>
          </a:bodyPr>
          <a:lstStyle>
            <a:lvl1pPr marL="0" indent="0">
              <a:buNone/>
              <a:defRPr sz="2800" b="1" baseline="0">
                <a:solidFill>
                  <a:schemeClr val="bg1"/>
                </a:solidFill>
              </a:defRPr>
            </a:lvl1pPr>
          </a:lstStyle>
          <a:p>
            <a:pPr lvl="0"/>
            <a:r>
              <a:rPr lang="en-US" dirty="0"/>
              <a:t>Sub-Title</a:t>
            </a:r>
            <a:endParaRPr lang="en-CA" dirty="0"/>
          </a:p>
        </p:txBody>
      </p:sp>
    </p:spTree>
    <p:extLst>
      <p:ext uri="{BB962C8B-B14F-4D97-AF65-F5344CB8AC3E}">
        <p14:creationId xmlns:p14="http://schemas.microsoft.com/office/powerpoint/2010/main" val="4222173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Forward Looking Statement">
    <p:spTree>
      <p:nvGrpSpPr>
        <p:cNvPr id="1" name=""/>
        <p:cNvGrpSpPr/>
        <p:nvPr/>
      </p:nvGrpSpPr>
      <p:grpSpPr>
        <a:xfrm>
          <a:off x="0" y="0"/>
          <a:ext cx="0" cy="0"/>
          <a:chOff x="0" y="0"/>
          <a:chExt cx="0" cy="0"/>
        </a:xfrm>
      </p:grpSpPr>
      <p:sp>
        <p:nvSpPr>
          <p:cNvPr id="18" name="TextBox 17"/>
          <p:cNvSpPr txBox="1"/>
          <p:nvPr/>
        </p:nvSpPr>
        <p:spPr>
          <a:xfrm>
            <a:off x="256505" y="287984"/>
            <a:ext cx="8658457" cy="461665"/>
          </a:xfrm>
          <a:prstGeom prst="rect">
            <a:avLst/>
          </a:prstGeom>
          <a:noFill/>
        </p:spPr>
        <p:txBody>
          <a:bodyPr wrap="square" rtlCol="0" anchor="t">
            <a:spAutoFit/>
          </a:bodyPr>
          <a:lstStyle/>
          <a:p>
            <a:r>
              <a:rPr lang="en-US" sz="2400" b="1" dirty="0">
                <a:solidFill>
                  <a:srgbClr val="BC4E21"/>
                </a:solidFill>
                <a:latin typeface="Arial Narrow" panose="020B0606020202030204" pitchFamily="34" charset="0"/>
              </a:rPr>
              <a:t>Forward Looking Information, Risk and Uncertainties</a:t>
            </a:r>
            <a:endParaRPr lang="en-CA" sz="2400" b="1" dirty="0">
              <a:solidFill>
                <a:srgbClr val="BC4E21"/>
              </a:solidFill>
              <a:latin typeface="Arial Narrow" panose="020B0606020202030204" pitchFamily="34" charset="0"/>
            </a:endParaRPr>
          </a:p>
        </p:txBody>
      </p:sp>
      <p:sp>
        <p:nvSpPr>
          <p:cNvPr id="12" name="Slide Number Placeholder 5"/>
          <p:cNvSpPr txBox="1">
            <a:spLocks/>
          </p:cNvSpPr>
          <p:nvPr/>
        </p:nvSpPr>
        <p:spPr>
          <a:xfrm>
            <a:off x="8305800" y="4781550"/>
            <a:ext cx="381000" cy="273844"/>
          </a:xfrm>
          <a:prstGeom prst="rect">
            <a:avLst/>
          </a:prstGeom>
          <a:no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82EBD9-7F2B-4227-A656-BB7A7BC50A1E}" type="slidenum">
              <a:rPr lang="en-US" sz="1200" smtClean="0">
                <a:solidFill>
                  <a:schemeClr val="bg1"/>
                </a:solidFill>
              </a:rPr>
              <a:pPr/>
              <a:t>‹#›</a:t>
            </a:fld>
            <a:endParaRPr lang="en-US" sz="1200" dirty="0">
              <a:solidFill>
                <a:schemeClr val="bg1"/>
              </a:solidFill>
            </a:endParaRPr>
          </a:p>
        </p:txBody>
      </p:sp>
      <p:sp>
        <p:nvSpPr>
          <p:cNvPr id="22" name="Right Triangle 21"/>
          <p:cNvSpPr/>
          <p:nvPr/>
        </p:nvSpPr>
        <p:spPr>
          <a:xfrm flipH="1">
            <a:off x="7075027" y="4966634"/>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19" name="Straight Connector 18"/>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0" name="TextBox 9"/>
          <p:cNvSpPr txBox="1"/>
          <p:nvPr/>
        </p:nvSpPr>
        <p:spPr>
          <a:xfrm>
            <a:off x="228601" y="964376"/>
            <a:ext cx="8686361" cy="4031873"/>
          </a:xfrm>
          <a:prstGeom prst="rect">
            <a:avLst/>
          </a:prstGeom>
          <a:noFill/>
        </p:spPr>
        <p:txBody>
          <a:bodyPr wrap="square" rtlCol="0">
            <a:spAutoFit/>
          </a:bodyPr>
          <a:lstStyle/>
          <a:p>
            <a:pPr lvl="0">
              <a:defRPr/>
            </a:pPr>
            <a:r>
              <a:rPr lang="en-US" sz="1600" dirty="0">
                <a:solidFill>
                  <a:srgbClr val="404040"/>
                </a:solidFill>
                <a:latin typeface="Arial Narrow" panose="020B0606020202030204" pitchFamily="34" charset="0"/>
              </a:rPr>
              <a:t>Certain information regarding Linamar set forth in this presentation and oral summary, including management’s assessment of the Company’s future plans and operations may constitute forward-looking statements. This information is based on current expectations that are subject to significant risks and uncertainties that are difficult to predict. Actual results may differ materially from these anticipated in the forward-looking statements due to factors such as customer demand and timing of buying decisions, product mix, competitive products and pricing pressure. In addition, uncertainties and difficulties in domestic and foreign financial markets and economies could adversely affect demand from customers. These factors, as well as general economic and political </a:t>
            </a:r>
            <a:r>
              <a:rPr lang="en-US" sz="1600" dirty="0">
                <a:latin typeface="Arial Narrow" panose="020B0606020202030204" pitchFamily="34" charset="0"/>
              </a:rPr>
              <a:t>conditions</a:t>
            </a:r>
            <a:r>
              <a:rPr lang="en-US" sz="1600" dirty="0"/>
              <a:t> and public health threats</a:t>
            </a:r>
            <a:r>
              <a:rPr lang="en-US" sz="1600" dirty="0">
                <a:latin typeface="Arial Narrow" panose="020B0606020202030204" pitchFamily="34" charset="0"/>
              </a:rPr>
              <a:t>, may in </a:t>
            </a:r>
            <a:r>
              <a:rPr lang="en-US" sz="1600" baseline="0" dirty="0">
                <a:latin typeface="Arial Narrow" panose="020B0606020202030204" pitchFamily="34" charset="0"/>
              </a:rPr>
              <a:t>t</a:t>
            </a:r>
            <a:r>
              <a:rPr lang="en-US" sz="1600" dirty="0">
                <a:latin typeface="Arial Narrow" panose="020B0606020202030204" pitchFamily="34" charset="0"/>
              </a:rPr>
              <a:t>urn have a material adverse effect on the Company’s financial results. Please also refer to Linamar’s most current Management’s Discussion and Analysis of Financial Condition and Results of Operations ("MD&amp;A") and Annual Information Form (“AIF”), as replaced or updated by any of Linamar’s subsequent regulatory filings, which set out the cautionary disclaimers, including the risk factors that could cause actual events to differ materially from these indicated by such forward looking statements. These documents are available at </a:t>
            </a:r>
            <a:r>
              <a:rPr lang="en-US" sz="1600" dirty="0">
                <a:solidFill>
                  <a:schemeClr val="tx2"/>
                </a:solidFill>
                <a:latin typeface="Arial Narrow" panose="020B0606020202030204" pitchFamily="34" charset="0"/>
                <a:hlinkClick r:id="rId2"/>
              </a:rPr>
              <a:t>https://www.linamar.com/investors</a:t>
            </a:r>
            <a:r>
              <a:rPr lang="en-US" sz="1600" dirty="0">
                <a:latin typeface="Arial Narrow" panose="020B0606020202030204" pitchFamily="34" charset="0"/>
              </a:rPr>
              <a:t>.</a:t>
            </a:r>
            <a:r>
              <a:rPr lang="en-US" sz="1600" dirty="0">
                <a:solidFill>
                  <a:srgbClr val="FF0000"/>
                </a:solidFill>
                <a:latin typeface="Arial Narrow" panose="020B0606020202030204" pitchFamily="34" charset="0"/>
              </a:rPr>
              <a:t> </a:t>
            </a:r>
            <a:r>
              <a:rPr lang="en-US" sz="1600" dirty="0">
                <a:solidFill>
                  <a:srgbClr val="404040"/>
                </a:solidFill>
                <a:latin typeface="Arial Narrow" panose="020B0606020202030204" pitchFamily="34" charset="0"/>
              </a:rPr>
              <a:t>The Company assumes no obligation to update the forward-looking statements, or to update the reasons why actual results could differ from those reflected in the forward-looking statements. </a:t>
            </a:r>
            <a:r>
              <a:rPr lang="en-US" sz="1600" b="0" i="0" kern="1200" dirty="0">
                <a:solidFill>
                  <a:srgbClr val="404040"/>
                </a:solidFill>
                <a:effectLst/>
              </a:rPr>
              <a:t>Content</a:t>
            </a:r>
            <a:r>
              <a:rPr lang="en-US" sz="1600" b="0" i="0" kern="1200" baseline="0" dirty="0">
                <a:solidFill>
                  <a:srgbClr val="404040"/>
                </a:solidFill>
                <a:effectLst/>
              </a:rPr>
              <a:t> is protected by copyright and </a:t>
            </a:r>
            <a:r>
              <a:rPr lang="en-US" sz="1600" b="0" i="0" kern="1200" dirty="0">
                <a:solidFill>
                  <a:srgbClr val="404040"/>
                </a:solidFill>
                <a:effectLst/>
              </a:rPr>
              <a:t>may not be reproduced or repurposed </a:t>
            </a:r>
            <a:r>
              <a:rPr lang="en-US" sz="1600" b="0" i="0" kern="1200" baseline="0" dirty="0">
                <a:solidFill>
                  <a:srgbClr val="404040"/>
                </a:solidFill>
                <a:effectLst/>
              </a:rPr>
              <a:t>without express written consent by the Company.</a:t>
            </a:r>
            <a:endParaRPr lang="en-CA" sz="1600" dirty="0">
              <a:solidFill>
                <a:srgbClr val="404040"/>
              </a:solidFill>
            </a:endParaRPr>
          </a:p>
        </p:txBody>
      </p:sp>
      <p:sp>
        <p:nvSpPr>
          <p:cNvPr id="14" name="Slide Number Placeholder 5"/>
          <p:cNvSpPr txBox="1">
            <a:spLocks/>
          </p:cNvSpPr>
          <p:nvPr/>
        </p:nvSpPr>
        <p:spPr>
          <a:xfrm>
            <a:off x="8305800" y="4781550"/>
            <a:ext cx="381000" cy="273844"/>
          </a:xfrm>
          <a:prstGeom prst="rect">
            <a:avLst/>
          </a:prstGeom>
          <a:no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82EBD9-7F2B-4227-A656-BB7A7BC50A1E}" type="slidenum">
              <a:rPr lang="en-US" sz="1200" smtClean="0">
                <a:solidFill>
                  <a:schemeClr val="bg1"/>
                </a:solidFill>
              </a:rPr>
              <a:pPr/>
              <a:t>‹#›</a:t>
            </a:fld>
            <a:endParaRPr lang="en-US" sz="1200" dirty="0">
              <a:solidFill>
                <a:schemeClr val="bg1"/>
              </a:solidFill>
            </a:endParaRPr>
          </a:p>
        </p:txBody>
      </p:sp>
      <p:sp>
        <p:nvSpPr>
          <p:cNvPr id="20" name="Right Triangle 19"/>
          <p:cNvSpPr/>
          <p:nvPr/>
        </p:nvSpPr>
        <p:spPr>
          <a:xfrm flipH="1">
            <a:off x="7075027" y="4966634"/>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3" name="Slide Number Placeholder 5"/>
          <p:cNvSpPr txBox="1">
            <a:spLocks/>
          </p:cNvSpPr>
          <p:nvPr/>
        </p:nvSpPr>
        <p:spPr>
          <a:xfrm>
            <a:off x="8305800" y="4781550"/>
            <a:ext cx="381000" cy="273844"/>
          </a:xfrm>
          <a:prstGeom prst="rect">
            <a:avLst/>
          </a:prstGeom>
          <a:no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82EBD9-7F2B-4227-A656-BB7A7BC50A1E}" type="slidenum">
              <a:rPr lang="en-US" sz="1200" smtClean="0">
                <a:solidFill>
                  <a:schemeClr val="bg1"/>
                </a:solidFill>
              </a:rPr>
              <a:pPr/>
              <a:t>‹#›</a:t>
            </a:fld>
            <a:endParaRPr lang="en-US" sz="1200" dirty="0">
              <a:solidFill>
                <a:schemeClr val="bg1"/>
              </a:solidFill>
            </a:endParaRPr>
          </a:p>
        </p:txBody>
      </p:sp>
      <p:sp>
        <p:nvSpPr>
          <p:cNvPr id="15" name="Right Triangle 14"/>
          <p:cNvSpPr/>
          <p:nvPr/>
        </p:nvSpPr>
        <p:spPr>
          <a:xfrm flipH="1">
            <a:off x="7075027" y="4966634"/>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16" name="Straight Connector 15"/>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23" name="TextBox 22"/>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sp>
        <p:nvSpPr>
          <p:cNvPr id="17" name="Slide Number Placeholder 5"/>
          <p:cNvSpPr txBox="1">
            <a:spLocks/>
          </p:cNvSpPr>
          <p:nvPr/>
        </p:nvSpPr>
        <p:spPr>
          <a:xfrm>
            <a:off x="8305800" y="4781550"/>
            <a:ext cx="381000" cy="273844"/>
          </a:xfrm>
          <a:prstGeom prst="rect">
            <a:avLst/>
          </a:prstGeom>
          <a:no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82EBD9-7F2B-4227-A656-BB7A7BC50A1E}" type="slidenum">
              <a:rPr lang="en-US" sz="1200" smtClean="0">
                <a:solidFill>
                  <a:schemeClr val="bg1"/>
                </a:solidFill>
              </a:rPr>
              <a:pPr/>
              <a:t>‹#›</a:t>
            </a:fld>
            <a:endParaRPr lang="en-US" sz="1200" dirty="0">
              <a:solidFill>
                <a:schemeClr val="bg1"/>
              </a:solidFill>
            </a:endParaRPr>
          </a:p>
        </p:txBody>
      </p:sp>
      <p:sp>
        <p:nvSpPr>
          <p:cNvPr id="21" name="Right Triangle 20"/>
          <p:cNvSpPr/>
          <p:nvPr/>
        </p:nvSpPr>
        <p:spPr>
          <a:xfrm flipH="1">
            <a:off x="7075027" y="4966634"/>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24" name="Straight Connector 23"/>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25" name="Slide Number Placeholder 5">
            <a:extLst>
              <a:ext uri="{FF2B5EF4-FFF2-40B4-BE49-F238E27FC236}">
                <a16:creationId xmlns:a16="http://schemas.microsoft.com/office/drawing/2014/main" id="{60E2920A-3CE0-42E5-4A7F-8BB39E1509DD}"/>
              </a:ext>
            </a:extLst>
          </p:cNvPr>
          <p:cNvSpPr txBox="1">
            <a:spLocks/>
          </p:cNvSpPr>
          <p:nvPr userDrawn="1"/>
        </p:nvSpPr>
        <p:spPr>
          <a:xfrm>
            <a:off x="8305800" y="4781550"/>
            <a:ext cx="381000" cy="273844"/>
          </a:xfrm>
          <a:prstGeom prst="rect">
            <a:avLst/>
          </a:prstGeom>
          <a:no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82EBD9-7F2B-4227-A656-BB7A7BC50A1E}" type="slidenum">
              <a:rPr lang="en-US" sz="1200" smtClean="0">
                <a:solidFill>
                  <a:schemeClr val="bg1"/>
                </a:solidFill>
              </a:rPr>
              <a:pPr/>
              <a:t>‹#›</a:t>
            </a:fld>
            <a:endParaRPr lang="en-US" sz="1200" dirty="0">
              <a:solidFill>
                <a:schemeClr val="bg1"/>
              </a:solidFill>
            </a:endParaRPr>
          </a:p>
        </p:txBody>
      </p:sp>
      <p:sp>
        <p:nvSpPr>
          <p:cNvPr id="26" name="Right Triangle 25">
            <a:extLst>
              <a:ext uri="{FF2B5EF4-FFF2-40B4-BE49-F238E27FC236}">
                <a16:creationId xmlns:a16="http://schemas.microsoft.com/office/drawing/2014/main" id="{5A12EADF-9EC9-8489-AE33-78C41A86516F}"/>
              </a:ext>
            </a:extLst>
          </p:cNvPr>
          <p:cNvSpPr/>
          <p:nvPr userDrawn="1"/>
        </p:nvSpPr>
        <p:spPr>
          <a:xfrm flipH="1">
            <a:off x="7075027" y="4966634"/>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27" name="Straight Connector 26">
            <a:extLst>
              <a:ext uri="{FF2B5EF4-FFF2-40B4-BE49-F238E27FC236}">
                <a16:creationId xmlns:a16="http://schemas.microsoft.com/office/drawing/2014/main" id="{EB6C3694-25A6-D9E1-3048-4675CB6B25AC}"/>
              </a:ext>
            </a:extLst>
          </p:cNvPr>
          <p:cNvCxnSpPr/>
          <p:nvPr userDrawn="1"/>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2365004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2_Agenda 3 items">
    <p:spTree>
      <p:nvGrpSpPr>
        <p:cNvPr id="1" name=""/>
        <p:cNvGrpSpPr/>
        <p:nvPr/>
      </p:nvGrpSpPr>
      <p:grpSpPr>
        <a:xfrm>
          <a:off x="0" y="0"/>
          <a:ext cx="0" cy="0"/>
          <a:chOff x="0" y="0"/>
          <a:chExt cx="0" cy="0"/>
        </a:xfrm>
      </p:grpSpPr>
      <p:pic>
        <p:nvPicPr>
          <p:cNvPr id="37" name="Picture 3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796" y="0"/>
            <a:ext cx="2597596" cy="5143500"/>
          </a:xfrm>
          <a:prstGeom prst="rect">
            <a:avLst/>
          </a:prstGeom>
        </p:spPr>
      </p:pic>
      <p:sp>
        <p:nvSpPr>
          <p:cNvPr id="22" name="Right Triangle 21"/>
          <p:cNvSpPr/>
          <p:nvPr/>
        </p:nvSpPr>
        <p:spPr>
          <a:xfrm flipH="1">
            <a:off x="6002429"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31" name="TextBox 30"/>
          <p:cNvSpPr txBox="1"/>
          <p:nvPr/>
        </p:nvSpPr>
        <p:spPr>
          <a:xfrm>
            <a:off x="152400" y="133352"/>
            <a:ext cx="926536" cy="369332"/>
          </a:xfrm>
          <a:prstGeom prst="rect">
            <a:avLst/>
          </a:prstGeom>
          <a:noFill/>
          <a:ln>
            <a:noFill/>
          </a:ln>
          <a:effectLst/>
        </p:spPr>
        <p:txBody>
          <a:bodyPr wrap="none" lIns="0" tIns="0" rIns="0" bIns="0" rtlCol="0">
            <a:spAutoFit/>
          </a:bodyPr>
          <a:lstStyle/>
          <a:p>
            <a:pPr algn="ctr"/>
            <a:r>
              <a:rPr lang="en-US" sz="2400" b="1" dirty="0">
                <a:solidFill>
                  <a:schemeClr val="lt1"/>
                </a:solidFill>
                <a:latin typeface="+mj-lt"/>
              </a:rPr>
              <a:t>Agenda</a:t>
            </a:r>
          </a:p>
        </p:txBody>
      </p:sp>
      <p:sp>
        <p:nvSpPr>
          <p:cNvPr id="33" name="TextBox 32"/>
          <p:cNvSpPr txBox="1"/>
          <p:nvPr/>
        </p:nvSpPr>
        <p:spPr>
          <a:xfrm>
            <a:off x="3276598" y="2314122"/>
            <a:ext cx="2590800" cy="369332"/>
          </a:xfrm>
          <a:prstGeom prst="rect">
            <a:avLst/>
          </a:prstGeom>
          <a:noFill/>
        </p:spPr>
        <p:txBody>
          <a:bodyPr wrap="square" rtlCol="0">
            <a:spAutoFit/>
          </a:bodyPr>
          <a:lstStyle/>
          <a:p>
            <a:endParaRPr lang="en-CA" sz="1800"/>
          </a:p>
        </p:txBody>
      </p:sp>
      <p:sp>
        <p:nvSpPr>
          <p:cNvPr id="34" name="TextBox 33"/>
          <p:cNvSpPr txBox="1"/>
          <p:nvPr/>
        </p:nvSpPr>
        <p:spPr>
          <a:xfrm>
            <a:off x="3276598" y="3287919"/>
            <a:ext cx="2590800" cy="369332"/>
          </a:xfrm>
          <a:prstGeom prst="rect">
            <a:avLst/>
          </a:prstGeom>
          <a:noFill/>
        </p:spPr>
        <p:txBody>
          <a:bodyPr wrap="square" rtlCol="0">
            <a:spAutoFit/>
          </a:bodyPr>
          <a:lstStyle/>
          <a:p>
            <a:endParaRPr lang="en-CA" sz="1800"/>
          </a:p>
        </p:txBody>
      </p:sp>
      <p:cxnSp>
        <p:nvCxnSpPr>
          <p:cNvPr id="16" name="Straight Connector 15"/>
          <p:cNvCxnSpPr/>
          <p:nvPr/>
        </p:nvCxnSpPr>
        <p:spPr>
          <a:xfrm>
            <a:off x="2981323" y="-628649"/>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20" name="Content Placeholder 4"/>
          <p:cNvSpPr>
            <a:spLocks noGrp="1"/>
          </p:cNvSpPr>
          <p:nvPr>
            <p:ph sz="quarter" idx="11" hasCustomPrompt="1"/>
          </p:nvPr>
        </p:nvSpPr>
        <p:spPr>
          <a:xfrm>
            <a:off x="3257548" y="427552"/>
            <a:ext cx="4267202" cy="516494"/>
          </a:xfrm>
        </p:spPr>
        <p:txBody>
          <a:bodyPr>
            <a:normAutofit/>
          </a:bodyPr>
          <a:lstStyle>
            <a:lvl1pPr marL="0" indent="0">
              <a:buClr>
                <a:schemeClr val="tx2"/>
              </a:buClr>
              <a:buFont typeface="Wingdings" panose="05000000000000000000" pitchFamily="2" charset="2"/>
              <a:buNone/>
              <a:defRPr sz="1800" b="0" baseline="0">
                <a:solidFill>
                  <a:schemeClr val="accent2"/>
                </a:solidFill>
                <a:latin typeface="+mj-lt"/>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6" name="Oval 25"/>
          <p:cNvSpPr/>
          <p:nvPr/>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7" name="Right Triangle 16"/>
          <p:cNvSpPr/>
          <p:nvPr/>
        </p:nvSpPr>
        <p:spPr>
          <a:xfrm flipH="1">
            <a:off x="6002429"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8" name="TextBox 17"/>
          <p:cNvSpPr txBox="1"/>
          <p:nvPr/>
        </p:nvSpPr>
        <p:spPr>
          <a:xfrm>
            <a:off x="152400" y="133352"/>
            <a:ext cx="926536" cy="369332"/>
          </a:xfrm>
          <a:prstGeom prst="rect">
            <a:avLst/>
          </a:prstGeom>
          <a:noFill/>
          <a:ln>
            <a:noFill/>
          </a:ln>
          <a:effectLst/>
        </p:spPr>
        <p:txBody>
          <a:bodyPr wrap="none" lIns="0" tIns="0" rIns="0" bIns="0" rtlCol="0">
            <a:spAutoFit/>
          </a:bodyPr>
          <a:lstStyle/>
          <a:p>
            <a:pPr algn="ctr"/>
            <a:r>
              <a:rPr lang="en-US" sz="2400" b="1" dirty="0">
                <a:solidFill>
                  <a:schemeClr val="lt1"/>
                </a:solidFill>
                <a:latin typeface="+mj-lt"/>
              </a:rPr>
              <a:t>Agenda</a:t>
            </a:r>
          </a:p>
        </p:txBody>
      </p:sp>
      <p:sp>
        <p:nvSpPr>
          <p:cNvPr id="19" name="TextBox 18"/>
          <p:cNvSpPr txBox="1"/>
          <p:nvPr/>
        </p:nvSpPr>
        <p:spPr>
          <a:xfrm>
            <a:off x="3276598" y="2314122"/>
            <a:ext cx="2590800" cy="369332"/>
          </a:xfrm>
          <a:prstGeom prst="rect">
            <a:avLst/>
          </a:prstGeom>
          <a:noFill/>
        </p:spPr>
        <p:txBody>
          <a:bodyPr wrap="square" rtlCol="0">
            <a:spAutoFit/>
          </a:bodyPr>
          <a:lstStyle/>
          <a:p>
            <a:endParaRPr lang="en-CA" sz="1800"/>
          </a:p>
        </p:txBody>
      </p:sp>
      <p:sp>
        <p:nvSpPr>
          <p:cNvPr id="25" name="TextBox 24"/>
          <p:cNvSpPr txBox="1"/>
          <p:nvPr/>
        </p:nvSpPr>
        <p:spPr>
          <a:xfrm>
            <a:off x="3276598" y="3287919"/>
            <a:ext cx="2590800" cy="369332"/>
          </a:xfrm>
          <a:prstGeom prst="rect">
            <a:avLst/>
          </a:prstGeom>
          <a:noFill/>
        </p:spPr>
        <p:txBody>
          <a:bodyPr wrap="square" rtlCol="0">
            <a:spAutoFit/>
          </a:bodyPr>
          <a:lstStyle/>
          <a:p>
            <a:endParaRPr lang="en-CA" sz="1800"/>
          </a:p>
        </p:txBody>
      </p:sp>
      <p:cxnSp>
        <p:nvCxnSpPr>
          <p:cNvPr id="29" name="Straight Connector 28"/>
          <p:cNvCxnSpPr/>
          <p:nvPr/>
        </p:nvCxnSpPr>
        <p:spPr>
          <a:xfrm>
            <a:off x="2981323" y="-628649"/>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32" name="Oval 31"/>
          <p:cNvSpPr/>
          <p:nvPr/>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3" name="TextBox 22"/>
          <p:cNvSpPr txBox="1"/>
          <p:nvPr/>
        </p:nvSpPr>
        <p:spPr>
          <a:xfrm>
            <a:off x="7315200" y="4928057"/>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pic>
        <p:nvPicPr>
          <p:cNvPr id="21" name="Picture 20"/>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796" y="0"/>
            <a:ext cx="2597596" cy="5143500"/>
          </a:xfrm>
          <a:prstGeom prst="rect">
            <a:avLst/>
          </a:prstGeom>
        </p:spPr>
      </p:pic>
      <p:sp>
        <p:nvSpPr>
          <p:cNvPr id="24" name="Right Triangle 23"/>
          <p:cNvSpPr/>
          <p:nvPr/>
        </p:nvSpPr>
        <p:spPr>
          <a:xfrm flipH="1">
            <a:off x="6002429"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27" name="TextBox 26"/>
          <p:cNvSpPr txBox="1"/>
          <p:nvPr/>
        </p:nvSpPr>
        <p:spPr>
          <a:xfrm>
            <a:off x="152400" y="133352"/>
            <a:ext cx="926536" cy="369332"/>
          </a:xfrm>
          <a:prstGeom prst="rect">
            <a:avLst/>
          </a:prstGeom>
          <a:noFill/>
          <a:ln>
            <a:noFill/>
          </a:ln>
          <a:effectLst/>
        </p:spPr>
        <p:txBody>
          <a:bodyPr wrap="none" lIns="0" tIns="0" rIns="0" bIns="0" rtlCol="0">
            <a:spAutoFit/>
          </a:bodyPr>
          <a:lstStyle/>
          <a:p>
            <a:pPr algn="ctr"/>
            <a:r>
              <a:rPr lang="en-US" sz="2400" b="1" dirty="0">
                <a:solidFill>
                  <a:schemeClr val="lt1"/>
                </a:solidFill>
                <a:latin typeface="+mj-lt"/>
              </a:rPr>
              <a:t>Agenda</a:t>
            </a:r>
          </a:p>
        </p:txBody>
      </p:sp>
      <p:sp>
        <p:nvSpPr>
          <p:cNvPr id="28" name="TextBox 27"/>
          <p:cNvSpPr txBox="1"/>
          <p:nvPr/>
        </p:nvSpPr>
        <p:spPr>
          <a:xfrm>
            <a:off x="3276598" y="2314122"/>
            <a:ext cx="2590800" cy="369332"/>
          </a:xfrm>
          <a:prstGeom prst="rect">
            <a:avLst/>
          </a:prstGeom>
          <a:noFill/>
        </p:spPr>
        <p:txBody>
          <a:bodyPr wrap="square" rtlCol="0">
            <a:spAutoFit/>
          </a:bodyPr>
          <a:lstStyle/>
          <a:p>
            <a:endParaRPr lang="en-CA" sz="1800"/>
          </a:p>
        </p:txBody>
      </p:sp>
      <p:sp>
        <p:nvSpPr>
          <p:cNvPr id="30" name="TextBox 29"/>
          <p:cNvSpPr txBox="1"/>
          <p:nvPr/>
        </p:nvSpPr>
        <p:spPr>
          <a:xfrm>
            <a:off x="3276598" y="3287919"/>
            <a:ext cx="2590800" cy="369332"/>
          </a:xfrm>
          <a:prstGeom prst="rect">
            <a:avLst/>
          </a:prstGeom>
          <a:noFill/>
        </p:spPr>
        <p:txBody>
          <a:bodyPr wrap="square" rtlCol="0">
            <a:spAutoFit/>
          </a:bodyPr>
          <a:lstStyle/>
          <a:p>
            <a:endParaRPr lang="en-CA" sz="1800"/>
          </a:p>
        </p:txBody>
      </p:sp>
      <p:cxnSp>
        <p:nvCxnSpPr>
          <p:cNvPr id="35" name="Straight Connector 34"/>
          <p:cNvCxnSpPr/>
          <p:nvPr/>
        </p:nvCxnSpPr>
        <p:spPr>
          <a:xfrm>
            <a:off x="2981323" y="-628649"/>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36" name="Oval 35"/>
          <p:cNvSpPr/>
          <p:nvPr/>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38" name="Picture 37">
            <a:extLst>
              <a:ext uri="{FF2B5EF4-FFF2-40B4-BE49-F238E27FC236}">
                <a16:creationId xmlns:a16="http://schemas.microsoft.com/office/drawing/2014/main" id="{E483E5CB-73F1-F06A-10AB-81C256156F6D}"/>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796" y="0"/>
            <a:ext cx="2597596" cy="5143500"/>
          </a:xfrm>
          <a:prstGeom prst="rect">
            <a:avLst/>
          </a:prstGeom>
        </p:spPr>
      </p:pic>
      <p:sp>
        <p:nvSpPr>
          <p:cNvPr id="39" name="Right Triangle 38">
            <a:extLst>
              <a:ext uri="{FF2B5EF4-FFF2-40B4-BE49-F238E27FC236}">
                <a16:creationId xmlns:a16="http://schemas.microsoft.com/office/drawing/2014/main" id="{5ACA213F-1147-C606-F019-61BB0E6F5057}"/>
              </a:ext>
            </a:extLst>
          </p:cNvPr>
          <p:cNvSpPr/>
          <p:nvPr userDrawn="1"/>
        </p:nvSpPr>
        <p:spPr>
          <a:xfrm flipH="1">
            <a:off x="6002428"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40" name="TextBox 39">
            <a:extLst>
              <a:ext uri="{FF2B5EF4-FFF2-40B4-BE49-F238E27FC236}">
                <a16:creationId xmlns:a16="http://schemas.microsoft.com/office/drawing/2014/main" id="{D9B20D88-0D7C-9BB8-DB36-B2AFA5C7B649}"/>
              </a:ext>
            </a:extLst>
          </p:cNvPr>
          <p:cNvSpPr txBox="1"/>
          <p:nvPr userDrawn="1"/>
        </p:nvSpPr>
        <p:spPr>
          <a:xfrm>
            <a:off x="152400" y="133351"/>
            <a:ext cx="926536" cy="369332"/>
          </a:xfrm>
          <a:prstGeom prst="rect">
            <a:avLst/>
          </a:prstGeom>
          <a:noFill/>
          <a:ln>
            <a:noFill/>
          </a:ln>
          <a:effectLst/>
        </p:spPr>
        <p:txBody>
          <a:bodyPr wrap="none" lIns="0" tIns="0" rIns="0" bIns="0" rtlCol="0">
            <a:spAutoFit/>
          </a:bodyPr>
          <a:lstStyle/>
          <a:p>
            <a:pPr algn="ctr"/>
            <a:r>
              <a:rPr lang="en-US" sz="2400" b="1" dirty="0">
                <a:solidFill>
                  <a:schemeClr val="lt1"/>
                </a:solidFill>
                <a:latin typeface="+mj-lt"/>
              </a:rPr>
              <a:t>Agenda</a:t>
            </a:r>
          </a:p>
        </p:txBody>
      </p:sp>
      <p:sp>
        <p:nvSpPr>
          <p:cNvPr id="41" name="TextBox 40">
            <a:extLst>
              <a:ext uri="{FF2B5EF4-FFF2-40B4-BE49-F238E27FC236}">
                <a16:creationId xmlns:a16="http://schemas.microsoft.com/office/drawing/2014/main" id="{CD51FECF-A2E4-C417-0879-C559E1CFAAB1}"/>
              </a:ext>
            </a:extLst>
          </p:cNvPr>
          <p:cNvSpPr txBox="1"/>
          <p:nvPr userDrawn="1"/>
        </p:nvSpPr>
        <p:spPr>
          <a:xfrm>
            <a:off x="3276598" y="2314121"/>
            <a:ext cx="2590800" cy="369332"/>
          </a:xfrm>
          <a:prstGeom prst="rect">
            <a:avLst/>
          </a:prstGeom>
          <a:noFill/>
        </p:spPr>
        <p:txBody>
          <a:bodyPr wrap="square" rtlCol="0">
            <a:spAutoFit/>
          </a:bodyPr>
          <a:lstStyle/>
          <a:p>
            <a:endParaRPr lang="en-CA" sz="1800"/>
          </a:p>
        </p:txBody>
      </p:sp>
      <p:sp>
        <p:nvSpPr>
          <p:cNvPr id="42" name="TextBox 41">
            <a:extLst>
              <a:ext uri="{FF2B5EF4-FFF2-40B4-BE49-F238E27FC236}">
                <a16:creationId xmlns:a16="http://schemas.microsoft.com/office/drawing/2014/main" id="{85438A76-E525-F49A-644F-82BC8D65F162}"/>
              </a:ext>
            </a:extLst>
          </p:cNvPr>
          <p:cNvSpPr txBox="1"/>
          <p:nvPr userDrawn="1"/>
        </p:nvSpPr>
        <p:spPr>
          <a:xfrm>
            <a:off x="3276598" y="3287918"/>
            <a:ext cx="2590800" cy="369332"/>
          </a:xfrm>
          <a:prstGeom prst="rect">
            <a:avLst/>
          </a:prstGeom>
          <a:noFill/>
        </p:spPr>
        <p:txBody>
          <a:bodyPr wrap="square" rtlCol="0">
            <a:spAutoFit/>
          </a:bodyPr>
          <a:lstStyle/>
          <a:p>
            <a:endParaRPr lang="en-CA" sz="1800"/>
          </a:p>
        </p:txBody>
      </p:sp>
      <p:cxnSp>
        <p:nvCxnSpPr>
          <p:cNvPr id="43" name="Straight Connector 42">
            <a:extLst>
              <a:ext uri="{FF2B5EF4-FFF2-40B4-BE49-F238E27FC236}">
                <a16:creationId xmlns:a16="http://schemas.microsoft.com/office/drawing/2014/main" id="{C4B4A1F9-8565-4C21-78B4-A4FD2C727F90}"/>
              </a:ext>
            </a:extLst>
          </p:cNvPr>
          <p:cNvCxnSpPr/>
          <p:nvPr userDrawn="1"/>
        </p:nvCxnSpPr>
        <p:spPr>
          <a:xfrm>
            <a:off x="2981323" y="-628649"/>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44" name="Oval 43">
            <a:extLst>
              <a:ext uri="{FF2B5EF4-FFF2-40B4-BE49-F238E27FC236}">
                <a16:creationId xmlns:a16="http://schemas.microsoft.com/office/drawing/2014/main" id="{67E39451-94A7-F328-D8E5-E7BA7F6807BF}"/>
              </a:ext>
            </a:extLst>
          </p:cNvPr>
          <p:cNvSpPr/>
          <p:nvPr userDrawn="1"/>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220443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_Agenda 3 items">
    <p:spTree>
      <p:nvGrpSpPr>
        <p:cNvPr id="1" name=""/>
        <p:cNvGrpSpPr/>
        <p:nvPr/>
      </p:nvGrpSpPr>
      <p:grpSpPr>
        <a:xfrm>
          <a:off x="0" y="0"/>
          <a:ext cx="0" cy="0"/>
          <a:chOff x="0" y="0"/>
          <a:chExt cx="0" cy="0"/>
        </a:xfrm>
      </p:grpSpPr>
      <p:pic>
        <p:nvPicPr>
          <p:cNvPr id="37" name="Picture 3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796" y="0"/>
            <a:ext cx="2597596" cy="5143500"/>
          </a:xfrm>
          <a:prstGeom prst="rect">
            <a:avLst/>
          </a:prstGeom>
        </p:spPr>
      </p:pic>
      <p:sp>
        <p:nvSpPr>
          <p:cNvPr id="22" name="Right Triangle 21"/>
          <p:cNvSpPr/>
          <p:nvPr/>
        </p:nvSpPr>
        <p:spPr>
          <a:xfrm flipH="1">
            <a:off x="6002429"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31" name="TextBox 30"/>
          <p:cNvSpPr txBox="1"/>
          <p:nvPr/>
        </p:nvSpPr>
        <p:spPr>
          <a:xfrm>
            <a:off x="152400" y="133352"/>
            <a:ext cx="926536" cy="369332"/>
          </a:xfrm>
          <a:prstGeom prst="rect">
            <a:avLst/>
          </a:prstGeom>
          <a:noFill/>
          <a:ln>
            <a:noFill/>
          </a:ln>
          <a:effectLst/>
        </p:spPr>
        <p:txBody>
          <a:bodyPr wrap="none" lIns="0" tIns="0" rIns="0" bIns="0" rtlCol="0">
            <a:spAutoFit/>
          </a:bodyPr>
          <a:lstStyle/>
          <a:p>
            <a:pPr algn="ctr"/>
            <a:r>
              <a:rPr lang="en-US" sz="2400" b="1" dirty="0">
                <a:solidFill>
                  <a:schemeClr val="lt1"/>
                </a:solidFill>
                <a:latin typeface="+mj-lt"/>
              </a:rPr>
              <a:t>Agenda</a:t>
            </a:r>
          </a:p>
        </p:txBody>
      </p:sp>
      <p:sp>
        <p:nvSpPr>
          <p:cNvPr id="33" name="TextBox 32"/>
          <p:cNvSpPr txBox="1"/>
          <p:nvPr/>
        </p:nvSpPr>
        <p:spPr>
          <a:xfrm>
            <a:off x="3276598" y="2314122"/>
            <a:ext cx="2590800" cy="369332"/>
          </a:xfrm>
          <a:prstGeom prst="rect">
            <a:avLst/>
          </a:prstGeom>
          <a:noFill/>
        </p:spPr>
        <p:txBody>
          <a:bodyPr wrap="square" rtlCol="0">
            <a:spAutoFit/>
          </a:bodyPr>
          <a:lstStyle/>
          <a:p>
            <a:endParaRPr lang="en-CA" sz="1800"/>
          </a:p>
        </p:txBody>
      </p:sp>
      <p:sp>
        <p:nvSpPr>
          <p:cNvPr id="34" name="TextBox 33"/>
          <p:cNvSpPr txBox="1"/>
          <p:nvPr/>
        </p:nvSpPr>
        <p:spPr>
          <a:xfrm>
            <a:off x="3276598" y="3287919"/>
            <a:ext cx="2590800" cy="369332"/>
          </a:xfrm>
          <a:prstGeom prst="rect">
            <a:avLst/>
          </a:prstGeom>
          <a:noFill/>
        </p:spPr>
        <p:txBody>
          <a:bodyPr wrap="square" rtlCol="0">
            <a:spAutoFit/>
          </a:bodyPr>
          <a:lstStyle/>
          <a:p>
            <a:endParaRPr lang="en-CA" sz="1800"/>
          </a:p>
        </p:txBody>
      </p:sp>
      <p:cxnSp>
        <p:nvCxnSpPr>
          <p:cNvPr id="16" name="Straight Connector 15"/>
          <p:cNvCxnSpPr/>
          <p:nvPr/>
        </p:nvCxnSpPr>
        <p:spPr>
          <a:xfrm>
            <a:off x="2981323" y="-628649"/>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20" name="Content Placeholder 4"/>
          <p:cNvSpPr>
            <a:spLocks noGrp="1"/>
          </p:cNvSpPr>
          <p:nvPr>
            <p:ph sz="quarter" idx="11" hasCustomPrompt="1"/>
          </p:nvPr>
        </p:nvSpPr>
        <p:spPr>
          <a:xfrm>
            <a:off x="3257548" y="427552"/>
            <a:ext cx="4267202" cy="516494"/>
          </a:xfrm>
        </p:spPr>
        <p:txBody>
          <a:bodyPr>
            <a:normAutofit/>
          </a:bodyPr>
          <a:lstStyle>
            <a:lvl1pPr marL="0" indent="0">
              <a:buClr>
                <a:schemeClr val="tx2"/>
              </a:buClr>
              <a:buFont typeface="Wingdings" panose="05000000000000000000" pitchFamily="2" charset="2"/>
              <a:buNone/>
              <a:defRPr sz="1800" b="0" baseline="0">
                <a:solidFill>
                  <a:schemeClr val="accent2"/>
                </a:solidFill>
                <a:latin typeface="+mj-lt"/>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3" name="Content Placeholder 4"/>
          <p:cNvSpPr>
            <a:spLocks noGrp="1"/>
          </p:cNvSpPr>
          <p:nvPr>
            <p:ph sz="quarter" idx="12" hasCustomPrompt="1"/>
          </p:nvPr>
        </p:nvSpPr>
        <p:spPr>
          <a:xfrm>
            <a:off x="3276598" y="1350441"/>
            <a:ext cx="4267202" cy="516494"/>
          </a:xfrm>
        </p:spPr>
        <p:txBody>
          <a:bodyPr>
            <a:normAutofit/>
          </a:bodyPr>
          <a:lstStyle>
            <a:lvl1pPr marL="0" indent="0">
              <a:buClr>
                <a:schemeClr val="tx2"/>
              </a:buClr>
              <a:buFont typeface="Wingdings" panose="05000000000000000000" pitchFamily="2" charset="2"/>
              <a:buNone/>
              <a:defRPr sz="1800" b="0" baseline="0">
                <a:solidFill>
                  <a:schemeClr val="accent2"/>
                </a:solidFill>
                <a:latin typeface="+mj-lt"/>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6" name="Oval 25"/>
          <p:cNvSpPr/>
          <p:nvPr/>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7" name="Oval 26"/>
          <p:cNvSpPr/>
          <p:nvPr/>
        </p:nvSpPr>
        <p:spPr>
          <a:xfrm>
            <a:off x="2828923" y="1470313"/>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7" name="Right Triangle 16"/>
          <p:cNvSpPr/>
          <p:nvPr/>
        </p:nvSpPr>
        <p:spPr>
          <a:xfrm flipH="1">
            <a:off x="6002429"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8" name="TextBox 17"/>
          <p:cNvSpPr txBox="1"/>
          <p:nvPr/>
        </p:nvSpPr>
        <p:spPr>
          <a:xfrm>
            <a:off x="152400" y="133352"/>
            <a:ext cx="926536" cy="369332"/>
          </a:xfrm>
          <a:prstGeom prst="rect">
            <a:avLst/>
          </a:prstGeom>
          <a:noFill/>
          <a:ln>
            <a:noFill/>
          </a:ln>
          <a:effectLst/>
        </p:spPr>
        <p:txBody>
          <a:bodyPr wrap="none" lIns="0" tIns="0" rIns="0" bIns="0" rtlCol="0">
            <a:spAutoFit/>
          </a:bodyPr>
          <a:lstStyle/>
          <a:p>
            <a:pPr algn="ctr"/>
            <a:r>
              <a:rPr lang="en-US" sz="2400" b="1" dirty="0">
                <a:solidFill>
                  <a:schemeClr val="lt1"/>
                </a:solidFill>
                <a:latin typeface="+mj-lt"/>
              </a:rPr>
              <a:t>Agenda</a:t>
            </a:r>
          </a:p>
        </p:txBody>
      </p:sp>
      <p:sp>
        <p:nvSpPr>
          <p:cNvPr id="19" name="TextBox 18"/>
          <p:cNvSpPr txBox="1"/>
          <p:nvPr/>
        </p:nvSpPr>
        <p:spPr>
          <a:xfrm>
            <a:off x="3276598" y="2314122"/>
            <a:ext cx="2590800" cy="369332"/>
          </a:xfrm>
          <a:prstGeom prst="rect">
            <a:avLst/>
          </a:prstGeom>
          <a:noFill/>
        </p:spPr>
        <p:txBody>
          <a:bodyPr wrap="square" rtlCol="0">
            <a:spAutoFit/>
          </a:bodyPr>
          <a:lstStyle/>
          <a:p>
            <a:endParaRPr lang="en-CA" sz="1800"/>
          </a:p>
        </p:txBody>
      </p:sp>
      <p:sp>
        <p:nvSpPr>
          <p:cNvPr id="25" name="TextBox 24"/>
          <p:cNvSpPr txBox="1"/>
          <p:nvPr/>
        </p:nvSpPr>
        <p:spPr>
          <a:xfrm>
            <a:off x="3276598" y="3287919"/>
            <a:ext cx="2590800" cy="369332"/>
          </a:xfrm>
          <a:prstGeom prst="rect">
            <a:avLst/>
          </a:prstGeom>
          <a:noFill/>
        </p:spPr>
        <p:txBody>
          <a:bodyPr wrap="square" rtlCol="0">
            <a:spAutoFit/>
          </a:bodyPr>
          <a:lstStyle/>
          <a:p>
            <a:endParaRPr lang="en-CA" sz="1800"/>
          </a:p>
        </p:txBody>
      </p:sp>
      <p:cxnSp>
        <p:nvCxnSpPr>
          <p:cNvPr id="29" name="Straight Connector 28"/>
          <p:cNvCxnSpPr/>
          <p:nvPr/>
        </p:nvCxnSpPr>
        <p:spPr>
          <a:xfrm>
            <a:off x="2981323" y="-628649"/>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32" name="Oval 31"/>
          <p:cNvSpPr/>
          <p:nvPr/>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5" name="Oval 34"/>
          <p:cNvSpPr/>
          <p:nvPr/>
        </p:nvSpPr>
        <p:spPr>
          <a:xfrm>
            <a:off x="2828923" y="1470313"/>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6" name="TextBox 35"/>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pic>
        <p:nvPicPr>
          <p:cNvPr id="21" name="Picture 20"/>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796" y="0"/>
            <a:ext cx="2597596" cy="5143500"/>
          </a:xfrm>
          <a:prstGeom prst="rect">
            <a:avLst/>
          </a:prstGeom>
        </p:spPr>
      </p:pic>
      <p:sp>
        <p:nvSpPr>
          <p:cNvPr id="24" name="Right Triangle 23"/>
          <p:cNvSpPr/>
          <p:nvPr/>
        </p:nvSpPr>
        <p:spPr>
          <a:xfrm flipH="1">
            <a:off x="6002429"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28" name="TextBox 27"/>
          <p:cNvSpPr txBox="1"/>
          <p:nvPr/>
        </p:nvSpPr>
        <p:spPr>
          <a:xfrm>
            <a:off x="152400" y="133352"/>
            <a:ext cx="926536" cy="369332"/>
          </a:xfrm>
          <a:prstGeom prst="rect">
            <a:avLst/>
          </a:prstGeom>
          <a:noFill/>
          <a:ln>
            <a:noFill/>
          </a:ln>
          <a:effectLst/>
        </p:spPr>
        <p:txBody>
          <a:bodyPr wrap="none" lIns="0" tIns="0" rIns="0" bIns="0" rtlCol="0">
            <a:spAutoFit/>
          </a:bodyPr>
          <a:lstStyle/>
          <a:p>
            <a:pPr algn="ctr"/>
            <a:r>
              <a:rPr lang="en-US" sz="2400" b="1" dirty="0">
                <a:solidFill>
                  <a:schemeClr val="lt1"/>
                </a:solidFill>
                <a:latin typeface="+mj-lt"/>
              </a:rPr>
              <a:t>Agenda</a:t>
            </a:r>
          </a:p>
        </p:txBody>
      </p:sp>
      <p:sp>
        <p:nvSpPr>
          <p:cNvPr id="30" name="TextBox 29"/>
          <p:cNvSpPr txBox="1"/>
          <p:nvPr/>
        </p:nvSpPr>
        <p:spPr>
          <a:xfrm>
            <a:off x="3276598" y="2314122"/>
            <a:ext cx="2590800" cy="369332"/>
          </a:xfrm>
          <a:prstGeom prst="rect">
            <a:avLst/>
          </a:prstGeom>
          <a:noFill/>
        </p:spPr>
        <p:txBody>
          <a:bodyPr wrap="square" rtlCol="0">
            <a:spAutoFit/>
          </a:bodyPr>
          <a:lstStyle/>
          <a:p>
            <a:endParaRPr lang="en-CA" sz="1800"/>
          </a:p>
        </p:txBody>
      </p:sp>
      <p:sp>
        <p:nvSpPr>
          <p:cNvPr id="38" name="TextBox 37"/>
          <p:cNvSpPr txBox="1"/>
          <p:nvPr/>
        </p:nvSpPr>
        <p:spPr>
          <a:xfrm>
            <a:off x="3276598" y="3287919"/>
            <a:ext cx="2590800" cy="369332"/>
          </a:xfrm>
          <a:prstGeom prst="rect">
            <a:avLst/>
          </a:prstGeom>
          <a:noFill/>
        </p:spPr>
        <p:txBody>
          <a:bodyPr wrap="square" rtlCol="0">
            <a:spAutoFit/>
          </a:bodyPr>
          <a:lstStyle/>
          <a:p>
            <a:endParaRPr lang="en-CA" sz="1800"/>
          </a:p>
        </p:txBody>
      </p:sp>
      <p:cxnSp>
        <p:nvCxnSpPr>
          <p:cNvPr id="39" name="Straight Connector 38"/>
          <p:cNvCxnSpPr/>
          <p:nvPr/>
        </p:nvCxnSpPr>
        <p:spPr>
          <a:xfrm>
            <a:off x="2981323" y="-628649"/>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40" name="Oval 39"/>
          <p:cNvSpPr/>
          <p:nvPr/>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1" name="Oval 40"/>
          <p:cNvSpPr/>
          <p:nvPr/>
        </p:nvSpPr>
        <p:spPr>
          <a:xfrm>
            <a:off x="2828923" y="1470313"/>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42" name="Picture 41">
            <a:extLst>
              <a:ext uri="{FF2B5EF4-FFF2-40B4-BE49-F238E27FC236}">
                <a16:creationId xmlns:a16="http://schemas.microsoft.com/office/drawing/2014/main" id="{4A1628B8-F613-2B22-BADB-427D7C7172A4}"/>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796" y="0"/>
            <a:ext cx="2597596" cy="5143500"/>
          </a:xfrm>
          <a:prstGeom prst="rect">
            <a:avLst/>
          </a:prstGeom>
        </p:spPr>
      </p:pic>
      <p:sp>
        <p:nvSpPr>
          <p:cNvPr id="43" name="Right Triangle 42">
            <a:extLst>
              <a:ext uri="{FF2B5EF4-FFF2-40B4-BE49-F238E27FC236}">
                <a16:creationId xmlns:a16="http://schemas.microsoft.com/office/drawing/2014/main" id="{6BB92227-9DCB-6ADF-0A58-26E94C408618}"/>
              </a:ext>
            </a:extLst>
          </p:cNvPr>
          <p:cNvSpPr/>
          <p:nvPr userDrawn="1"/>
        </p:nvSpPr>
        <p:spPr>
          <a:xfrm flipH="1">
            <a:off x="6002428"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44" name="TextBox 43">
            <a:extLst>
              <a:ext uri="{FF2B5EF4-FFF2-40B4-BE49-F238E27FC236}">
                <a16:creationId xmlns:a16="http://schemas.microsoft.com/office/drawing/2014/main" id="{62BF7846-FD48-FB9B-34B3-4F4BD295675E}"/>
              </a:ext>
            </a:extLst>
          </p:cNvPr>
          <p:cNvSpPr txBox="1"/>
          <p:nvPr userDrawn="1"/>
        </p:nvSpPr>
        <p:spPr>
          <a:xfrm>
            <a:off x="152400" y="133351"/>
            <a:ext cx="926536" cy="369332"/>
          </a:xfrm>
          <a:prstGeom prst="rect">
            <a:avLst/>
          </a:prstGeom>
          <a:noFill/>
          <a:ln>
            <a:noFill/>
          </a:ln>
          <a:effectLst/>
        </p:spPr>
        <p:txBody>
          <a:bodyPr wrap="none" lIns="0" tIns="0" rIns="0" bIns="0" rtlCol="0">
            <a:spAutoFit/>
          </a:bodyPr>
          <a:lstStyle/>
          <a:p>
            <a:pPr algn="ctr"/>
            <a:r>
              <a:rPr lang="en-US" sz="2400" b="1" dirty="0">
                <a:solidFill>
                  <a:schemeClr val="lt1"/>
                </a:solidFill>
                <a:latin typeface="+mj-lt"/>
              </a:rPr>
              <a:t>Agenda</a:t>
            </a:r>
          </a:p>
        </p:txBody>
      </p:sp>
      <p:sp>
        <p:nvSpPr>
          <p:cNvPr id="45" name="TextBox 44">
            <a:extLst>
              <a:ext uri="{FF2B5EF4-FFF2-40B4-BE49-F238E27FC236}">
                <a16:creationId xmlns:a16="http://schemas.microsoft.com/office/drawing/2014/main" id="{CDCCD5B5-AD32-A858-5BDA-8E766719EDD5}"/>
              </a:ext>
            </a:extLst>
          </p:cNvPr>
          <p:cNvSpPr txBox="1"/>
          <p:nvPr userDrawn="1"/>
        </p:nvSpPr>
        <p:spPr>
          <a:xfrm>
            <a:off x="3276598" y="2314121"/>
            <a:ext cx="2590800" cy="369332"/>
          </a:xfrm>
          <a:prstGeom prst="rect">
            <a:avLst/>
          </a:prstGeom>
          <a:noFill/>
        </p:spPr>
        <p:txBody>
          <a:bodyPr wrap="square" rtlCol="0">
            <a:spAutoFit/>
          </a:bodyPr>
          <a:lstStyle/>
          <a:p>
            <a:endParaRPr lang="en-CA" sz="1800"/>
          </a:p>
        </p:txBody>
      </p:sp>
      <p:sp>
        <p:nvSpPr>
          <p:cNvPr id="46" name="TextBox 45">
            <a:extLst>
              <a:ext uri="{FF2B5EF4-FFF2-40B4-BE49-F238E27FC236}">
                <a16:creationId xmlns:a16="http://schemas.microsoft.com/office/drawing/2014/main" id="{84548056-0B8B-DFFD-3DD4-1C4FF814B2AA}"/>
              </a:ext>
            </a:extLst>
          </p:cNvPr>
          <p:cNvSpPr txBox="1"/>
          <p:nvPr userDrawn="1"/>
        </p:nvSpPr>
        <p:spPr>
          <a:xfrm>
            <a:off x="3276598" y="3287918"/>
            <a:ext cx="2590800" cy="369332"/>
          </a:xfrm>
          <a:prstGeom prst="rect">
            <a:avLst/>
          </a:prstGeom>
          <a:noFill/>
        </p:spPr>
        <p:txBody>
          <a:bodyPr wrap="square" rtlCol="0">
            <a:spAutoFit/>
          </a:bodyPr>
          <a:lstStyle/>
          <a:p>
            <a:endParaRPr lang="en-CA" sz="1800"/>
          </a:p>
        </p:txBody>
      </p:sp>
      <p:cxnSp>
        <p:nvCxnSpPr>
          <p:cNvPr id="47" name="Straight Connector 46">
            <a:extLst>
              <a:ext uri="{FF2B5EF4-FFF2-40B4-BE49-F238E27FC236}">
                <a16:creationId xmlns:a16="http://schemas.microsoft.com/office/drawing/2014/main" id="{58A0EAF9-34FC-3AEB-24A5-0BABD2DEBB52}"/>
              </a:ext>
            </a:extLst>
          </p:cNvPr>
          <p:cNvCxnSpPr/>
          <p:nvPr userDrawn="1"/>
        </p:nvCxnSpPr>
        <p:spPr>
          <a:xfrm>
            <a:off x="2981323" y="-628649"/>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48" name="Oval 47">
            <a:extLst>
              <a:ext uri="{FF2B5EF4-FFF2-40B4-BE49-F238E27FC236}">
                <a16:creationId xmlns:a16="http://schemas.microsoft.com/office/drawing/2014/main" id="{5BA07387-3F67-0B7B-E993-2B98A1D79673}"/>
              </a:ext>
            </a:extLst>
          </p:cNvPr>
          <p:cNvSpPr/>
          <p:nvPr userDrawn="1"/>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9" name="Oval 48">
            <a:extLst>
              <a:ext uri="{FF2B5EF4-FFF2-40B4-BE49-F238E27FC236}">
                <a16:creationId xmlns:a16="http://schemas.microsoft.com/office/drawing/2014/main" id="{906976BB-F8C1-11AC-5075-7882CA8A846F}"/>
              </a:ext>
            </a:extLst>
          </p:cNvPr>
          <p:cNvSpPr/>
          <p:nvPr userDrawn="1"/>
        </p:nvSpPr>
        <p:spPr>
          <a:xfrm>
            <a:off x="2828923" y="1470313"/>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192744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Agenda 3 items">
    <p:spTree>
      <p:nvGrpSpPr>
        <p:cNvPr id="1" name=""/>
        <p:cNvGrpSpPr/>
        <p:nvPr/>
      </p:nvGrpSpPr>
      <p:grpSpPr>
        <a:xfrm>
          <a:off x="0" y="0"/>
          <a:ext cx="0" cy="0"/>
          <a:chOff x="0" y="0"/>
          <a:chExt cx="0" cy="0"/>
        </a:xfrm>
      </p:grpSpPr>
      <p:pic>
        <p:nvPicPr>
          <p:cNvPr id="37" name="Picture 3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796" y="0"/>
            <a:ext cx="2597596" cy="5143500"/>
          </a:xfrm>
          <a:prstGeom prst="rect">
            <a:avLst/>
          </a:prstGeom>
        </p:spPr>
      </p:pic>
      <p:sp>
        <p:nvSpPr>
          <p:cNvPr id="22" name="Right Triangle 21"/>
          <p:cNvSpPr/>
          <p:nvPr/>
        </p:nvSpPr>
        <p:spPr>
          <a:xfrm flipH="1">
            <a:off x="6002429"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31" name="TextBox 30"/>
          <p:cNvSpPr txBox="1"/>
          <p:nvPr/>
        </p:nvSpPr>
        <p:spPr>
          <a:xfrm>
            <a:off x="152400" y="133352"/>
            <a:ext cx="926536" cy="369332"/>
          </a:xfrm>
          <a:prstGeom prst="rect">
            <a:avLst/>
          </a:prstGeom>
          <a:noFill/>
          <a:ln>
            <a:noFill/>
          </a:ln>
          <a:effectLst/>
        </p:spPr>
        <p:txBody>
          <a:bodyPr wrap="none" lIns="0" tIns="0" rIns="0" bIns="0" rtlCol="0">
            <a:spAutoFit/>
          </a:bodyPr>
          <a:lstStyle/>
          <a:p>
            <a:pPr algn="ctr"/>
            <a:r>
              <a:rPr lang="en-US" sz="2400" b="1" dirty="0">
                <a:solidFill>
                  <a:schemeClr val="lt1"/>
                </a:solidFill>
                <a:latin typeface="+mj-lt"/>
              </a:rPr>
              <a:t>Agenda</a:t>
            </a:r>
          </a:p>
        </p:txBody>
      </p:sp>
      <p:sp>
        <p:nvSpPr>
          <p:cNvPr id="33" name="TextBox 32"/>
          <p:cNvSpPr txBox="1"/>
          <p:nvPr/>
        </p:nvSpPr>
        <p:spPr>
          <a:xfrm>
            <a:off x="3276598" y="2314122"/>
            <a:ext cx="2590800" cy="369332"/>
          </a:xfrm>
          <a:prstGeom prst="rect">
            <a:avLst/>
          </a:prstGeom>
          <a:noFill/>
        </p:spPr>
        <p:txBody>
          <a:bodyPr wrap="square" rtlCol="0">
            <a:spAutoFit/>
          </a:bodyPr>
          <a:lstStyle/>
          <a:p>
            <a:endParaRPr lang="en-CA" sz="1800"/>
          </a:p>
        </p:txBody>
      </p:sp>
      <p:sp>
        <p:nvSpPr>
          <p:cNvPr id="34" name="TextBox 33"/>
          <p:cNvSpPr txBox="1"/>
          <p:nvPr/>
        </p:nvSpPr>
        <p:spPr>
          <a:xfrm>
            <a:off x="3276598" y="3287919"/>
            <a:ext cx="2590800" cy="369332"/>
          </a:xfrm>
          <a:prstGeom prst="rect">
            <a:avLst/>
          </a:prstGeom>
          <a:noFill/>
        </p:spPr>
        <p:txBody>
          <a:bodyPr wrap="square" rtlCol="0">
            <a:spAutoFit/>
          </a:bodyPr>
          <a:lstStyle/>
          <a:p>
            <a:endParaRPr lang="en-CA" sz="1800"/>
          </a:p>
        </p:txBody>
      </p:sp>
      <p:cxnSp>
        <p:nvCxnSpPr>
          <p:cNvPr id="16" name="Straight Connector 15"/>
          <p:cNvCxnSpPr/>
          <p:nvPr/>
        </p:nvCxnSpPr>
        <p:spPr>
          <a:xfrm>
            <a:off x="2981323" y="-628649"/>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20" name="Content Placeholder 4"/>
          <p:cNvSpPr>
            <a:spLocks noGrp="1"/>
          </p:cNvSpPr>
          <p:nvPr>
            <p:ph sz="quarter" idx="11" hasCustomPrompt="1"/>
          </p:nvPr>
        </p:nvSpPr>
        <p:spPr>
          <a:xfrm>
            <a:off x="3257548" y="427552"/>
            <a:ext cx="4267202" cy="516494"/>
          </a:xfrm>
        </p:spPr>
        <p:txBody>
          <a:bodyPr>
            <a:normAutofit/>
          </a:bodyPr>
          <a:lstStyle>
            <a:lvl1pPr marL="0" indent="0">
              <a:buClr>
                <a:schemeClr val="tx2"/>
              </a:buClr>
              <a:buFont typeface="Wingdings" panose="05000000000000000000" pitchFamily="2" charset="2"/>
              <a:buNone/>
              <a:defRPr sz="1800" b="0" baseline="0">
                <a:solidFill>
                  <a:schemeClr val="accent2"/>
                </a:solidFill>
                <a:latin typeface="+mj-lt"/>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3" name="Content Placeholder 4"/>
          <p:cNvSpPr>
            <a:spLocks noGrp="1"/>
          </p:cNvSpPr>
          <p:nvPr>
            <p:ph sz="quarter" idx="12" hasCustomPrompt="1"/>
          </p:nvPr>
        </p:nvSpPr>
        <p:spPr>
          <a:xfrm>
            <a:off x="3276598" y="1350441"/>
            <a:ext cx="4267202" cy="516494"/>
          </a:xfrm>
        </p:spPr>
        <p:txBody>
          <a:bodyPr>
            <a:normAutofit/>
          </a:bodyPr>
          <a:lstStyle>
            <a:lvl1pPr marL="0" indent="0">
              <a:buClr>
                <a:schemeClr val="tx2"/>
              </a:buClr>
              <a:buFont typeface="Wingdings" panose="05000000000000000000" pitchFamily="2" charset="2"/>
              <a:buNone/>
              <a:defRPr sz="1800" b="0" baseline="0">
                <a:solidFill>
                  <a:schemeClr val="accent2"/>
                </a:solidFill>
                <a:latin typeface="+mj-lt"/>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4" name="Content Placeholder 4"/>
          <p:cNvSpPr>
            <a:spLocks noGrp="1"/>
          </p:cNvSpPr>
          <p:nvPr>
            <p:ph sz="quarter" idx="13" hasCustomPrompt="1"/>
          </p:nvPr>
        </p:nvSpPr>
        <p:spPr>
          <a:xfrm>
            <a:off x="3257548" y="2282332"/>
            <a:ext cx="4267202" cy="516494"/>
          </a:xfrm>
        </p:spPr>
        <p:txBody>
          <a:bodyPr>
            <a:normAutofit/>
          </a:bodyPr>
          <a:lstStyle>
            <a:lvl1pPr marL="0" indent="0">
              <a:buClr>
                <a:schemeClr val="tx2"/>
              </a:buClr>
              <a:buFont typeface="Wingdings" panose="05000000000000000000" pitchFamily="2" charset="2"/>
              <a:buNone/>
              <a:defRPr sz="1800" b="0" baseline="0">
                <a:solidFill>
                  <a:schemeClr val="accent2"/>
                </a:solidFill>
                <a:latin typeface="+mj-lt"/>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6" name="Oval 25"/>
          <p:cNvSpPr/>
          <p:nvPr/>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7" name="Oval 26"/>
          <p:cNvSpPr/>
          <p:nvPr/>
        </p:nvSpPr>
        <p:spPr>
          <a:xfrm>
            <a:off x="2828923" y="1470313"/>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8" name="Oval 27"/>
          <p:cNvSpPr/>
          <p:nvPr/>
        </p:nvSpPr>
        <p:spPr>
          <a:xfrm>
            <a:off x="2828923" y="2397702"/>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7" name="Right Triangle 16"/>
          <p:cNvSpPr/>
          <p:nvPr/>
        </p:nvSpPr>
        <p:spPr>
          <a:xfrm flipH="1">
            <a:off x="6002429"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8" name="TextBox 17"/>
          <p:cNvSpPr txBox="1"/>
          <p:nvPr/>
        </p:nvSpPr>
        <p:spPr>
          <a:xfrm>
            <a:off x="152400" y="133352"/>
            <a:ext cx="926536" cy="369332"/>
          </a:xfrm>
          <a:prstGeom prst="rect">
            <a:avLst/>
          </a:prstGeom>
          <a:noFill/>
          <a:ln>
            <a:noFill/>
          </a:ln>
          <a:effectLst/>
        </p:spPr>
        <p:txBody>
          <a:bodyPr wrap="none" lIns="0" tIns="0" rIns="0" bIns="0" rtlCol="0">
            <a:spAutoFit/>
          </a:bodyPr>
          <a:lstStyle/>
          <a:p>
            <a:pPr algn="ctr"/>
            <a:r>
              <a:rPr lang="en-US" sz="2400" b="1" dirty="0">
                <a:solidFill>
                  <a:schemeClr val="lt1"/>
                </a:solidFill>
                <a:latin typeface="+mj-lt"/>
              </a:rPr>
              <a:t>Agenda</a:t>
            </a:r>
          </a:p>
        </p:txBody>
      </p:sp>
      <p:sp>
        <p:nvSpPr>
          <p:cNvPr id="25" name="TextBox 24"/>
          <p:cNvSpPr txBox="1"/>
          <p:nvPr/>
        </p:nvSpPr>
        <p:spPr>
          <a:xfrm>
            <a:off x="3276598" y="3287919"/>
            <a:ext cx="2590800" cy="369332"/>
          </a:xfrm>
          <a:prstGeom prst="rect">
            <a:avLst/>
          </a:prstGeom>
          <a:noFill/>
        </p:spPr>
        <p:txBody>
          <a:bodyPr wrap="square" rtlCol="0">
            <a:spAutoFit/>
          </a:bodyPr>
          <a:lstStyle/>
          <a:p>
            <a:endParaRPr lang="en-CA" sz="1800"/>
          </a:p>
        </p:txBody>
      </p:sp>
      <p:cxnSp>
        <p:nvCxnSpPr>
          <p:cNvPr id="29" name="Straight Connector 28"/>
          <p:cNvCxnSpPr/>
          <p:nvPr/>
        </p:nvCxnSpPr>
        <p:spPr>
          <a:xfrm>
            <a:off x="2981323" y="-628649"/>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32" name="Oval 31"/>
          <p:cNvSpPr/>
          <p:nvPr/>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5" name="Oval 34"/>
          <p:cNvSpPr/>
          <p:nvPr/>
        </p:nvSpPr>
        <p:spPr>
          <a:xfrm>
            <a:off x="2828923" y="1470313"/>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6" name="Oval 35"/>
          <p:cNvSpPr/>
          <p:nvPr/>
        </p:nvSpPr>
        <p:spPr>
          <a:xfrm>
            <a:off x="2828923" y="2397702"/>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0" name="TextBox 39"/>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pic>
        <p:nvPicPr>
          <p:cNvPr id="30" name="Picture 29"/>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796" y="0"/>
            <a:ext cx="2597596" cy="5143500"/>
          </a:xfrm>
          <a:prstGeom prst="rect">
            <a:avLst/>
          </a:prstGeom>
        </p:spPr>
      </p:pic>
      <p:sp>
        <p:nvSpPr>
          <p:cNvPr id="38" name="Right Triangle 37"/>
          <p:cNvSpPr/>
          <p:nvPr/>
        </p:nvSpPr>
        <p:spPr>
          <a:xfrm flipH="1">
            <a:off x="6002429"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39" name="TextBox 38"/>
          <p:cNvSpPr txBox="1"/>
          <p:nvPr/>
        </p:nvSpPr>
        <p:spPr>
          <a:xfrm>
            <a:off x="152400" y="133352"/>
            <a:ext cx="926536" cy="369332"/>
          </a:xfrm>
          <a:prstGeom prst="rect">
            <a:avLst/>
          </a:prstGeom>
          <a:noFill/>
          <a:ln>
            <a:noFill/>
          </a:ln>
          <a:effectLst/>
        </p:spPr>
        <p:txBody>
          <a:bodyPr wrap="none" lIns="0" tIns="0" rIns="0" bIns="0" rtlCol="0">
            <a:spAutoFit/>
          </a:bodyPr>
          <a:lstStyle/>
          <a:p>
            <a:pPr algn="ctr"/>
            <a:r>
              <a:rPr lang="en-US" sz="2400" b="1" dirty="0">
                <a:solidFill>
                  <a:schemeClr val="lt1"/>
                </a:solidFill>
                <a:latin typeface="+mj-lt"/>
              </a:rPr>
              <a:t>Agenda</a:t>
            </a:r>
          </a:p>
        </p:txBody>
      </p:sp>
      <p:cxnSp>
        <p:nvCxnSpPr>
          <p:cNvPr id="41" name="Straight Connector 40"/>
          <p:cNvCxnSpPr/>
          <p:nvPr/>
        </p:nvCxnSpPr>
        <p:spPr>
          <a:xfrm>
            <a:off x="2981323" y="-628649"/>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42" name="Oval 41"/>
          <p:cNvSpPr/>
          <p:nvPr/>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3" name="Oval 42"/>
          <p:cNvSpPr/>
          <p:nvPr/>
        </p:nvSpPr>
        <p:spPr>
          <a:xfrm>
            <a:off x="2828923" y="1470313"/>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4" name="Oval 43"/>
          <p:cNvSpPr/>
          <p:nvPr/>
        </p:nvSpPr>
        <p:spPr>
          <a:xfrm>
            <a:off x="2828923" y="2397702"/>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45" name="Picture 44">
            <a:extLst>
              <a:ext uri="{FF2B5EF4-FFF2-40B4-BE49-F238E27FC236}">
                <a16:creationId xmlns:a16="http://schemas.microsoft.com/office/drawing/2014/main" id="{4C784A12-9808-17F5-954F-7A105FE29B53}"/>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796" y="0"/>
            <a:ext cx="2597596" cy="5143500"/>
          </a:xfrm>
          <a:prstGeom prst="rect">
            <a:avLst/>
          </a:prstGeom>
        </p:spPr>
      </p:pic>
      <p:sp>
        <p:nvSpPr>
          <p:cNvPr id="46" name="Right Triangle 45">
            <a:extLst>
              <a:ext uri="{FF2B5EF4-FFF2-40B4-BE49-F238E27FC236}">
                <a16:creationId xmlns:a16="http://schemas.microsoft.com/office/drawing/2014/main" id="{E62120A8-AB3B-79B8-A50E-CB5DE3ED4533}"/>
              </a:ext>
            </a:extLst>
          </p:cNvPr>
          <p:cNvSpPr/>
          <p:nvPr userDrawn="1"/>
        </p:nvSpPr>
        <p:spPr>
          <a:xfrm flipH="1">
            <a:off x="6002428"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47" name="TextBox 46">
            <a:extLst>
              <a:ext uri="{FF2B5EF4-FFF2-40B4-BE49-F238E27FC236}">
                <a16:creationId xmlns:a16="http://schemas.microsoft.com/office/drawing/2014/main" id="{A2E88707-5B9A-508B-4B1C-A7419A533BB0}"/>
              </a:ext>
            </a:extLst>
          </p:cNvPr>
          <p:cNvSpPr txBox="1"/>
          <p:nvPr userDrawn="1"/>
        </p:nvSpPr>
        <p:spPr>
          <a:xfrm>
            <a:off x="152400" y="133351"/>
            <a:ext cx="926536" cy="369332"/>
          </a:xfrm>
          <a:prstGeom prst="rect">
            <a:avLst/>
          </a:prstGeom>
          <a:noFill/>
          <a:ln>
            <a:noFill/>
          </a:ln>
          <a:effectLst/>
        </p:spPr>
        <p:txBody>
          <a:bodyPr wrap="none" lIns="0" tIns="0" rIns="0" bIns="0" rtlCol="0">
            <a:spAutoFit/>
          </a:bodyPr>
          <a:lstStyle/>
          <a:p>
            <a:pPr algn="ctr"/>
            <a:r>
              <a:rPr lang="en-US" sz="2400" b="1" dirty="0">
                <a:solidFill>
                  <a:schemeClr val="lt1"/>
                </a:solidFill>
                <a:latin typeface="+mj-lt"/>
              </a:rPr>
              <a:t>Agenda</a:t>
            </a:r>
          </a:p>
        </p:txBody>
      </p:sp>
      <p:cxnSp>
        <p:nvCxnSpPr>
          <p:cNvPr id="48" name="Straight Connector 47">
            <a:extLst>
              <a:ext uri="{FF2B5EF4-FFF2-40B4-BE49-F238E27FC236}">
                <a16:creationId xmlns:a16="http://schemas.microsoft.com/office/drawing/2014/main" id="{1F0A9032-2AA3-FCFE-F2CF-BCF91A19CF7E}"/>
              </a:ext>
            </a:extLst>
          </p:cNvPr>
          <p:cNvCxnSpPr/>
          <p:nvPr userDrawn="1"/>
        </p:nvCxnSpPr>
        <p:spPr>
          <a:xfrm>
            <a:off x="2981323" y="-628649"/>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49" name="Oval 48">
            <a:extLst>
              <a:ext uri="{FF2B5EF4-FFF2-40B4-BE49-F238E27FC236}">
                <a16:creationId xmlns:a16="http://schemas.microsoft.com/office/drawing/2014/main" id="{D8CBD0A4-CF37-6ED6-E1A8-B4A49CCFD00A}"/>
              </a:ext>
            </a:extLst>
          </p:cNvPr>
          <p:cNvSpPr/>
          <p:nvPr userDrawn="1"/>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0" name="Oval 49">
            <a:extLst>
              <a:ext uri="{FF2B5EF4-FFF2-40B4-BE49-F238E27FC236}">
                <a16:creationId xmlns:a16="http://schemas.microsoft.com/office/drawing/2014/main" id="{7EAA1152-DAF6-5E8B-FD76-219D3C9EB138}"/>
              </a:ext>
            </a:extLst>
          </p:cNvPr>
          <p:cNvSpPr/>
          <p:nvPr userDrawn="1"/>
        </p:nvSpPr>
        <p:spPr>
          <a:xfrm>
            <a:off x="2828923" y="1470313"/>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1" name="Oval 50">
            <a:extLst>
              <a:ext uri="{FF2B5EF4-FFF2-40B4-BE49-F238E27FC236}">
                <a16:creationId xmlns:a16="http://schemas.microsoft.com/office/drawing/2014/main" id="{F5BEC078-0CCA-76F2-3749-E7A6832C5AAA}"/>
              </a:ext>
            </a:extLst>
          </p:cNvPr>
          <p:cNvSpPr/>
          <p:nvPr userDrawn="1"/>
        </p:nvSpPr>
        <p:spPr>
          <a:xfrm>
            <a:off x="2828923" y="2397702"/>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4128068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Agenda 4 items">
    <p:spTree>
      <p:nvGrpSpPr>
        <p:cNvPr id="1" name=""/>
        <p:cNvGrpSpPr/>
        <p:nvPr/>
      </p:nvGrpSpPr>
      <p:grpSpPr>
        <a:xfrm>
          <a:off x="0" y="0"/>
          <a:ext cx="0" cy="0"/>
          <a:chOff x="0" y="0"/>
          <a:chExt cx="0" cy="0"/>
        </a:xfrm>
      </p:grpSpPr>
      <p:pic>
        <p:nvPicPr>
          <p:cNvPr id="45" name="Picture 4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796" y="0"/>
            <a:ext cx="2597596" cy="5143500"/>
          </a:xfrm>
          <a:prstGeom prst="rect">
            <a:avLst/>
          </a:prstGeom>
        </p:spPr>
      </p:pic>
      <p:sp>
        <p:nvSpPr>
          <p:cNvPr id="22" name="Right Triangle 21"/>
          <p:cNvSpPr/>
          <p:nvPr/>
        </p:nvSpPr>
        <p:spPr>
          <a:xfrm flipH="1">
            <a:off x="6002429"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32" name="TextBox 31"/>
          <p:cNvSpPr txBox="1"/>
          <p:nvPr/>
        </p:nvSpPr>
        <p:spPr>
          <a:xfrm>
            <a:off x="3282694" y="1428524"/>
            <a:ext cx="2590800" cy="369332"/>
          </a:xfrm>
          <a:prstGeom prst="rect">
            <a:avLst/>
          </a:prstGeom>
          <a:noFill/>
        </p:spPr>
        <p:txBody>
          <a:bodyPr wrap="square" rtlCol="0">
            <a:spAutoFit/>
          </a:bodyPr>
          <a:lstStyle/>
          <a:p>
            <a:endParaRPr lang="en-CA" sz="1800"/>
          </a:p>
        </p:txBody>
      </p:sp>
      <p:sp>
        <p:nvSpPr>
          <p:cNvPr id="33" name="TextBox 32"/>
          <p:cNvSpPr txBox="1"/>
          <p:nvPr/>
        </p:nvSpPr>
        <p:spPr>
          <a:xfrm>
            <a:off x="3276598" y="2314122"/>
            <a:ext cx="2590800" cy="369332"/>
          </a:xfrm>
          <a:prstGeom prst="rect">
            <a:avLst/>
          </a:prstGeom>
          <a:noFill/>
        </p:spPr>
        <p:txBody>
          <a:bodyPr wrap="square" rtlCol="0">
            <a:spAutoFit/>
          </a:bodyPr>
          <a:lstStyle/>
          <a:p>
            <a:endParaRPr lang="en-CA" sz="1800"/>
          </a:p>
        </p:txBody>
      </p:sp>
      <p:sp>
        <p:nvSpPr>
          <p:cNvPr id="34" name="TextBox 33"/>
          <p:cNvSpPr txBox="1"/>
          <p:nvPr/>
        </p:nvSpPr>
        <p:spPr>
          <a:xfrm>
            <a:off x="3276598" y="3287919"/>
            <a:ext cx="2590800" cy="369332"/>
          </a:xfrm>
          <a:prstGeom prst="rect">
            <a:avLst/>
          </a:prstGeom>
          <a:noFill/>
        </p:spPr>
        <p:txBody>
          <a:bodyPr wrap="square" rtlCol="0">
            <a:spAutoFit/>
          </a:bodyPr>
          <a:lstStyle/>
          <a:p>
            <a:endParaRPr lang="en-CA" sz="1800"/>
          </a:p>
        </p:txBody>
      </p:sp>
      <p:cxnSp>
        <p:nvCxnSpPr>
          <p:cNvPr id="16" name="Straight Connector 15"/>
          <p:cNvCxnSpPr/>
          <p:nvPr/>
        </p:nvCxnSpPr>
        <p:spPr>
          <a:xfrm>
            <a:off x="2981323" y="-628649"/>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20" name="Content Placeholder 4"/>
          <p:cNvSpPr>
            <a:spLocks noGrp="1"/>
          </p:cNvSpPr>
          <p:nvPr>
            <p:ph sz="quarter" idx="11" hasCustomPrompt="1"/>
          </p:nvPr>
        </p:nvSpPr>
        <p:spPr>
          <a:xfrm>
            <a:off x="3257548" y="427552"/>
            <a:ext cx="4267202" cy="516494"/>
          </a:xfrm>
        </p:spPr>
        <p:txBody>
          <a:bodyPr>
            <a:normAutofit/>
          </a:bodyPr>
          <a:lstStyle>
            <a:lvl1pPr marL="0" indent="0">
              <a:buClr>
                <a:schemeClr val="tx2"/>
              </a:buClr>
              <a:buFont typeface="Wingdings" panose="05000000000000000000" pitchFamily="2" charset="2"/>
              <a:buNone/>
              <a:defRPr sz="1800" b="0" baseline="0">
                <a:solidFill>
                  <a:schemeClr val="accent2"/>
                </a:solidFill>
                <a:latin typeface="+mj-lt"/>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1" name="Content Placeholder 4"/>
          <p:cNvSpPr>
            <a:spLocks noGrp="1"/>
          </p:cNvSpPr>
          <p:nvPr>
            <p:ph sz="quarter" idx="12" hasCustomPrompt="1"/>
          </p:nvPr>
        </p:nvSpPr>
        <p:spPr>
          <a:xfrm>
            <a:off x="3276598" y="1350441"/>
            <a:ext cx="4267202" cy="516494"/>
          </a:xfrm>
        </p:spPr>
        <p:txBody>
          <a:bodyPr>
            <a:normAutofit/>
          </a:bodyPr>
          <a:lstStyle>
            <a:lvl1pPr marL="0" indent="0">
              <a:buClr>
                <a:schemeClr val="tx2"/>
              </a:buClr>
              <a:buFont typeface="Wingdings" panose="05000000000000000000" pitchFamily="2" charset="2"/>
              <a:buNone/>
              <a:defRPr sz="1800" b="0" baseline="0">
                <a:solidFill>
                  <a:schemeClr val="accent2"/>
                </a:solidFill>
                <a:latin typeface="+mj-lt"/>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5" name="Content Placeholder 4"/>
          <p:cNvSpPr>
            <a:spLocks noGrp="1"/>
          </p:cNvSpPr>
          <p:nvPr>
            <p:ph sz="quarter" idx="13" hasCustomPrompt="1"/>
          </p:nvPr>
        </p:nvSpPr>
        <p:spPr>
          <a:xfrm>
            <a:off x="3257548" y="2282332"/>
            <a:ext cx="4267202" cy="516494"/>
          </a:xfrm>
        </p:spPr>
        <p:txBody>
          <a:bodyPr>
            <a:normAutofit/>
          </a:bodyPr>
          <a:lstStyle>
            <a:lvl1pPr marL="0" indent="0">
              <a:buClr>
                <a:schemeClr val="tx2"/>
              </a:buClr>
              <a:buFont typeface="Wingdings" panose="05000000000000000000" pitchFamily="2" charset="2"/>
              <a:buNone/>
              <a:defRPr sz="1800" b="0" baseline="0">
                <a:solidFill>
                  <a:schemeClr val="accent2"/>
                </a:solidFill>
                <a:latin typeface="+mj-lt"/>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6" name="Content Placeholder 4"/>
          <p:cNvSpPr>
            <a:spLocks noGrp="1"/>
          </p:cNvSpPr>
          <p:nvPr>
            <p:ph sz="quarter" idx="14" hasCustomPrompt="1"/>
          </p:nvPr>
        </p:nvSpPr>
        <p:spPr>
          <a:xfrm>
            <a:off x="3257548" y="3210138"/>
            <a:ext cx="4267202" cy="516494"/>
          </a:xfrm>
        </p:spPr>
        <p:txBody>
          <a:bodyPr>
            <a:normAutofit/>
          </a:bodyPr>
          <a:lstStyle>
            <a:lvl1pPr marL="0" indent="0">
              <a:buClr>
                <a:schemeClr val="tx2"/>
              </a:buClr>
              <a:buFont typeface="Wingdings" panose="05000000000000000000" pitchFamily="2" charset="2"/>
              <a:buNone/>
              <a:defRPr sz="1800" b="0" baseline="0">
                <a:solidFill>
                  <a:schemeClr val="accent2"/>
                </a:solidFill>
                <a:latin typeface="+mj-lt"/>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7" name="Oval 26"/>
          <p:cNvSpPr/>
          <p:nvPr/>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8" name="Oval 27"/>
          <p:cNvSpPr/>
          <p:nvPr/>
        </p:nvSpPr>
        <p:spPr>
          <a:xfrm>
            <a:off x="2828923" y="1470313"/>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9" name="Oval 28"/>
          <p:cNvSpPr/>
          <p:nvPr/>
        </p:nvSpPr>
        <p:spPr>
          <a:xfrm>
            <a:off x="2828923" y="2397702"/>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0" name="Oval 29"/>
          <p:cNvSpPr/>
          <p:nvPr/>
        </p:nvSpPr>
        <p:spPr>
          <a:xfrm>
            <a:off x="2828923" y="3325091"/>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8" name="TextBox 17"/>
          <p:cNvSpPr txBox="1"/>
          <p:nvPr/>
        </p:nvSpPr>
        <p:spPr>
          <a:xfrm>
            <a:off x="152400" y="133352"/>
            <a:ext cx="926536" cy="369332"/>
          </a:xfrm>
          <a:prstGeom prst="rect">
            <a:avLst/>
          </a:prstGeom>
          <a:noFill/>
          <a:ln>
            <a:noFill/>
          </a:ln>
          <a:effectLst/>
        </p:spPr>
        <p:txBody>
          <a:bodyPr wrap="none" lIns="0" tIns="0" rIns="0" bIns="0" rtlCol="0">
            <a:spAutoFit/>
          </a:bodyPr>
          <a:lstStyle/>
          <a:p>
            <a:pPr algn="ctr"/>
            <a:r>
              <a:rPr lang="en-US" sz="2400" b="1" dirty="0">
                <a:solidFill>
                  <a:schemeClr val="lt1"/>
                </a:solidFill>
                <a:latin typeface="+mj-lt"/>
              </a:rPr>
              <a:t>Agenda</a:t>
            </a:r>
          </a:p>
        </p:txBody>
      </p:sp>
      <p:sp>
        <p:nvSpPr>
          <p:cNvPr id="23" name="Right Triangle 22"/>
          <p:cNvSpPr/>
          <p:nvPr/>
        </p:nvSpPr>
        <p:spPr>
          <a:xfrm flipH="1">
            <a:off x="6002429"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37" name="Straight Connector 36"/>
          <p:cNvCxnSpPr/>
          <p:nvPr/>
        </p:nvCxnSpPr>
        <p:spPr>
          <a:xfrm>
            <a:off x="2981323" y="-628649"/>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39" name="Oval 38"/>
          <p:cNvSpPr/>
          <p:nvPr/>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0" name="Oval 39"/>
          <p:cNvSpPr/>
          <p:nvPr/>
        </p:nvSpPr>
        <p:spPr>
          <a:xfrm>
            <a:off x="2828923" y="1470313"/>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1" name="Oval 40"/>
          <p:cNvSpPr/>
          <p:nvPr/>
        </p:nvSpPr>
        <p:spPr>
          <a:xfrm>
            <a:off x="2828923" y="2397702"/>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2" name="Oval 41"/>
          <p:cNvSpPr/>
          <p:nvPr/>
        </p:nvSpPr>
        <p:spPr>
          <a:xfrm>
            <a:off x="2828923" y="3325091"/>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4" name="TextBox 43"/>
          <p:cNvSpPr txBox="1"/>
          <p:nvPr/>
        </p:nvSpPr>
        <p:spPr>
          <a:xfrm>
            <a:off x="152400" y="133352"/>
            <a:ext cx="926536" cy="369332"/>
          </a:xfrm>
          <a:prstGeom prst="rect">
            <a:avLst/>
          </a:prstGeom>
          <a:noFill/>
          <a:ln>
            <a:noFill/>
          </a:ln>
          <a:effectLst/>
        </p:spPr>
        <p:txBody>
          <a:bodyPr wrap="none" lIns="0" tIns="0" rIns="0" bIns="0" rtlCol="0">
            <a:spAutoFit/>
          </a:bodyPr>
          <a:lstStyle/>
          <a:p>
            <a:pPr algn="ctr"/>
            <a:r>
              <a:rPr lang="en-US" sz="2400" b="1" dirty="0">
                <a:solidFill>
                  <a:schemeClr val="lt1"/>
                </a:solidFill>
                <a:latin typeface="+mj-lt"/>
              </a:rPr>
              <a:t>Agenda</a:t>
            </a:r>
          </a:p>
        </p:txBody>
      </p:sp>
      <p:sp>
        <p:nvSpPr>
          <p:cNvPr id="35" name="TextBox 34"/>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pic>
        <p:nvPicPr>
          <p:cNvPr id="31" name="Picture 30"/>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796" y="0"/>
            <a:ext cx="2597596" cy="5143500"/>
          </a:xfrm>
          <a:prstGeom prst="rect">
            <a:avLst/>
          </a:prstGeom>
        </p:spPr>
      </p:pic>
      <p:sp>
        <p:nvSpPr>
          <p:cNvPr id="36" name="Right Triangle 35"/>
          <p:cNvSpPr/>
          <p:nvPr/>
        </p:nvSpPr>
        <p:spPr>
          <a:xfrm flipH="1">
            <a:off x="6002429"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38" name="Straight Connector 37"/>
          <p:cNvCxnSpPr/>
          <p:nvPr/>
        </p:nvCxnSpPr>
        <p:spPr>
          <a:xfrm>
            <a:off x="2981323" y="-628649"/>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43" name="Oval 42"/>
          <p:cNvSpPr/>
          <p:nvPr/>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6" name="Oval 45"/>
          <p:cNvSpPr/>
          <p:nvPr/>
        </p:nvSpPr>
        <p:spPr>
          <a:xfrm>
            <a:off x="2828923" y="1470313"/>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7" name="Oval 46"/>
          <p:cNvSpPr/>
          <p:nvPr/>
        </p:nvSpPr>
        <p:spPr>
          <a:xfrm>
            <a:off x="2828923" y="2397702"/>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8" name="Oval 47"/>
          <p:cNvSpPr/>
          <p:nvPr/>
        </p:nvSpPr>
        <p:spPr>
          <a:xfrm>
            <a:off x="2828923" y="3325091"/>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9" name="TextBox 48"/>
          <p:cNvSpPr txBox="1"/>
          <p:nvPr/>
        </p:nvSpPr>
        <p:spPr>
          <a:xfrm>
            <a:off x="152400" y="133352"/>
            <a:ext cx="926536" cy="369332"/>
          </a:xfrm>
          <a:prstGeom prst="rect">
            <a:avLst/>
          </a:prstGeom>
          <a:noFill/>
          <a:ln>
            <a:noFill/>
          </a:ln>
          <a:effectLst/>
        </p:spPr>
        <p:txBody>
          <a:bodyPr wrap="none" lIns="0" tIns="0" rIns="0" bIns="0" rtlCol="0">
            <a:spAutoFit/>
          </a:bodyPr>
          <a:lstStyle/>
          <a:p>
            <a:pPr algn="ctr"/>
            <a:r>
              <a:rPr lang="en-US" sz="2400" b="1" dirty="0">
                <a:solidFill>
                  <a:schemeClr val="lt1"/>
                </a:solidFill>
                <a:latin typeface="+mj-lt"/>
              </a:rPr>
              <a:t>Agenda</a:t>
            </a:r>
          </a:p>
        </p:txBody>
      </p:sp>
      <p:pic>
        <p:nvPicPr>
          <p:cNvPr id="50" name="Picture 49">
            <a:extLst>
              <a:ext uri="{FF2B5EF4-FFF2-40B4-BE49-F238E27FC236}">
                <a16:creationId xmlns:a16="http://schemas.microsoft.com/office/drawing/2014/main" id="{CF75F6A2-5202-AFA1-A6A1-397C957F4B74}"/>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796" y="0"/>
            <a:ext cx="2597596" cy="5143500"/>
          </a:xfrm>
          <a:prstGeom prst="rect">
            <a:avLst/>
          </a:prstGeom>
        </p:spPr>
      </p:pic>
      <p:sp>
        <p:nvSpPr>
          <p:cNvPr id="51" name="Right Triangle 50">
            <a:extLst>
              <a:ext uri="{FF2B5EF4-FFF2-40B4-BE49-F238E27FC236}">
                <a16:creationId xmlns:a16="http://schemas.microsoft.com/office/drawing/2014/main" id="{6B52424F-264F-1793-3E08-4CEAAE10F51E}"/>
              </a:ext>
            </a:extLst>
          </p:cNvPr>
          <p:cNvSpPr/>
          <p:nvPr userDrawn="1"/>
        </p:nvSpPr>
        <p:spPr>
          <a:xfrm flipH="1">
            <a:off x="6002428"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52" name="Straight Connector 51">
            <a:extLst>
              <a:ext uri="{FF2B5EF4-FFF2-40B4-BE49-F238E27FC236}">
                <a16:creationId xmlns:a16="http://schemas.microsoft.com/office/drawing/2014/main" id="{7E0A029E-927A-01AA-022E-44A1B605425F}"/>
              </a:ext>
            </a:extLst>
          </p:cNvPr>
          <p:cNvCxnSpPr/>
          <p:nvPr userDrawn="1"/>
        </p:nvCxnSpPr>
        <p:spPr>
          <a:xfrm>
            <a:off x="2981323" y="-628649"/>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53" name="Oval 52">
            <a:extLst>
              <a:ext uri="{FF2B5EF4-FFF2-40B4-BE49-F238E27FC236}">
                <a16:creationId xmlns:a16="http://schemas.microsoft.com/office/drawing/2014/main" id="{5DF1A599-E781-F289-2D9E-D6C7ED086A0D}"/>
              </a:ext>
            </a:extLst>
          </p:cNvPr>
          <p:cNvSpPr/>
          <p:nvPr userDrawn="1"/>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4" name="Oval 53">
            <a:extLst>
              <a:ext uri="{FF2B5EF4-FFF2-40B4-BE49-F238E27FC236}">
                <a16:creationId xmlns:a16="http://schemas.microsoft.com/office/drawing/2014/main" id="{46ABF4F1-5A28-B77E-3581-5BCFEA16DDF5}"/>
              </a:ext>
            </a:extLst>
          </p:cNvPr>
          <p:cNvSpPr/>
          <p:nvPr userDrawn="1"/>
        </p:nvSpPr>
        <p:spPr>
          <a:xfrm>
            <a:off x="2828923" y="1470313"/>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5" name="Oval 54">
            <a:extLst>
              <a:ext uri="{FF2B5EF4-FFF2-40B4-BE49-F238E27FC236}">
                <a16:creationId xmlns:a16="http://schemas.microsoft.com/office/drawing/2014/main" id="{17484AA8-6863-65F4-BC08-97B05B4B705A}"/>
              </a:ext>
            </a:extLst>
          </p:cNvPr>
          <p:cNvSpPr/>
          <p:nvPr userDrawn="1"/>
        </p:nvSpPr>
        <p:spPr>
          <a:xfrm>
            <a:off x="2828923" y="2397702"/>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6" name="Oval 55">
            <a:extLst>
              <a:ext uri="{FF2B5EF4-FFF2-40B4-BE49-F238E27FC236}">
                <a16:creationId xmlns:a16="http://schemas.microsoft.com/office/drawing/2014/main" id="{3DC58546-1F7C-C81A-2786-CAFD49705DDA}"/>
              </a:ext>
            </a:extLst>
          </p:cNvPr>
          <p:cNvSpPr/>
          <p:nvPr userDrawn="1"/>
        </p:nvSpPr>
        <p:spPr>
          <a:xfrm>
            <a:off x="2828923" y="3325091"/>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7" name="TextBox 56">
            <a:extLst>
              <a:ext uri="{FF2B5EF4-FFF2-40B4-BE49-F238E27FC236}">
                <a16:creationId xmlns:a16="http://schemas.microsoft.com/office/drawing/2014/main" id="{241A607A-B3BF-FDB8-770A-E7EFED56FE0D}"/>
              </a:ext>
            </a:extLst>
          </p:cNvPr>
          <p:cNvSpPr txBox="1"/>
          <p:nvPr userDrawn="1"/>
        </p:nvSpPr>
        <p:spPr>
          <a:xfrm>
            <a:off x="152400" y="133351"/>
            <a:ext cx="926536" cy="369332"/>
          </a:xfrm>
          <a:prstGeom prst="rect">
            <a:avLst/>
          </a:prstGeom>
          <a:noFill/>
          <a:ln>
            <a:noFill/>
          </a:ln>
          <a:effectLst/>
        </p:spPr>
        <p:txBody>
          <a:bodyPr wrap="none" lIns="0" tIns="0" rIns="0" bIns="0" rtlCol="0">
            <a:spAutoFit/>
          </a:bodyPr>
          <a:lstStyle/>
          <a:p>
            <a:pPr algn="ctr"/>
            <a:r>
              <a:rPr lang="en-US" sz="2400" b="1" dirty="0">
                <a:solidFill>
                  <a:schemeClr val="lt1"/>
                </a:solidFill>
                <a:latin typeface="+mj-lt"/>
              </a:rPr>
              <a:t>Agenda</a:t>
            </a:r>
          </a:p>
        </p:txBody>
      </p:sp>
    </p:spTree>
    <p:extLst>
      <p:ext uri="{BB962C8B-B14F-4D97-AF65-F5344CB8AC3E}">
        <p14:creationId xmlns:p14="http://schemas.microsoft.com/office/powerpoint/2010/main" val="3432129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Agenda 5 items">
    <p:spTree>
      <p:nvGrpSpPr>
        <p:cNvPr id="1" name=""/>
        <p:cNvGrpSpPr/>
        <p:nvPr/>
      </p:nvGrpSpPr>
      <p:grpSpPr>
        <a:xfrm>
          <a:off x="0" y="0"/>
          <a:ext cx="0" cy="0"/>
          <a:chOff x="0" y="0"/>
          <a:chExt cx="0" cy="0"/>
        </a:xfrm>
      </p:grpSpPr>
      <p:pic>
        <p:nvPicPr>
          <p:cNvPr id="47" name="Picture 4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796" y="0"/>
            <a:ext cx="2597596" cy="5143500"/>
          </a:xfrm>
          <a:prstGeom prst="rect">
            <a:avLst/>
          </a:prstGeom>
        </p:spPr>
      </p:pic>
      <p:sp>
        <p:nvSpPr>
          <p:cNvPr id="22" name="Right Triangle 21"/>
          <p:cNvSpPr/>
          <p:nvPr/>
        </p:nvSpPr>
        <p:spPr>
          <a:xfrm flipH="1">
            <a:off x="6002429"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32" name="TextBox 31"/>
          <p:cNvSpPr txBox="1"/>
          <p:nvPr/>
        </p:nvSpPr>
        <p:spPr>
          <a:xfrm>
            <a:off x="3282694" y="1428524"/>
            <a:ext cx="2590800" cy="369332"/>
          </a:xfrm>
          <a:prstGeom prst="rect">
            <a:avLst/>
          </a:prstGeom>
          <a:noFill/>
        </p:spPr>
        <p:txBody>
          <a:bodyPr wrap="square" rtlCol="0">
            <a:spAutoFit/>
          </a:bodyPr>
          <a:lstStyle/>
          <a:p>
            <a:endParaRPr lang="en-CA" sz="1800"/>
          </a:p>
        </p:txBody>
      </p:sp>
      <p:sp>
        <p:nvSpPr>
          <p:cNvPr id="33" name="TextBox 32"/>
          <p:cNvSpPr txBox="1"/>
          <p:nvPr/>
        </p:nvSpPr>
        <p:spPr>
          <a:xfrm>
            <a:off x="3276598" y="2314122"/>
            <a:ext cx="2590800" cy="369332"/>
          </a:xfrm>
          <a:prstGeom prst="rect">
            <a:avLst/>
          </a:prstGeom>
          <a:noFill/>
        </p:spPr>
        <p:txBody>
          <a:bodyPr wrap="square" rtlCol="0">
            <a:spAutoFit/>
          </a:bodyPr>
          <a:lstStyle/>
          <a:p>
            <a:endParaRPr lang="en-CA" sz="1800"/>
          </a:p>
        </p:txBody>
      </p:sp>
      <p:sp>
        <p:nvSpPr>
          <p:cNvPr id="34" name="TextBox 33"/>
          <p:cNvSpPr txBox="1"/>
          <p:nvPr/>
        </p:nvSpPr>
        <p:spPr>
          <a:xfrm>
            <a:off x="3276598" y="3287919"/>
            <a:ext cx="2590800" cy="369332"/>
          </a:xfrm>
          <a:prstGeom prst="rect">
            <a:avLst/>
          </a:prstGeom>
          <a:noFill/>
        </p:spPr>
        <p:txBody>
          <a:bodyPr wrap="square" rtlCol="0">
            <a:spAutoFit/>
          </a:bodyPr>
          <a:lstStyle/>
          <a:p>
            <a:endParaRPr lang="en-CA" sz="1800"/>
          </a:p>
        </p:txBody>
      </p:sp>
      <p:sp>
        <p:nvSpPr>
          <p:cNvPr id="36" name="Content Placeholder 4"/>
          <p:cNvSpPr>
            <a:spLocks noGrp="1"/>
          </p:cNvSpPr>
          <p:nvPr>
            <p:ph sz="quarter" idx="11" hasCustomPrompt="1"/>
          </p:nvPr>
        </p:nvSpPr>
        <p:spPr>
          <a:xfrm>
            <a:off x="3257548" y="427552"/>
            <a:ext cx="4267202" cy="516494"/>
          </a:xfrm>
        </p:spPr>
        <p:txBody>
          <a:bodyPr>
            <a:normAutofit/>
          </a:bodyPr>
          <a:lstStyle>
            <a:lvl1pPr marL="0" indent="0">
              <a:buClr>
                <a:schemeClr val="tx2"/>
              </a:buClr>
              <a:buFont typeface="Wingdings" panose="05000000000000000000" pitchFamily="2" charset="2"/>
              <a:buNone/>
              <a:defRPr sz="1800" b="0" baseline="0">
                <a:solidFill>
                  <a:schemeClr val="accent2"/>
                </a:solidFill>
                <a:latin typeface="+mj-lt"/>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37" name="Content Placeholder 4"/>
          <p:cNvSpPr>
            <a:spLocks noGrp="1"/>
          </p:cNvSpPr>
          <p:nvPr>
            <p:ph sz="quarter" idx="12" hasCustomPrompt="1"/>
          </p:nvPr>
        </p:nvSpPr>
        <p:spPr>
          <a:xfrm>
            <a:off x="3276598" y="1350441"/>
            <a:ext cx="4267202" cy="516494"/>
          </a:xfrm>
        </p:spPr>
        <p:txBody>
          <a:bodyPr>
            <a:normAutofit/>
          </a:bodyPr>
          <a:lstStyle>
            <a:lvl1pPr marL="0" indent="0">
              <a:buClr>
                <a:schemeClr val="tx2"/>
              </a:buClr>
              <a:buFont typeface="Wingdings" panose="05000000000000000000" pitchFamily="2" charset="2"/>
              <a:buNone/>
              <a:defRPr sz="1800" b="0" baseline="0">
                <a:solidFill>
                  <a:schemeClr val="accent2"/>
                </a:solidFill>
                <a:latin typeface="+mj-lt"/>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38" name="Content Placeholder 4"/>
          <p:cNvSpPr>
            <a:spLocks noGrp="1"/>
          </p:cNvSpPr>
          <p:nvPr>
            <p:ph sz="quarter" idx="13" hasCustomPrompt="1"/>
          </p:nvPr>
        </p:nvSpPr>
        <p:spPr>
          <a:xfrm>
            <a:off x="3257548" y="2282332"/>
            <a:ext cx="4267202" cy="516494"/>
          </a:xfrm>
        </p:spPr>
        <p:txBody>
          <a:bodyPr>
            <a:normAutofit/>
          </a:bodyPr>
          <a:lstStyle>
            <a:lvl1pPr marL="0" indent="0">
              <a:buClr>
                <a:schemeClr val="tx2"/>
              </a:buClr>
              <a:buFont typeface="Wingdings" panose="05000000000000000000" pitchFamily="2" charset="2"/>
              <a:buNone/>
              <a:defRPr sz="1800" b="0" baseline="0">
                <a:solidFill>
                  <a:schemeClr val="accent2"/>
                </a:solidFill>
                <a:latin typeface="+mj-lt"/>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39" name="Content Placeholder 4"/>
          <p:cNvSpPr>
            <a:spLocks noGrp="1"/>
          </p:cNvSpPr>
          <p:nvPr>
            <p:ph sz="quarter" idx="14" hasCustomPrompt="1"/>
          </p:nvPr>
        </p:nvSpPr>
        <p:spPr>
          <a:xfrm>
            <a:off x="3257548" y="3210138"/>
            <a:ext cx="4267202" cy="516494"/>
          </a:xfrm>
        </p:spPr>
        <p:txBody>
          <a:bodyPr>
            <a:normAutofit/>
          </a:bodyPr>
          <a:lstStyle>
            <a:lvl1pPr marL="0" indent="0">
              <a:buClr>
                <a:schemeClr val="tx2"/>
              </a:buClr>
              <a:buFont typeface="Wingdings" panose="05000000000000000000" pitchFamily="2" charset="2"/>
              <a:buNone/>
              <a:defRPr sz="1800" b="0" baseline="0">
                <a:solidFill>
                  <a:schemeClr val="accent2"/>
                </a:solidFill>
                <a:latin typeface="+mj-lt"/>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cxnSp>
        <p:nvCxnSpPr>
          <p:cNvPr id="16" name="Straight Connector 15"/>
          <p:cNvCxnSpPr/>
          <p:nvPr/>
        </p:nvCxnSpPr>
        <p:spPr>
          <a:xfrm>
            <a:off x="2981323" y="-628649"/>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8" name="Oval 17"/>
          <p:cNvSpPr/>
          <p:nvPr/>
        </p:nvSpPr>
        <p:spPr>
          <a:xfrm>
            <a:off x="2828923" y="1470313"/>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9" name="Oval 18"/>
          <p:cNvSpPr/>
          <p:nvPr/>
        </p:nvSpPr>
        <p:spPr>
          <a:xfrm>
            <a:off x="2828923" y="2397702"/>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3" name="Oval 22"/>
          <p:cNvSpPr/>
          <p:nvPr/>
        </p:nvSpPr>
        <p:spPr>
          <a:xfrm>
            <a:off x="2828923" y="3325091"/>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0" name="Content Placeholder 4"/>
          <p:cNvSpPr>
            <a:spLocks noGrp="1"/>
          </p:cNvSpPr>
          <p:nvPr>
            <p:ph sz="quarter" idx="15" hasCustomPrompt="1"/>
          </p:nvPr>
        </p:nvSpPr>
        <p:spPr>
          <a:xfrm>
            <a:off x="3276598" y="4137109"/>
            <a:ext cx="4267202" cy="516494"/>
          </a:xfrm>
        </p:spPr>
        <p:txBody>
          <a:bodyPr>
            <a:normAutofit/>
          </a:bodyPr>
          <a:lstStyle>
            <a:lvl1pPr marL="0" indent="0">
              <a:buClr>
                <a:schemeClr val="tx2"/>
              </a:buClr>
              <a:buFont typeface="Wingdings" panose="05000000000000000000" pitchFamily="2" charset="2"/>
              <a:buNone/>
              <a:defRPr sz="1800" b="0" baseline="0">
                <a:solidFill>
                  <a:schemeClr val="accent2"/>
                </a:solidFill>
                <a:latin typeface="+mj-lt"/>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1" name="Oval 20"/>
          <p:cNvSpPr/>
          <p:nvPr/>
        </p:nvSpPr>
        <p:spPr>
          <a:xfrm>
            <a:off x="2847973" y="4252062"/>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4" name="TextBox 23"/>
          <p:cNvSpPr txBox="1"/>
          <p:nvPr/>
        </p:nvSpPr>
        <p:spPr>
          <a:xfrm>
            <a:off x="152400" y="133352"/>
            <a:ext cx="926536" cy="369332"/>
          </a:xfrm>
          <a:prstGeom prst="rect">
            <a:avLst/>
          </a:prstGeom>
          <a:noFill/>
          <a:ln>
            <a:noFill/>
          </a:ln>
          <a:effectLst/>
        </p:spPr>
        <p:txBody>
          <a:bodyPr wrap="none" lIns="0" tIns="0" rIns="0" bIns="0" rtlCol="0">
            <a:spAutoFit/>
          </a:bodyPr>
          <a:lstStyle/>
          <a:p>
            <a:pPr algn="ctr"/>
            <a:r>
              <a:rPr lang="en-US" sz="2400" b="1" dirty="0">
                <a:solidFill>
                  <a:schemeClr val="lt1"/>
                </a:solidFill>
                <a:latin typeface="+mj-lt"/>
              </a:rPr>
              <a:t>Agenda</a:t>
            </a:r>
          </a:p>
        </p:txBody>
      </p:sp>
      <p:sp>
        <p:nvSpPr>
          <p:cNvPr id="27" name="Right Triangle 26"/>
          <p:cNvSpPr/>
          <p:nvPr/>
        </p:nvSpPr>
        <p:spPr>
          <a:xfrm flipH="1">
            <a:off x="6002429"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31" name="Straight Connector 30"/>
          <p:cNvCxnSpPr/>
          <p:nvPr/>
        </p:nvCxnSpPr>
        <p:spPr>
          <a:xfrm>
            <a:off x="2981323" y="-628649"/>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35" name="Oval 34"/>
          <p:cNvSpPr/>
          <p:nvPr/>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0" name="Oval 39"/>
          <p:cNvSpPr/>
          <p:nvPr/>
        </p:nvSpPr>
        <p:spPr>
          <a:xfrm>
            <a:off x="2828923" y="1470313"/>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1" name="Oval 40"/>
          <p:cNvSpPr/>
          <p:nvPr/>
        </p:nvSpPr>
        <p:spPr>
          <a:xfrm>
            <a:off x="2828923" y="2397702"/>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2" name="Oval 41"/>
          <p:cNvSpPr/>
          <p:nvPr/>
        </p:nvSpPr>
        <p:spPr>
          <a:xfrm>
            <a:off x="2828923" y="3325091"/>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3" name="Oval 42"/>
          <p:cNvSpPr/>
          <p:nvPr/>
        </p:nvSpPr>
        <p:spPr>
          <a:xfrm>
            <a:off x="2847973" y="4252062"/>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6" name="TextBox 45"/>
          <p:cNvSpPr txBox="1"/>
          <p:nvPr/>
        </p:nvSpPr>
        <p:spPr>
          <a:xfrm>
            <a:off x="152400" y="133352"/>
            <a:ext cx="926536" cy="369332"/>
          </a:xfrm>
          <a:prstGeom prst="rect">
            <a:avLst/>
          </a:prstGeom>
          <a:noFill/>
          <a:ln>
            <a:noFill/>
          </a:ln>
          <a:effectLst/>
        </p:spPr>
        <p:txBody>
          <a:bodyPr wrap="none" lIns="0" tIns="0" rIns="0" bIns="0" rtlCol="0">
            <a:spAutoFit/>
          </a:bodyPr>
          <a:lstStyle/>
          <a:p>
            <a:pPr algn="ctr"/>
            <a:r>
              <a:rPr lang="en-US" sz="2400" b="1" dirty="0">
                <a:solidFill>
                  <a:schemeClr val="lt1"/>
                </a:solidFill>
                <a:latin typeface="+mj-lt"/>
              </a:rPr>
              <a:t>Agenda</a:t>
            </a:r>
          </a:p>
        </p:txBody>
      </p:sp>
      <p:sp>
        <p:nvSpPr>
          <p:cNvPr id="30" name="TextBox 29"/>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pic>
        <p:nvPicPr>
          <p:cNvPr id="28" name="Picture 27"/>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796" y="0"/>
            <a:ext cx="2597596" cy="5143500"/>
          </a:xfrm>
          <a:prstGeom prst="rect">
            <a:avLst/>
          </a:prstGeom>
        </p:spPr>
      </p:pic>
      <p:sp>
        <p:nvSpPr>
          <p:cNvPr id="29" name="Right Triangle 28"/>
          <p:cNvSpPr/>
          <p:nvPr/>
        </p:nvSpPr>
        <p:spPr>
          <a:xfrm flipH="1">
            <a:off x="6002429"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44" name="Straight Connector 43"/>
          <p:cNvCxnSpPr/>
          <p:nvPr/>
        </p:nvCxnSpPr>
        <p:spPr>
          <a:xfrm>
            <a:off x="2981323" y="-628649"/>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45" name="Oval 44"/>
          <p:cNvSpPr/>
          <p:nvPr/>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8" name="Oval 47"/>
          <p:cNvSpPr/>
          <p:nvPr/>
        </p:nvSpPr>
        <p:spPr>
          <a:xfrm>
            <a:off x="2828923" y="1470313"/>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9" name="Oval 48"/>
          <p:cNvSpPr/>
          <p:nvPr/>
        </p:nvSpPr>
        <p:spPr>
          <a:xfrm>
            <a:off x="2828923" y="2397702"/>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0" name="Oval 49"/>
          <p:cNvSpPr/>
          <p:nvPr/>
        </p:nvSpPr>
        <p:spPr>
          <a:xfrm>
            <a:off x="2828923" y="3325091"/>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1" name="Oval 50"/>
          <p:cNvSpPr/>
          <p:nvPr/>
        </p:nvSpPr>
        <p:spPr>
          <a:xfrm>
            <a:off x="2847973" y="4252062"/>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2" name="TextBox 51"/>
          <p:cNvSpPr txBox="1"/>
          <p:nvPr/>
        </p:nvSpPr>
        <p:spPr>
          <a:xfrm>
            <a:off x="152400" y="133352"/>
            <a:ext cx="926536" cy="369332"/>
          </a:xfrm>
          <a:prstGeom prst="rect">
            <a:avLst/>
          </a:prstGeom>
          <a:noFill/>
          <a:ln>
            <a:noFill/>
          </a:ln>
          <a:effectLst/>
        </p:spPr>
        <p:txBody>
          <a:bodyPr wrap="none" lIns="0" tIns="0" rIns="0" bIns="0" rtlCol="0">
            <a:spAutoFit/>
          </a:bodyPr>
          <a:lstStyle/>
          <a:p>
            <a:pPr algn="ctr"/>
            <a:r>
              <a:rPr lang="en-US" sz="2400" b="1" dirty="0">
                <a:solidFill>
                  <a:schemeClr val="lt1"/>
                </a:solidFill>
                <a:latin typeface="+mj-lt"/>
              </a:rPr>
              <a:t>Agenda</a:t>
            </a:r>
          </a:p>
        </p:txBody>
      </p:sp>
      <p:pic>
        <p:nvPicPr>
          <p:cNvPr id="53" name="Picture 52">
            <a:extLst>
              <a:ext uri="{FF2B5EF4-FFF2-40B4-BE49-F238E27FC236}">
                <a16:creationId xmlns:a16="http://schemas.microsoft.com/office/drawing/2014/main" id="{EF54E61A-1EAF-FB90-C856-FAFE528E7EFC}"/>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796" y="0"/>
            <a:ext cx="2597596" cy="5143500"/>
          </a:xfrm>
          <a:prstGeom prst="rect">
            <a:avLst/>
          </a:prstGeom>
        </p:spPr>
      </p:pic>
      <p:sp>
        <p:nvSpPr>
          <p:cNvPr id="54" name="Right Triangle 53">
            <a:extLst>
              <a:ext uri="{FF2B5EF4-FFF2-40B4-BE49-F238E27FC236}">
                <a16:creationId xmlns:a16="http://schemas.microsoft.com/office/drawing/2014/main" id="{A95D67CD-3238-8DAD-7B72-710FDD2E7B44}"/>
              </a:ext>
            </a:extLst>
          </p:cNvPr>
          <p:cNvSpPr/>
          <p:nvPr userDrawn="1"/>
        </p:nvSpPr>
        <p:spPr>
          <a:xfrm flipH="1">
            <a:off x="6002428"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55" name="Straight Connector 54">
            <a:extLst>
              <a:ext uri="{FF2B5EF4-FFF2-40B4-BE49-F238E27FC236}">
                <a16:creationId xmlns:a16="http://schemas.microsoft.com/office/drawing/2014/main" id="{9A6F51F3-F24B-EC50-6EF9-52DD584091AA}"/>
              </a:ext>
            </a:extLst>
          </p:cNvPr>
          <p:cNvCxnSpPr/>
          <p:nvPr userDrawn="1"/>
        </p:nvCxnSpPr>
        <p:spPr>
          <a:xfrm>
            <a:off x="2981323" y="-628649"/>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56" name="Oval 55">
            <a:extLst>
              <a:ext uri="{FF2B5EF4-FFF2-40B4-BE49-F238E27FC236}">
                <a16:creationId xmlns:a16="http://schemas.microsoft.com/office/drawing/2014/main" id="{1B6F0AF2-F803-2A88-1242-40373AB4BADB}"/>
              </a:ext>
            </a:extLst>
          </p:cNvPr>
          <p:cNvSpPr/>
          <p:nvPr userDrawn="1"/>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7" name="Oval 56">
            <a:extLst>
              <a:ext uri="{FF2B5EF4-FFF2-40B4-BE49-F238E27FC236}">
                <a16:creationId xmlns:a16="http://schemas.microsoft.com/office/drawing/2014/main" id="{5956FE4B-9283-0BD2-E4AB-95F640ACBCB3}"/>
              </a:ext>
            </a:extLst>
          </p:cNvPr>
          <p:cNvSpPr/>
          <p:nvPr userDrawn="1"/>
        </p:nvSpPr>
        <p:spPr>
          <a:xfrm>
            <a:off x="2828923" y="1470313"/>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8" name="Oval 57">
            <a:extLst>
              <a:ext uri="{FF2B5EF4-FFF2-40B4-BE49-F238E27FC236}">
                <a16:creationId xmlns:a16="http://schemas.microsoft.com/office/drawing/2014/main" id="{B04D8444-D3D9-1F81-EB86-DC486CF6D2EA}"/>
              </a:ext>
            </a:extLst>
          </p:cNvPr>
          <p:cNvSpPr/>
          <p:nvPr userDrawn="1"/>
        </p:nvSpPr>
        <p:spPr>
          <a:xfrm>
            <a:off x="2828923" y="2397702"/>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9" name="Oval 58">
            <a:extLst>
              <a:ext uri="{FF2B5EF4-FFF2-40B4-BE49-F238E27FC236}">
                <a16:creationId xmlns:a16="http://schemas.microsoft.com/office/drawing/2014/main" id="{877F8894-9231-4979-005E-A5AF035AC4BC}"/>
              </a:ext>
            </a:extLst>
          </p:cNvPr>
          <p:cNvSpPr/>
          <p:nvPr userDrawn="1"/>
        </p:nvSpPr>
        <p:spPr>
          <a:xfrm>
            <a:off x="2828923" y="3325091"/>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0" name="Oval 59">
            <a:extLst>
              <a:ext uri="{FF2B5EF4-FFF2-40B4-BE49-F238E27FC236}">
                <a16:creationId xmlns:a16="http://schemas.microsoft.com/office/drawing/2014/main" id="{13689D52-FDE7-84F2-7D0C-4380EAED69FE}"/>
              </a:ext>
            </a:extLst>
          </p:cNvPr>
          <p:cNvSpPr/>
          <p:nvPr userDrawn="1"/>
        </p:nvSpPr>
        <p:spPr>
          <a:xfrm>
            <a:off x="2847973" y="4252062"/>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1" name="TextBox 60">
            <a:extLst>
              <a:ext uri="{FF2B5EF4-FFF2-40B4-BE49-F238E27FC236}">
                <a16:creationId xmlns:a16="http://schemas.microsoft.com/office/drawing/2014/main" id="{42202F02-A8F5-CC2B-1477-9820B78E2A27}"/>
              </a:ext>
            </a:extLst>
          </p:cNvPr>
          <p:cNvSpPr txBox="1"/>
          <p:nvPr userDrawn="1"/>
        </p:nvSpPr>
        <p:spPr>
          <a:xfrm>
            <a:off x="152400" y="133351"/>
            <a:ext cx="926536" cy="369332"/>
          </a:xfrm>
          <a:prstGeom prst="rect">
            <a:avLst/>
          </a:prstGeom>
          <a:noFill/>
          <a:ln>
            <a:noFill/>
          </a:ln>
          <a:effectLst/>
        </p:spPr>
        <p:txBody>
          <a:bodyPr wrap="none" lIns="0" tIns="0" rIns="0" bIns="0" rtlCol="0">
            <a:spAutoFit/>
          </a:bodyPr>
          <a:lstStyle/>
          <a:p>
            <a:pPr algn="ctr"/>
            <a:r>
              <a:rPr lang="en-US" sz="2400" b="1" dirty="0">
                <a:solidFill>
                  <a:schemeClr val="lt1"/>
                </a:solidFill>
                <a:latin typeface="+mj-lt"/>
              </a:rPr>
              <a:t>Agenda</a:t>
            </a:r>
          </a:p>
        </p:txBody>
      </p:sp>
    </p:spTree>
    <p:extLst>
      <p:ext uri="{BB962C8B-B14F-4D97-AF65-F5344CB8AC3E}">
        <p14:creationId xmlns:p14="http://schemas.microsoft.com/office/powerpoint/2010/main" val="751702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Pull Quote">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200" y="0"/>
            <a:ext cx="9296399" cy="5162550"/>
          </a:xfrm>
          <a:prstGeom prst="rect">
            <a:avLst/>
          </a:prstGeom>
        </p:spPr>
      </p:pic>
      <p:sp>
        <p:nvSpPr>
          <p:cNvPr id="6" name="Rectangle 5"/>
          <p:cNvSpPr/>
          <p:nvPr/>
        </p:nvSpPr>
        <p:spPr>
          <a:xfrm>
            <a:off x="533400" y="590550"/>
            <a:ext cx="8153400" cy="3962400"/>
          </a:xfrm>
          <a:prstGeom prst="rect">
            <a:avLst/>
          </a:prstGeom>
          <a:solidFill>
            <a:schemeClr val="accent6">
              <a:alpha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CA" sz="1800"/>
          </a:p>
        </p:txBody>
      </p:sp>
      <p:sp>
        <p:nvSpPr>
          <p:cNvPr id="4" name="Content Placeholder 4"/>
          <p:cNvSpPr>
            <a:spLocks noGrp="1"/>
          </p:cNvSpPr>
          <p:nvPr>
            <p:ph sz="quarter" idx="10"/>
          </p:nvPr>
        </p:nvSpPr>
        <p:spPr>
          <a:xfrm>
            <a:off x="762000" y="819150"/>
            <a:ext cx="7696200" cy="2819400"/>
          </a:xfrm>
        </p:spPr>
        <p:txBody>
          <a:bodyPr/>
          <a:lstStyle>
            <a:lvl1pPr marL="342884" indent="-342884">
              <a:buClr>
                <a:schemeClr val="tx2"/>
              </a:buClr>
              <a:buFont typeface="Wingdings" panose="05000000000000000000" pitchFamily="2" charset="2"/>
              <a:buChar char="§"/>
              <a:defRPr>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5" name="Title 2"/>
          <p:cNvSpPr>
            <a:spLocks noGrp="1"/>
          </p:cNvSpPr>
          <p:nvPr>
            <p:ph type="title"/>
          </p:nvPr>
        </p:nvSpPr>
        <p:spPr>
          <a:xfrm>
            <a:off x="4038600" y="3838575"/>
            <a:ext cx="4419600" cy="514350"/>
          </a:xfrm>
        </p:spPr>
        <p:txBody>
          <a:bodyPr/>
          <a:lstStyle>
            <a:lvl1pPr algn="r">
              <a:defRPr>
                <a:solidFill>
                  <a:srgbClr val="BC4E21"/>
                </a:solidFill>
              </a:defRPr>
            </a:lvl1pPr>
          </a:lstStyle>
          <a:p>
            <a:r>
              <a:rPr lang="en-US"/>
              <a:t>Click to edit Master title style</a:t>
            </a:r>
            <a:endParaRPr lang="en-US" dirty="0"/>
          </a:p>
        </p:txBody>
      </p:sp>
      <p:sp>
        <p:nvSpPr>
          <p:cNvPr id="9" name="TextBox 8"/>
          <p:cNvSpPr txBox="1"/>
          <p:nvPr/>
        </p:nvSpPr>
        <p:spPr>
          <a:xfrm>
            <a:off x="8686800" y="4914746"/>
            <a:ext cx="457200" cy="215444"/>
          </a:xfrm>
          <a:prstGeom prst="rect">
            <a:avLst/>
          </a:prstGeom>
          <a:noFill/>
        </p:spPr>
        <p:txBody>
          <a:bodyPr wrap="square" rtlCol="0">
            <a:spAutoFit/>
          </a:bodyPr>
          <a:lstStyle/>
          <a:p>
            <a:pPr algn="r"/>
            <a:fld id="{C5E48551-6F78-4B9C-807B-D0DFD8E31CE1}" type="slidenum">
              <a:rPr lang="en-CA" sz="800" smtClean="0">
                <a:solidFill>
                  <a:srgbClr val="404040"/>
                </a:solidFill>
                <a:latin typeface="Arial Narrow" panose="020B0606020202030204" pitchFamily="34" charset="0"/>
              </a:rPr>
              <a:pPr algn="r"/>
              <a:t>‹#›</a:t>
            </a:fld>
            <a:endParaRPr lang="en-CA" sz="1000" dirty="0">
              <a:solidFill>
                <a:srgbClr val="404040"/>
              </a:solidFill>
              <a:latin typeface="Arial Narrow" panose="020B0606020202030204" pitchFamily="34" charset="0"/>
            </a:endParaRPr>
          </a:p>
        </p:txBody>
      </p:sp>
      <p:sp>
        <p:nvSpPr>
          <p:cNvPr id="8" name="Rectangle 7"/>
          <p:cNvSpPr/>
          <p:nvPr/>
        </p:nvSpPr>
        <p:spPr>
          <a:xfrm>
            <a:off x="533400" y="590550"/>
            <a:ext cx="8153400" cy="3962400"/>
          </a:xfrm>
          <a:prstGeom prst="rect">
            <a:avLst/>
          </a:prstGeom>
          <a:solidFill>
            <a:schemeClr val="accent6">
              <a:alpha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CA" sz="1800"/>
          </a:p>
        </p:txBody>
      </p:sp>
      <p:sp>
        <p:nvSpPr>
          <p:cNvPr id="10" name="TextBox 9"/>
          <p:cNvSpPr txBox="1"/>
          <p:nvPr/>
        </p:nvSpPr>
        <p:spPr>
          <a:xfrm>
            <a:off x="7772400" y="4914746"/>
            <a:ext cx="1371600" cy="215444"/>
          </a:xfrm>
          <a:prstGeom prst="rect">
            <a:avLst/>
          </a:prstGeom>
          <a:noFill/>
        </p:spPr>
        <p:txBody>
          <a:bodyPr wrap="square" rtlCol="0">
            <a:spAutoFit/>
          </a:bodyPr>
          <a:lstStyle/>
          <a:p>
            <a:pPr algn="r"/>
            <a:r>
              <a:rPr lang="en-CA" sz="800" dirty="0">
                <a:solidFill>
                  <a:srgbClr val="404040"/>
                </a:solidFill>
                <a:latin typeface="Arial Narrow" panose="020B0606020202030204" pitchFamily="34" charset="0"/>
              </a:rPr>
              <a:t>© </a:t>
            </a:r>
            <a:r>
              <a:rPr lang="en-CA" sz="800" baseline="0" dirty="0">
                <a:solidFill>
                  <a:srgbClr val="404040"/>
                </a:solidFill>
                <a:latin typeface="Arial Narrow" panose="020B0606020202030204" pitchFamily="34" charset="0"/>
              </a:rPr>
              <a:t>Linamar Corporation </a:t>
            </a:r>
            <a:fld id="{C5E48551-6F78-4B9C-807B-D0DFD8E31CE1}" type="slidenum">
              <a:rPr lang="en-CA" sz="800" smtClean="0">
                <a:solidFill>
                  <a:srgbClr val="404040"/>
                </a:solidFill>
                <a:latin typeface="Arial Narrow" panose="020B0606020202030204" pitchFamily="34" charset="0"/>
              </a:rPr>
              <a:pPr algn="r"/>
              <a:t>‹#›</a:t>
            </a:fld>
            <a:endParaRPr lang="en-CA" sz="1000" dirty="0">
              <a:solidFill>
                <a:srgbClr val="404040"/>
              </a:solidFill>
              <a:latin typeface="Arial Narrow" panose="020B0606020202030204" pitchFamily="34" charset="0"/>
            </a:endParaRPr>
          </a:p>
        </p:txBody>
      </p:sp>
      <p:pic>
        <p:nvPicPr>
          <p:cNvPr id="11" name="Picture 10"/>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200" y="0"/>
            <a:ext cx="9296399" cy="5162550"/>
          </a:xfrm>
          <a:prstGeom prst="rect">
            <a:avLst/>
          </a:prstGeom>
        </p:spPr>
      </p:pic>
      <p:sp>
        <p:nvSpPr>
          <p:cNvPr id="12" name="Rectangle 11"/>
          <p:cNvSpPr/>
          <p:nvPr/>
        </p:nvSpPr>
        <p:spPr>
          <a:xfrm>
            <a:off x="533400" y="590550"/>
            <a:ext cx="8153400" cy="3962400"/>
          </a:xfrm>
          <a:prstGeom prst="rect">
            <a:avLst/>
          </a:prstGeom>
          <a:solidFill>
            <a:schemeClr val="accent6">
              <a:alpha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CA" sz="1800"/>
          </a:p>
        </p:txBody>
      </p:sp>
      <p:sp>
        <p:nvSpPr>
          <p:cNvPr id="13" name="TextBox 12"/>
          <p:cNvSpPr txBox="1"/>
          <p:nvPr/>
        </p:nvSpPr>
        <p:spPr>
          <a:xfrm>
            <a:off x="7772400" y="4914746"/>
            <a:ext cx="1371600" cy="215444"/>
          </a:xfrm>
          <a:prstGeom prst="rect">
            <a:avLst/>
          </a:prstGeom>
          <a:noFill/>
        </p:spPr>
        <p:txBody>
          <a:bodyPr wrap="square" rtlCol="0">
            <a:spAutoFit/>
          </a:bodyPr>
          <a:lstStyle/>
          <a:p>
            <a:pPr algn="r"/>
            <a:r>
              <a:rPr lang="en-CA" sz="800" dirty="0">
                <a:solidFill>
                  <a:srgbClr val="404040"/>
                </a:solidFill>
                <a:latin typeface="Arial Narrow" panose="020B0606020202030204" pitchFamily="34" charset="0"/>
              </a:rPr>
              <a:t>© </a:t>
            </a:r>
            <a:r>
              <a:rPr lang="en-CA" sz="800" baseline="0" dirty="0">
                <a:solidFill>
                  <a:srgbClr val="404040"/>
                </a:solidFill>
                <a:latin typeface="Arial Narrow" panose="020B0606020202030204" pitchFamily="34" charset="0"/>
              </a:rPr>
              <a:t>Linamar Corporation </a:t>
            </a:r>
            <a:fld id="{C5E48551-6F78-4B9C-807B-D0DFD8E31CE1}" type="slidenum">
              <a:rPr lang="en-CA" sz="800" smtClean="0">
                <a:solidFill>
                  <a:srgbClr val="404040"/>
                </a:solidFill>
                <a:latin typeface="Arial Narrow" panose="020B0606020202030204" pitchFamily="34" charset="0"/>
              </a:rPr>
              <a:pPr algn="r"/>
              <a:t>‹#›</a:t>
            </a:fld>
            <a:endParaRPr lang="en-CA" sz="1000" dirty="0">
              <a:solidFill>
                <a:srgbClr val="404040"/>
              </a:solidFill>
              <a:latin typeface="Arial Narrow" panose="020B0606020202030204" pitchFamily="34" charset="0"/>
            </a:endParaRPr>
          </a:p>
        </p:txBody>
      </p:sp>
      <p:pic>
        <p:nvPicPr>
          <p:cNvPr id="14" name="Picture 13">
            <a:extLst>
              <a:ext uri="{FF2B5EF4-FFF2-40B4-BE49-F238E27FC236}">
                <a16:creationId xmlns:a16="http://schemas.microsoft.com/office/drawing/2014/main" id="{A370E4AD-56C3-6246-E969-3CDE0184BFA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200" y="0"/>
            <a:ext cx="9296399" cy="5162550"/>
          </a:xfrm>
          <a:prstGeom prst="rect">
            <a:avLst/>
          </a:prstGeom>
        </p:spPr>
      </p:pic>
      <p:sp>
        <p:nvSpPr>
          <p:cNvPr id="15" name="Rectangle 14">
            <a:extLst>
              <a:ext uri="{FF2B5EF4-FFF2-40B4-BE49-F238E27FC236}">
                <a16:creationId xmlns:a16="http://schemas.microsoft.com/office/drawing/2014/main" id="{B0D8A7BD-450C-1F12-C059-4CFEB7AA2FC3}"/>
              </a:ext>
            </a:extLst>
          </p:cNvPr>
          <p:cNvSpPr/>
          <p:nvPr userDrawn="1"/>
        </p:nvSpPr>
        <p:spPr>
          <a:xfrm>
            <a:off x="533400" y="590550"/>
            <a:ext cx="8153400" cy="3962400"/>
          </a:xfrm>
          <a:prstGeom prst="rect">
            <a:avLst/>
          </a:prstGeom>
          <a:solidFill>
            <a:schemeClr val="accent6">
              <a:alpha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CA" sz="1800"/>
          </a:p>
        </p:txBody>
      </p:sp>
      <p:sp>
        <p:nvSpPr>
          <p:cNvPr id="16" name="TextBox 15">
            <a:extLst>
              <a:ext uri="{FF2B5EF4-FFF2-40B4-BE49-F238E27FC236}">
                <a16:creationId xmlns:a16="http://schemas.microsoft.com/office/drawing/2014/main" id="{5B60D975-B9D4-4225-7DF9-FA52CBEA57CE}"/>
              </a:ext>
            </a:extLst>
          </p:cNvPr>
          <p:cNvSpPr txBox="1"/>
          <p:nvPr userDrawn="1"/>
        </p:nvSpPr>
        <p:spPr>
          <a:xfrm>
            <a:off x="7772400" y="4914746"/>
            <a:ext cx="1371600" cy="215444"/>
          </a:xfrm>
          <a:prstGeom prst="rect">
            <a:avLst/>
          </a:prstGeom>
          <a:noFill/>
        </p:spPr>
        <p:txBody>
          <a:bodyPr wrap="square" rtlCol="0">
            <a:spAutoFit/>
          </a:bodyPr>
          <a:lstStyle/>
          <a:p>
            <a:pPr algn="r"/>
            <a:r>
              <a:rPr lang="en-CA" sz="800" dirty="0">
                <a:solidFill>
                  <a:srgbClr val="404040"/>
                </a:solidFill>
                <a:latin typeface="Arial Narrow" panose="020B0606020202030204" pitchFamily="34" charset="0"/>
              </a:rPr>
              <a:t>© </a:t>
            </a:r>
            <a:r>
              <a:rPr lang="en-CA" sz="800" baseline="0" dirty="0">
                <a:solidFill>
                  <a:srgbClr val="404040"/>
                </a:solidFill>
                <a:latin typeface="Arial Narrow" panose="020B0606020202030204" pitchFamily="34" charset="0"/>
              </a:rPr>
              <a:t>Linamar Corporation </a:t>
            </a:r>
            <a:fld id="{C5E48551-6F78-4B9C-807B-D0DFD8E31CE1}" type="slidenum">
              <a:rPr lang="en-CA" sz="800" smtClean="0">
                <a:solidFill>
                  <a:srgbClr val="404040"/>
                </a:solidFill>
                <a:latin typeface="Arial Narrow" panose="020B0606020202030204" pitchFamily="34" charset="0"/>
              </a:rPr>
              <a:pPr algn="r"/>
              <a:t>‹#›</a:t>
            </a:fld>
            <a:endParaRPr lang="en-CA" sz="1000" dirty="0">
              <a:solidFill>
                <a:srgbClr val="404040"/>
              </a:solidFill>
              <a:latin typeface="Arial Narrow" panose="020B0606020202030204" pitchFamily="34" charset="0"/>
            </a:endParaRPr>
          </a:p>
        </p:txBody>
      </p:sp>
    </p:spTree>
    <p:extLst>
      <p:ext uri="{BB962C8B-B14F-4D97-AF65-F5344CB8AC3E}">
        <p14:creationId xmlns:p14="http://schemas.microsoft.com/office/powerpoint/2010/main" val="3033877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ection Title 2">
    <p:spTree>
      <p:nvGrpSpPr>
        <p:cNvPr id="1" name=""/>
        <p:cNvGrpSpPr/>
        <p:nvPr/>
      </p:nvGrpSpPr>
      <p:grpSpPr>
        <a:xfrm>
          <a:off x="0" y="0"/>
          <a:ext cx="0" cy="0"/>
          <a:chOff x="0" y="0"/>
          <a:chExt cx="0" cy="0"/>
        </a:xfrm>
      </p:grpSpPr>
      <p:sp>
        <p:nvSpPr>
          <p:cNvPr id="6" name="Title 2"/>
          <p:cNvSpPr>
            <a:spLocks noGrp="1"/>
          </p:cNvSpPr>
          <p:nvPr>
            <p:ph type="title"/>
          </p:nvPr>
        </p:nvSpPr>
        <p:spPr>
          <a:xfrm>
            <a:off x="228600" y="285750"/>
            <a:ext cx="4343400" cy="762001"/>
          </a:xfrm>
        </p:spPr>
        <p:txBody>
          <a:bodyPr/>
          <a:lstStyle>
            <a:lvl1pPr>
              <a:defRPr/>
            </a:lvl1pPr>
          </a:lstStyle>
          <a:p>
            <a:r>
              <a:rPr lang="en-US"/>
              <a:t>Click to edit Master title style</a:t>
            </a:r>
            <a:endParaRPr lang="en-US" dirty="0"/>
          </a:p>
        </p:txBody>
      </p:sp>
      <p:cxnSp>
        <p:nvCxnSpPr>
          <p:cNvPr id="7" name="Straight Connector 6"/>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1" hasCustomPrompt="1"/>
          </p:nvPr>
        </p:nvSpPr>
        <p:spPr>
          <a:xfrm>
            <a:off x="228600" y="1200152"/>
            <a:ext cx="3505200" cy="761999"/>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 name="Rectangle 1"/>
          <p:cNvSpPr/>
          <p:nvPr/>
        </p:nvSpPr>
        <p:spPr>
          <a:xfrm>
            <a:off x="697282" y="0"/>
            <a:ext cx="8458200" cy="5143500"/>
          </a:xfrm>
          <a:custGeom>
            <a:avLst/>
            <a:gdLst>
              <a:gd name="connsiteX0" fmla="*/ 0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0 w 8458200"/>
              <a:gd name="connsiteY4" fmla="*/ 0 h 5143500"/>
              <a:gd name="connsiteX0" fmla="*/ 6073254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6073254 w 8458200"/>
              <a:gd name="connsiteY4" fmla="*/ 0 h 5143500"/>
              <a:gd name="connsiteX0" fmla="*/ 5418161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5418161 w 8458200"/>
              <a:gd name="connsiteY4" fmla="*/ 0 h 5143500"/>
              <a:gd name="connsiteX0" fmla="*/ 5616054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5616054 w 8458200"/>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8200" h="5143500">
                <a:moveTo>
                  <a:pt x="5616054" y="0"/>
                </a:moveTo>
                <a:lnTo>
                  <a:pt x="8458200" y="0"/>
                </a:lnTo>
                <a:lnTo>
                  <a:pt x="8458200" y="5143500"/>
                </a:lnTo>
                <a:lnTo>
                  <a:pt x="0" y="5143500"/>
                </a:lnTo>
                <a:lnTo>
                  <a:pt x="5616054" y="0"/>
                </a:lnTo>
                <a:close/>
              </a:path>
            </a:pathLst>
          </a:cu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2" name="TextBox 11"/>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cxnSp>
        <p:nvCxnSpPr>
          <p:cNvPr id="9" name="Straight Connector 8"/>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11" name="Straight Connector 10"/>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3" name="TextBox 12"/>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cxnSp>
        <p:nvCxnSpPr>
          <p:cNvPr id="10" name="Straight Connector 9">
            <a:extLst>
              <a:ext uri="{FF2B5EF4-FFF2-40B4-BE49-F238E27FC236}">
                <a16:creationId xmlns:a16="http://schemas.microsoft.com/office/drawing/2014/main" id="{3313FDB4-148E-E11A-E24F-03A76E10DD45}"/>
              </a:ext>
            </a:extLst>
          </p:cNvPr>
          <p:cNvCxnSpPr/>
          <p:nvPr userDrawn="1"/>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4" name="TextBox 13">
            <a:extLst>
              <a:ext uri="{FF2B5EF4-FFF2-40B4-BE49-F238E27FC236}">
                <a16:creationId xmlns:a16="http://schemas.microsoft.com/office/drawing/2014/main" id="{37495FEA-3FDF-A2F5-ABE5-0B0173FCE113}"/>
              </a:ext>
            </a:extLst>
          </p:cNvPr>
          <p:cNvSpPr txBox="1"/>
          <p:nvPr userDrawn="1"/>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4030588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lide 1">
    <p:spTree>
      <p:nvGrpSpPr>
        <p:cNvPr id="1" name=""/>
        <p:cNvGrpSpPr/>
        <p:nvPr/>
      </p:nvGrpSpPr>
      <p:grpSpPr>
        <a:xfrm>
          <a:off x="0" y="0"/>
          <a:ext cx="0" cy="0"/>
          <a:chOff x="0" y="0"/>
          <a:chExt cx="0" cy="0"/>
        </a:xfrm>
      </p:grpSpPr>
      <p:pic>
        <p:nvPicPr>
          <p:cNvPr id="12" name="Picture 4"/>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38125" y="-255588"/>
            <a:ext cx="1825625" cy="1095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Placeholder 1"/>
          <p:cNvSpPr>
            <a:spLocks noGrp="1"/>
          </p:cNvSpPr>
          <p:nvPr>
            <p:ph type="title"/>
          </p:nvPr>
        </p:nvSpPr>
        <p:spPr>
          <a:xfrm>
            <a:off x="584201" y="1110917"/>
            <a:ext cx="7941732" cy="400050"/>
          </a:xfrm>
          <a:prstGeom prst="rect">
            <a:avLst/>
          </a:prstGeom>
        </p:spPr>
        <p:txBody>
          <a:bodyPr rtlCol="0" anchor="ctr">
            <a:normAutofit/>
          </a:bodyPr>
          <a:lstStyle>
            <a:lvl1pPr>
              <a:defRPr sz="2400" b="0" i="0">
                <a:solidFill>
                  <a:srgbClr val="FF4C00"/>
                </a:solidFill>
                <a:latin typeface="Arial"/>
                <a:cs typeface="Arial"/>
              </a:defRPr>
            </a:lvl1pPr>
          </a:lstStyle>
          <a:p>
            <a:r>
              <a:rPr lang="en-CA"/>
              <a:t>Click to edit Master title style</a:t>
            </a:r>
            <a:endParaRPr lang="en-US"/>
          </a:p>
        </p:txBody>
      </p:sp>
      <p:sp>
        <p:nvSpPr>
          <p:cNvPr id="5" name="Text Placeholder 4"/>
          <p:cNvSpPr>
            <a:spLocks noGrp="1"/>
          </p:cNvSpPr>
          <p:nvPr>
            <p:ph type="body" sz="quarter" idx="12"/>
          </p:nvPr>
        </p:nvSpPr>
        <p:spPr>
          <a:xfrm>
            <a:off x="3505200" y="4857750"/>
            <a:ext cx="2133600" cy="171450"/>
          </a:xfrm>
          <a:prstGeom prst="rect">
            <a:avLst/>
          </a:prstGeom>
        </p:spPr>
        <p:txBody>
          <a:bodyPr/>
          <a:lstStyle>
            <a:lvl1pPr marL="0" indent="0" algn="ctr">
              <a:buNone/>
              <a:defRPr sz="900"/>
            </a:lvl1pPr>
            <a:lvl2pPr>
              <a:defRPr sz="900"/>
            </a:lvl2pPr>
            <a:lvl3pPr>
              <a:defRPr sz="900"/>
            </a:lvl3pPr>
            <a:lvl4pPr>
              <a:defRPr sz="900"/>
            </a:lvl4pPr>
            <a:lvl5pPr marL="1828800" indent="0">
              <a:buNone/>
              <a:defRPr sz="900" baseline="0"/>
            </a:lvl5pPr>
          </a:lstStyle>
          <a:p>
            <a:pPr lvl="0"/>
            <a:r>
              <a:rPr lang="en-US"/>
              <a:t>Click to edit Master text styles</a:t>
            </a:r>
          </a:p>
        </p:txBody>
      </p:sp>
      <p:sp>
        <p:nvSpPr>
          <p:cNvPr id="10" name="Text Placeholder 2"/>
          <p:cNvSpPr>
            <a:spLocks noGrp="1"/>
          </p:cNvSpPr>
          <p:nvPr>
            <p:ph type="body" idx="1"/>
          </p:nvPr>
        </p:nvSpPr>
        <p:spPr>
          <a:xfrm>
            <a:off x="584200" y="1680130"/>
            <a:ext cx="7941733" cy="242918"/>
          </a:xfrm>
          <a:prstGeom prst="rect">
            <a:avLst/>
          </a:prstGeom>
        </p:spPr>
        <p:txBody>
          <a:bodyPr anchor="b"/>
          <a:lstStyle>
            <a:lvl1pPr marL="0" indent="0">
              <a:buNone/>
              <a:defRPr sz="1800" b="0" i="0">
                <a:solidFill>
                  <a:srgbClr val="7E8083"/>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11" name="Content Placeholder 3"/>
          <p:cNvSpPr>
            <a:spLocks noGrp="1"/>
          </p:cNvSpPr>
          <p:nvPr>
            <p:ph sz="half" idx="2"/>
          </p:nvPr>
        </p:nvSpPr>
        <p:spPr>
          <a:xfrm>
            <a:off x="584200" y="1917621"/>
            <a:ext cx="7941733" cy="1028700"/>
          </a:xfrm>
          <a:prstGeom prst="rect">
            <a:avLst/>
          </a:prstGeom>
        </p:spPr>
        <p:txBody>
          <a:bodyPr/>
          <a:lstStyle>
            <a:lvl1pPr marL="342900" indent="-342900">
              <a:buClr>
                <a:srgbClr val="FF4C00"/>
              </a:buClr>
              <a:buFont typeface="Wingdings" pitchFamily="2" charset="2"/>
              <a:buChar char="§"/>
              <a:defRPr sz="1600"/>
            </a:lvl1pPr>
            <a:lvl2pPr marL="742950" indent="-285750">
              <a:buClr>
                <a:srgbClr val="FF4C00"/>
              </a:buClr>
              <a:buFont typeface="Wingdings" pitchFamily="2" charset="2"/>
              <a:buChar char="§"/>
              <a:defRPr sz="1400"/>
            </a:lvl2pPr>
            <a:lvl3pPr marL="1143000" indent="-228600">
              <a:buClr>
                <a:srgbClr val="FF4C00"/>
              </a:buClr>
              <a:buFont typeface="Wingdings" pitchFamily="2" charset="2"/>
              <a:buChar char="§"/>
              <a:defRPr sz="1200"/>
            </a:lvl3pPr>
            <a:lvl4pPr marL="1600200" indent="-228600">
              <a:buClr>
                <a:srgbClr val="FF4C00"/>
              </a:buClr>
              <a:buFont typeface="Wingdings" pitchFamily="2" charset="2"/>
              <a:buChar char="§"/>
              <a:defRPr sz="1000"/>
            </a:lvl4pPr>
            <a:lvl5pPr marL="2057400" indent="-228600">
              <a:buClr>
                <a:srgbClr val="FF4C00"/>
              </a:buClr>
              <a:buFont typeface="Wingdings" pitchFamily="2" charset="2"/>
              <a:buChar cha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2"/>
          <p:cNvSpPr>
            <a:spLocks noGrp="1"/>
          </p:cNvSpPr>
          <p:nvPr>
            <p:ph type="body" idx="10"/>
          </p:nvPr>
        </p:nvSpPr>
        <p:spPr>
          <a:xfrm>
            <a:off x="584200" y="2946321"/>
            <a:ext cx="7941733" cy="240030"/>
          </a:xfrm>
          <a:prstGeom prst="rect">
            <a:avLst/>
          </a:prstGeom>
        </p:spPr>
        <p:txBody>
          <a:bodyPr anchor="b"/>
          <a:lstStyle>
            <a:lvl1pPr marL="0" indent="0">
              <a:buNone/>
              <a:defRPr sz="1800" b="0" i="0" baseline="0">
                <a:solidFill>
                  <a:srgbClr val="7E8083"/>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14" name="Content Placeholder 3"/>
          <p:cNvSpPr>
            <a:spLocks noGrp="1"/>
          </p:cNvSpPr>
          <p:nvPr>
            <p:ph sz="half" idx="11"/>
          </p:nvPr>
        </p:nvSpPr>
        <p:spPr>
          <a:xfrm>
            <a:off x="584198" y="3186351"/>
            <a:ext cx="7946136" cy="1280486"/>
          </a:xfrm>
          <a:prstGeom prst="rect">
            <a:avLst/>
          </a:prstGeom>
        </p:spPr>
        <p:txBody>
          <a:bodyPr/>
          <a:lstStyle>
            <a:lvl1pPr marL="342900" indent="-342900">
              <a:buClr>
                <a:srgbClr val="FF4C00"/>
              </a:buClr>
              <a:buFont typeface="Wingdings" pitchFamily="2" charset="2"/>
              <a:buChar char="§"/>
              <a:defRPr sz="1600"/>
            </a:lvl1pPr>
            <a:lvl2pPr marL="742950" indent="-285750">
              <a:buClr>
                <a:srgbClr val="FF4C00"/>
              </a:buClr>
              <a:buFont typeface="Wingdings" pitchFamily="2" charset="2"/>
              <a:buChar char="§"/>
              <a:defRPr sz="1400"/>
            </a:lvl2pPr>
            <a:lvl3pPr marL="1143000" indent="-228600">
              <a:buClr>
                <a:srgbClr val="FF4C00"/>
              </a:buClr>
              <a:buFont typeface="Wingdings" pitchFamily="2" charset="2"/>
              <a:buChar char="§"/>
              <a:defRPr sz="1200"/>
            </a:lvl3pPr>
            <a:lvl4pPr marL="1600200" indent="-228600">
              <a:buClr>
                <a:srgbClr val="FF4C00"/>
              </a:buClr>
              <a:buFont typeface="Wingdings" pitchFamily="2" charset="2"/>
              <a:buChar char="§"/>
              <a:defRPr sz="1000"/>
            </a:lvl4pPr>
            <a:lvl5pPr marL="2057400" indent="-228600">
              <a:buClr>
                <a:srgbClr val="FF4C00"/>
              </a:buClr>
              <a:buFont typeface="Wingdings" pitchFamily="2" charset="2"/>
              <a:buChar cha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9" name="Picture Placeholder 2"/>
          <p:cNvSpPr>
            <a:spLocks noGrp="1"/>
          </p:cNvSpPr>
          <p:nvPr>
            <p:ph type="pic" sz="quarter" idx="16"/>
          </p:nvPr>
        </p:nvSpPr>
        <p:spPr>
          <a:xfrm>
            <a:off x="6572835" y="174975"/>
            <a:ext cx="2186154" cy="496961"/>
          </a:xfrm>
          <a:prstGeom prst="rect">
            <a:avLst/>
          </a:prstGeom>
        </p:spPr>
        <p:txBody>
          <a:bodyPr anchor="ctr"/>
          <a:lstStyle>
            <a:lvl1pPr marL="0" indent="0" algn="ctr">
              <a:buFontTx/>
              <a:buNone/>
              <a:defRPr/>
            </a:lvl1pPr>
          </a:lstStyle>
          <a:p>
            <a:pPr lvl="0"/>
            <a:r>
              <a:rPr lang="en-US" noProof="0"/>
              <a:t>Click icon to add picture</a:t>
            </a:r>
          </a:p>
        </p:txBody>
      </p:sp>
    </p:spTree>
    <p:extLst>
      <p:ext uri="{BB962C8B-B14F-4D97-AF65-F5344CB8AC3E}">
        <p14:creationId xmlns:p14="http://schemas.microsoft.com/office/powerpoint/2010/main" val="21803022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9_Section Title 2">
    <p:spTree>
      <p:nvGrpSpPr>
        <p:cNvPr id="1" name=""/>
        <p:cNvGrpSpPr/>
        <p:nvPr/>
      </p:nvGrpSpPr>
      <p:grpSpPr>
        <a:xfrm>
          <a:off x="0" y="0"/>
          <a:ext cx="0" cy="0"/>
          <a:chOff x="0" y="0"/>
          <a:chExt cx="0" cy="0"/>
        </a:xfrm>
      </p:grpSpPr>
      <p:sp>
        <p:nvSpPr>
          <p:cNvPr id="6" name="Title 2"/>
          <p:cNvSpPr>
            <a:spLocks noGrp="1"/>
          </p:cNvSpPr>
          <p:nvPr>
            <p:ph type="title"/>
          </p:nvPr>
        </p:nvSpPr>
        <p:spPr>
          <a:xfrm>
            <a:off x="228600" y="285750"/>
            <a:ext cx="4343400" cy="762001"/>
          </a:xfrm>
        </p:spPr>
        <p:txBody>
          <a:bodyPr/>
          <a:lstStyle>
            <a:lvl1pPr>
              <a:defRPr/>
            </a:lvl1pPr>
          </a:lstStyle>
          <a:p>
            <a:r>
              <a:rPr lang="en-US"/>
              <a:t>Click to edit Master title style</a:t>
            </a:r>
            <a:endParaRPr lang="en-US" dirty="0"/>
          </a:p>
        </p:txBody>
      </p:sp>
      <p:cxnSp>
        <p:nvCxnSpPr>
          <p:cNvPr id="7" name="Straight Connector 6"/>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1" hasCustomPrompt="1"/>
          </p:nvPr>
        </p:nvSpPr>
        <p:spPr>
          <a:xfrm>
            <a:off x="228600" y="1200152"/>
            <a:ext cx="3505200" cy="761999"/>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 name="Rectangle 1"/>
          <p:cNvSpPr/>
          <p:nvPr/>
        </p:nvSpPr>
        <p:spPr>
          <a:xfrm>
            <a:off x="685800" y="0"/>
            <a:ext cx="8458200" cy="5143500"/>
          </a:xfrm>
          <a:custGeom>
            <a:avLst/>
            <a:gdLst>
              <a:gd name="connsiteX0" fmla="*/ 0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0 w 8458200"/>
              <a:gd name="connsiteY4" fmla="*/ 0 h 5143500"/>
              <a:gd name="connsiteX0" fmla="*/ 6073254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6073254 w 8458200"/>
              <a:gd name="connsiteY4" fmla="*/ 0 h 5143500"/>
              <a:gd name="connsiteX0" fmla="*/ 5418161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5418161 w 8458200"/>
              <a:gd name="connsiteY4" fmla="*/ 0 h 5143500"/>
              <a:gd name="connsiteX0" fmla="*/ 5616054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5616054 w 8458200"/>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8200" h="5143500">
                <a:moveTo>
                  <a:pt x="5616054" y="0"/>
                </a:moveTo>
                <a:lnTo>
                  <a:pt x="8458200" y="0"/>
                </a:lnTo>
                <a:lnTo>
                  <a:pt x="8458200" y="5143500"/>
                </a:lnTo>
                <a:lnTo>
                  <a:pt x="0" y="5143500"/>
                </a:lnTo>
                <a:lnTo>
                  <a:pt x="5616054" y="0"/>
                </a:lnTo>
                <a:close/>
              </a:path>
            </a:pathLst>
          </a:cu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0" name="TextBox 9"/>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
        <p:nvSpPr>
          <p:cNvPr id="9" name="TextBox 8"/>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
        <p:nvSpPr>
          <p:cNvPr id="11" name="TextBox 10">
            <a:extLst>
              <a:ext uri="{FF2B5EF4-FFF2-40B4-BE49-F238E27FC236}">
                <a16:creationId xmlns:a16="http://schemas.microsoft.com/office/drawing/2014/main" id="{CEA37AA8-263F-A035-E9C6-784F6829F689}"/>
              </a:ext>
            </a:extLst>
          </p:cNvPr>
          <p:cNvSpPr txBox="1"/>
          <p:nvPr userDrawn="1"/>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1375531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11_Happy Employee">
    <p:spTree>
      <p:nvGrpSpPr>
        <p:cNvPr id="1" name=""/>
        <p:cNvGrpSpPr/>
        <p:nvPr/>
      </p:nvGrpSpPr>
      <p:grpSpPr>
        <a:xfrm>
          <a:off x="0" y="0"/>
          <a:ext cx="0" cy="0"/>
          <a:chOff x="0" y="0"/>
          <a:chExt cx="0" cy="0"/>
        </a:xfrm>
      </p:grpSpPr>
      <p:sp>
        <p:nvSpPr>
          <p:cNvPr id="6" name="Title 2"/>
          <p:cNvSpPr>
            <a:spLocks noGrp="1"/>
          </p:cNvSpPr>
          <p:nvPr>
            <p:ph type="title"/>
          </p:nvPr>
        </p:nvSpPr>
        <p:spPr>
          <a:xfrm>
            <a:off x="228600" y="285750"/>
            <a:ext cx="4343400" cy="762001"/>
          </a:xfrm>
        </p:spPr>
        <p:txBody>
          <a:bodyPr/>
          <a:lstStyle>
            <a:lvl1pPr>
              <a:defRPr/>
            </a:lvl1pPr>
          </a:lstStyle>
          <a:p>
            <a:r>
              <a:rPr lang="en-US"/>
              <a:t>Click to edit Master title style</a:t>
            </a:r>
            <a:endParaRPr lang="en-US" dirty="0"/>
          </a:p>
        </p:txBody>
      </p:sp>
      <p:cxnSp>
        <p:nvCxnSpPr>
          <p:cNvPr id="7" name="Straight Connector 6"/>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1" hasCustomPrompt="1"/>
          </p:nvPr>
        </p:nvSpPr>
        <p:spPr>
          <a:xfrm>
            <a:off x="228600" y="1200152"/>
            <a:ext cx="3505200" cy="761999"/>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 name="Rectangle 1"/>
          <p:cNvSpPr>
            <a:spLocks noChangeAspect="1"/>
          </p:cNvSpPr>
          <p:nvPr/>
        </p:nvSpPr>
        <p:spPr>
          <a:xfrm>
            <a:off x="708991" y="0"/>
            <a:ext cx="8458200" cy="5143500"/>
          </a:xfrm>
          <a:custGeom>
            <a:avLst/>
            <a:gdLst>
              <a:gd name="connsiteX0" fmla="*/ 0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0 w 8458200"/>
              <a:gd name="connsiteY4" fmla="*/ 0 h 5143500"/>
              <a:gd name="connsiteX0" fmla="*/ 6073254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6073254 w 8458200"/>
              <a:gd name="connsiteY4" fmla="*/ 0 h 5143500"/>
              <a:gd name="connsiteX0" fmla="*/ 5418161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5418161 w 8458200"/>
              <a:gd name="connsiteY4" fmla="*/ 0 h 5143500"/>
              <a:gd name="connsiteX0" fmla="*/ 5616054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5616054 w 8458200"/>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8200" h="5143500">
                <a:moveTo>
                  <a:pt x="5616054" y="0"/>
                </a:moveTo>
                <a:lnTo>
                  <a:pt x="8458200" y="0"/>
                </a:lnTo>
                <a:lnTo>
                  <a:pt x="8458200" y="5143500"/>
                </a:lnTo>
                <a:lnTo>
                  <a:pt x="0" y="5143500"/>
                </a:lnTo>
                <a:lnTo>
                  <a:pt x="5616054" y="0"/>
                </a:lnTo>
                <a:close/>
              </a:path>
            </a:pathLst>
          </a:cu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0" name="TextBox 9"/>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
        <p:nvSpPr>
          <p:cNvPr id="11" name="TextBox 10"/>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
        <p:nvSpPr>
          <p:cNvPr id="9" name="TextBox 8">
            <a:extLst>
              <a:ext uri="{FF2B5EF4-FFF2-40B4-BE49-F238E27FC236}">
                <a16:creationId xmlns:a16="http://schemas.microsoft.com/office/drawing/2014/main" id="{CCB0A277-8643-2F6E-95C3-4A1A835C1FFD}"/>
              </a:ext>
            </a:extLst>
          </p:cNvPr>
          <p:cNvSpPr txBox="1"/>
          <p:nvPr userDrawn="1"/>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3048057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5_Section Title 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2"/>
          <p:cNvSpPr>
            <a:spLocks noGrp="1"/>
          </p:cNvSpPr>
          <p:nvPr>
            <p:ph type="title"/>
          </p:nvPr>
        </p:nvSpPr>
        <p:spPr>
          <a:xfrm>
            <a:off x="228600" y="285750"/>
            <a:ext cx="4343400" cy="762001"/>
          </a:xfrm>
        </p:spPr>
        <p:txBody>
          <a:bodyPr/>
          <a:lstStyle>
            <a:lvl1pPr>
              <a:defRPr/>
            </a:lvl1pPr>
          </a:lstStyle>
          <a:p>
            <a:r>
              <a:rPr lang="en-US"/>
              <a:t>Click to edit Master title style</a:t>
            </a:r>
            <a:endParaRPr lang="en-US" dirty="0"/>
          </a:p>
        </p:txBody>
      </p:sp>
      <p:cxnSp>
        <p:nvCxnSpPr>
          <p:cNvPr id="7" name="Straight Connector 6"/>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1" hasCustomPrompt="1"/>
          </p:nvPr>
        </p:nvSpPr>
        <p:spPr>
          <a:xfrm>
            <a:off x="228600" y="1200152"/>
            <a:ext cx="3505200" cy="761999"/>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1" name="TextBox 10"/>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
        <p:nvSpPr>
          <p:cNvPr id="9" name="TextBox 8"/>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
        <p:nvSpPr>
          <p:cNvPr id="10" name="TextBox 9">
            <a:extLst>
              <a:ext uri="{FF2B5EF4-FFF2-40B4-BE49-F238E27FC236}">
                <a16:creationId xmlns:a16="http://schemas.microsoft.com/office/drawing/2014/main" id="{D434D6FE-73B0-D7CD-FFA2-E3C438976B94}"/>
              </a:ext>
            </a:extLst>
          </p:cNvPr>
          <p:cNvSpPr txBox="1"/>
          <p:nvPr userDrawn="1"/>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2320470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3_Section Title 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2"/>
          <p:cNvSpPr>
            <a:spLocks noGrp="1"/>
          </p:cNvSpPr>
          <p:nvPr>
            <p:ph type="title"/>
          </p:nvPr>
        </p:nvSpPr>
        <p:spPr>
          <a:xfrm>
            <a:off x="228600" y="285750"/>
            <a:ext cx="4343400" cy="762001"/>
          </a:xfrm>
        </p:spPr>
        <p:txBody>
          <a:bodyPr/>
          <a:lstStyle>
            <a:lvl1pPr>
              <a:defRPr/>
            </a:lvl1pPr>
          </a:lstStyle>
          <a:p>
            <a:r>
              <a:rPr lang="en-US"/>
              <a:t>Click to edit Master title style</a:t>
            </a:r>
            <a:endParaRPr lang="en-US" dirty="0"/>
          </a:p>
        </p:txBody>
      </p:sp>
      <p:cxnSp>
        <p:nvCxnSpPr>
          <p:cNvPr id="7" name="Straight Connector 6"/>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1" hasCustomPrompt="1"/>
          </p:nvPr>
        </p:nvSpPr>
        <p:spPr>
          <a:xfrm>
            <a:off x="228600" y="1200152"/>
            <a:ext cx="3505200" cy="761999"/>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1" name="TextBox 10"/>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
        <p:nvSpPr>
          <p:cNvPr id="9" name="TextBox 8"/>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
        <p:nvSpPr>
          <p:cNvPr id="10" name="TextBox 9">
            <a:extLst>
              <a:ext uri="{FF2B5EF4-FFF2-40B4-BE49-F238E27FC236}">
                <a16:creationId xmlns:a16="http://schemas.microsoft.com/office/drawing/2014/main" id="{7B92634F-8CD8-ECC8-F105-F017E4FFDC8C}"/>
              </a:ext>
            </a:extLst>
          </p:cNvPr>
          <p:cNvSpPr txBox="1"/>
          <p:nvPr userDrawn="1"/>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4197361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6_Section Title 2">
    <p:spTree>
      <p:nvGrpSpPr>
        <p:cNvPr id="1" name=""/>
        <p:cNvGrpSpPr/>
        <p:nvPr/>
      </p:nvGrpSpPr>
      <p:grpSpPr>
        <a:xfrm>
          <a:off x="0" y="0"/>
          <a:ext cx="0" cy="0"/>
          <a:chOff x="0" y="0"/>
          <a:chExt cx="0" cy="0"/>
        </a:xfrm>
      </p:grpSpPr>
      <p:sp>
        <p:nvSpPr>
          <p:cNvPr id="6" name="Title 2"/>
          <p:cNvSpPr>
            <a:spLocks noGrp="1"/>
          </p:cNvSpPr>
          <p:nvPr>
            <p:ph type="title"/>
          </p:nvPr>
        </p:nvSpPr>
        <p:spPr>
          <a:xfrm>
            <a:off x="228600" y="285750"/>
            <a:ext cx="4343400" cy="762001"/>
          </a:xfrm>
        </p:spPr>
        <p:txBody>
          <a:bodyPr/>
          <a:lstStyle>
            <a:lvl1pPr>
              <a:defRPr/>
            </a:lvl1pPr>
          </a:lstStyle>
          <a:p>
            <a:r>
              <a:rPr lang="en-US"/>
              <a:t>Click to edit Master title style</a:t>
            </a:r>
            <a:endParaRPr lang="en-US" dirty="0"/>
          </a:p>
        </p:txBody>
      </p:sp>
      <p:cxnSp>
        <p:nvCxnSpPr>
          <p:cNvPr id="7" name="Straight Connector 6"/>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1" hasCustomPrompt="1"/>
          </p:nvPr>
        </p:nvSpPr>
        <p:spPr>
          <a:xfrm>
            <a:off x="228600" y="1200152"/>
            <a:ext cx="3505200" cy="761999"/>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 name="Rectangle 1"/>
          <p:cNvSpPr/>
          <p:nvPr/>
        </p:nvSpPr>
        <p:spPr>
          <a:xfrm>
            <a:off x="685800" y="0"/>
            <a:ext cx="8458200" cy="5143500"/>
          </a:xfrm>
          <a:custGeom>
            <a:avLst/>
            <a:gdLst>
              <a:gd name="connsiteX0" fmla="*/ 0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0 w 8458200"/>
              <a:gd name="connsiteY4" fmla="*/ 0 h 5143500"/>
              <a:gd name="connsiteX0" fmla="*/ 6073254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6073254 w 8458200"/>
              <a:gd name="connsiteY4" fmla="*/ 0 h 5143500"/>
              <a:gd name="connsiteX0" fmla="*/ 5418161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5418161 w 8458200"/>
              <a:gd name="connsiteY4" fmla="*/ 0 h 5143500"/>
              <a:gd name="connsiteX0" fmla="*/ 5616054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5616054 w 8458200"/>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8200" h="5143500">
                <a:moveTo>
                  <a:pt x="5616054" y="0"/>
                </a:moveTo>
                <a:lnTo>
                  <a:pt x="8458200" y="0"/>
                </a:lnTo>
                <a:lnTo>
                  <a:pt x="8458200" y="5143500"/>
                </a:lnTo>
                <a:lnTo>
                  <a:pt x="0" y="5143500"/>
                </a:lnTo>
                <a:lnTo>
                  <a:pt x="5616054" y="0"/>
                </a:lnTo>
                <a:close/>
              </a:path>
            </a:pathLst>
          </a:cu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0" name="TextBox 9"/>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
        <p:nvSpPr>
          <p:cNvPr id="11" name="TextBox 10"/>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
        <p:nvSpPr>
          <p:cNvPr id="9" name="TextBox 8">
            <a:extLst>
              <a:ext uri="{FF2B5EF4-FFF2-40B4-BE49-F238E27FC236}">
                <a16:creationId xmlns:a16="http://schemas.microsoft.com/office/drawing/2014/main" id="{909EB4EF-C2B4-B68D-BCAB-97344DB8E416}"/>
              </a:ext>
            </a:extLst>
          </p:cNvPr>
          <p:cNvSpPr txBox="1"/>
          <p:nvPr userDrawn="1"/>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3068418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8_Section Title 2">
    <p:spTree>
      <p:nvGrpSpPr>
        <p:cNvPr id="1" name=""/>
        <p:cNvGrpSpPr/>
        <p:nvPr/>
      </p:nvGrpSpPr>
      <p:grpSpPr>
        <a:xfrm>
          <a:off x="0" y="0"/>
          <a:ext cx="0" cy="0"/>
          <a:chOff x="0" y="0"/>
          <a:chExt cx="0" cy="0"/>
        </a:xfrm>
      </p:grpSpPr>
      <p:sp>
        <p:nvSpPr>
          <p:cNvPr id="6" name="Title 2"/>
          <p:cNvSpPr>
            <a:spLocks noGrp="1"/>
          </p:cNvSpPr>
          <p:nvPr>
            <p:ph type="title"/>
          </p:nvPr>
        </p:nvSpPr>
        <p:spPr>
          <a:xfrm>
            <a:off x="228600" y="285750"/>
            <a:ext cx="4343400" cy="762001"/>
          </a:xfrm>
        </p:spPr>
        <p:txBody>
          <a:bodyPr/>
          <a:lstStyle>
            <a:lvl1pPr>
              <a:defRPr/>
            </a:lvl1pPr>
          </a:lstStyle>
          <a:p>
            <a:r>
              <a:rPr lang="en-US"/>
              <a:t>Click to edit Master title style</a:t>
            </a:r>
            <a:endParaRPr lang="en-US" dirty="0"/>
          </a:p>
        </p:txBody>
      </p:sp>
      <p:cxnSp>
        <p:nvCxnSpPr>
          <p:cNvPr id="7" name="Straight Connector 6"/>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1" hasCustomPrompt="1"/>
          </p:nvPr>
        </p:nvSpPr>
        <p:spPr>
          <a:xfrm>
            <a:off x="228600" y="1200152"/>
            <a:ext cx="3505200" cy="761999"/>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 name="Rectangle 1"/>
          <p:cNvSpPr/>
          <p:nvPr/>
        </p:nvSpPr>
        <p:spPr>
          <a:xfrm>
            <a:off x="676405" y="0"/>
            <a:ext cx="8458200" cy="5143500"/>
          </a:xfrm>
          <a:custGeom>
            <a:avLst/>
            <a:gdLst>
              <a:gd name="connsiteX0" fmla="*/ 0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0 w 8458200"/>
              <a:gd name="connsiteY4" fmla="*/ 0 h 5143500"/>
              <a:gd name="connsiteX0" fmla="*/ 6073254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6073254 w 8458200"/>
              <a:gd name="connsiteY4" fmla="*/ 0 h 5143500"/>
              <a:gd name="connsiteX0" fmla="*/ 5418161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5418161 w 8458200"/>
              <a:gd name="connsiteY4" fmla="*/ 0 h 5143500"/>
              <a:gd name="connsiteX0" fmla="*/ 5616054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5616054 w 8458200"/>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8200" h="5143500">
                <a:moveTo>
                  <a:pt x="5616054" y="0"/>
                </a:moveTo>
                <a:lnTo>
                  <a:pt x="8458200" y="0"/>
                </a:lnTo>
                <a:lnTo>
                  <a:pt x="8458200" y="5143500"/>
                </a:lnTo>
                <a:lnTo>
                  <a:pt x="0" y="5143500"/>
                </a:lnTo>
                <a:lnTo>
                  <a:pt x="5616054" y="0"/>
                </a:lnTo>
                <a:close/>
              </a:path>
            </a:pathLst>
          </a:cu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2" name="TextBox 11"/>
          <p:cNvSpPr txBox="1"/>
          <p:nvPr/>
        </p:nvSpPr>
        <p:spPr>
          <a:xfrm>
            <a:off x="7772400" y="4914746"/>
            <a:ext cx="1371600" cy="215444"/>
          </a:xfrm>
          <a:prstGeom prst="rect">
            <a:avLst/>
          </a:prstGeom>
          <a:noFill/>
        </p:spPr>
        <p:txBody>
          <a:bodyPr wrap="square" rtlCol="0">
            <a:spAutoFit/>
          </a:bodyPr>
          <a:lstStyle/>
          <a:p>
            <a:pPr algn="r"/>
            <a:r>
              <a:rPr lang="en-CA" sz="800" dirty="0">
                <a:solidFill>
                  <a:srgbClr val="404040"/>
                </a:solidFill>
                <a:latin typeface="Arial Narrow" panose="020B0606020202030204" pitchFamily="34" charset="0"/>
              </a:rPr>
              <a:t>© </a:t>
            </a:r>
            <a:r>
              <a:rPr lang="en-CA" sz="800" baseline="0" dirty="0">
                <a:solidFill>
                  <a:srgbClr val="404040"/>
                </a:solidFill>
                <a:latin typeface="Arial Narrow" panose="020B0606020202030204" pitchFamily="34" charset="0"/>
              </a:rPr>
              <a:t>Linamar Corporation </a:t>
            </a:r>
            <a:fld id="{C5E48551-6F78-4B9C-807B-D0DFD8E31CE1}" type="slidenum">
              <a:rPr lang="en-CA" sz="800" smtClean="0">
                <a:solidFill>
                  <a:srgbClr val="404040"/>
                </a:solidFill>
                <a:latin typeface="Arial Narrow" panose="020B0606020202030204" pitchFamily="34" charset="0"/>
              </a:rPr>
              <a:pPr algn="r"/>
              <a:t>‹#›</a:t>
            </a:fld>
            <a:endParaRPr lang="en-CA" sz="1000" dirty="0">
              <a:solidFill>
                <a:srgbClr val="404040"/>
              </a:solidFill>
              <a:latin typeface="Arial Narrow" panose="020B0606020202030204" pitchFamily="34" charset="0"/>
            </a:endParaRPr>
          </a:p>
        </p:txBody>
      </p:sp>
      <p:sp>
        <p:nvSpPr>
          <p:cNvPr id="10" name="TextBox 9"/>
          <p:cNvSpPr txBox="1"/>
          <p:nvPr/>
        </p:nvSpPr>
        <p:spPr>
          <a:xfrm>
            <a:off x="7772400" y="4914746"/>
            <a:ext cx="1371600" cy="215444"/>
          </a:xfrm>
          <a:prstGeom prst="rect">
            <a:avLst/>
          </a:prstGeom>
          <a:noFill/>
        </p:spPr>
        <p:txBody>
          <a:bodyPr wrap="square" rtlCol="0">
            <a:spAutoFit/>
          </a:bodyPr>
          <a:lstStyle/>
          <a:p>
            <a:pPr algn="r"/>
            <a:r>
              <a:rPr lang="en-CA" sz="800" dirty="0">
                <a:solidFill>
                  <a:srgbClr val="404040"/>
                </a:solidFill>
                <a:latin typeface="Arial Narrow" panose="020B0606020202030204" pitchFamily="34" charset="0"/>
              </a:rPr>
              <a:t>© </a:t>
            </a:r>
            <a:r>
              <a:rPr lang="en-CA" sz="800" baseline="0" dirty="0">
                <a:solidFill>
                  <a:srgbClr val="404040"/>
                </a:solidFill>
                <a:latin typeface="Arial Narrow" panose="020B0606020202030204" pitchFamily="34" charset="0"/>
              </a:rPr>
              <a:t>Linamar Corporation </a:t>
            </a:r>
            <a:fld id="{C5E48551-6F78-4B9C-807B-D0DFD8E31CE1}" type="slidenum">
              <a:rPr lang="en-CA" sz="800" smtClean="0">
                <a:solidFill>
                  <a:srgbClr val="404040"/>
                </a:solidFill>
                <a:latin typeface="Arial Narrow" panose="020B0606020202030204" pitchFamily="34" charset="0"/>
              </a:rPr>
              <a:pPr algn="r"/>
              <a:t>‹#›</a:t>
            </a:fld>
            <a:endParaRPr lang="en-CA" sz="1000" dirty="0">
              <a:solidFill>
                <a:srgbClr val="404040"/>
              </a:solidFill>
              <a:latin typeface="Arial Narrow" panose="020B0606020202030204" pitchFamily="34" charset="0"/>
            </a:endParaRPr>
          </a:p>
        </p:txBody>
      </p:sp>
      <p:sp>
        <p:nvSpPr>
          <p:cNvPr id="9" name="TextBox 8">
            <a:extLst>
              <a:ext uri="{FF2B5EF4-FFF2-40B4-BE49-F238E27FC236}">
                <a16:creationId xmlns:a16="http://schemas.microsoft.com/office/drawing/2014/main" id="{77C4D662-546D-CC6A-293F-675CEC6F6170}"/>
              </a:ext>
            </a:extLst>
          </p:cNvPr>
          <p:cNvSpPr txBox="1"/>
          <p:nvPr userDrawn="1"/>
        </p:nvSpPr>
        <p:spPr>
          <a:xfrm>
            <a:off x="7772400" y="4914746"/>
            <a:ext cx="1371600" cy="215444"/>
          </a:xfrm>
          <a:prstGeom prst="rect">
            <a:avLst/>
          </a:prstGeom>
          <a:noFill/>
        </p:spPr>
        <p:txBody>
          <a:bodyPr wrap="square" rtlCol="0">
            <a:spAutoFit/>
          </a:bodyPr>
          <a:lstStyle/>
          <a:p>
            <a:pPr algn="r"/>
            <a:r>
              <a:rPr lang="en-CA" sz="800" dirty="0">
                <a:solidFill>
                  <a:srgbClr val="404040"/>
                </a:solidFill>
                <a:latin typeface="Arial Narrow" panose="020B0606020202030204" pitchFamily="34" charset="0"/>
              </a:rPr>
              <a:t>© </a:t>
            </a:r>
            <a:r>
              <a:rPr lang="en-CA" sz="800" baseline="0" dirty="0">
                <a:solidFill>
                  <a:srgbClr val="404040"/>
                </a:solidFill>
                <a:latin typeface="Arial Narrow" panose="020B0606020202030204" pitchFamily="34" charset="0"/>
              </a:rPr>
              <a:t>Linamar Corporation </a:t>
            </a:r>
            <a:fld id="{C5E48551-6F78-4B9C-807B-D0DFD8E31CE1}" type="slidenum">
              <a:rPr lang="en-CA" sz="800" smtClean="0">
                <a:solidFill>
                  <a:srgbClr val="404040"/>
                </a:solidFill>
                <a:latin typeface="Arial Narrow" panose="020B0606020202030204" pitchFamily="34" charset="0"/>
              </a:rPr>
              <a:pPr algn="r"/>
              <a:t>‹#›</a:t>
            </a:fld>
            <a:endParaRPr lang="en-CA" sz="1000" dirty="0">
              <a:solidFill>
                <a:srgbClr val="404040"/>
              </a:solidFill>
              <a:latin typeface="Arial Narrow" panose="020B0606020202030204" pitchFamily="34" charset="0"/>
            </a:endParaRPr>
          </a:p>
        </p:txBody>
      </p:sp>
    </p:spTree>
    <p:extLst>
      <p:ext uri="{BB962C8B-B14F-4D97-AF65-F5344CB8AC3E}">
        <p14:creationId xmlns:p14="http://schemas.microsoft.com/office/powerpoint/2010/main" val="1054686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1_Section Title 2">
    <p:spTree>
      <p:nvGrpSpPr>
        <p:cNvPr id="1" name=""/>
        <p:cNvGrpSpPr/>
        <p:nvPr/>
      </p:nvGrpSpPr>
      <p:grpSpPr>
        <a:xfrm>
          <a:off x="0" y="0"/>
          <a:ext cx="0" cy="0"/>
          <a:chOff x="0" y="0"/>
          <a:chExt cx="0" cy="0"/>
        </a:xfrm>
      </p:grpSpPr>
      <p:sp>
        <p:nvSpPr>
          <p:cNvPr id="6" name="Title 2"/>
          <p:cNvSpPr>
            <a:spLocks noGrp="1"/>
          </p:cNvSpPr>
          <p:nvPr>
            <p:ph type="title"/>
          </p:nvPr>
        </p:nvSpPr>
        <p:spPr>
          <a:xfrm>
            <a:off x="228600" y="285750"/>
            <a:ext cx="4343400" cy="762001"/>
          </a:xfrm>
        </p:spPr>
        <p:txBody>
          <a:bodyPr/>
          <a:lstStyle>
            <a:lvl1pPr>
              <a:defRPr/>
            </a:lvl1pPr>
          </a:lstStyle>
          <a:p>
            <a:r>
              <a:rPr lang="en-US"/>
              <a:t>Click to edit Master title style</a:t>
            </a:r>
            <a:endParaRPr lang="en-US" dirty="0"/>
          </a:p>
        </p:txBody>
      </p:sp>
      <p:cxnSp>
        <p:nvCxnSpPr>
          <p:cNvPr id="7" name="Straight Connector 6"/>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1" hasCustomPrompt="1"/>
          </p:nvPr>
        </p:nvSpPr>
        <p:spPr>
          <a:xfrm>
            <a:off x="228600" y="1200152"/>
            <a:ext cx="3505200" cy="761999"/>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 name="Rectangle 1"/>
          <p:cNvSpPr/>
          <p:nvPr/>
        </p:nvSpPr>
        <p:spPr>
          <a:xfrm>
            <a:off x="685800" y="0"/>
            <a:ext cx="8458200" cy="5143500"/>
          </a:xfrm>
          <a:custGeom>
            <a:avLst/>
            <a:gdLst>
              <a:gd name="connsiteX0" fmla="*/ 0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0 w 8458200"/>
              <a:gd name="connsiteY4" fmla="*/ 0 h 5143500"/>
              <a:gd name="connsiteX0" fmla="*/ 6073254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6073254 w 8458200"/>
              <a:gd name="connsiteY4" fmla="*/ 0 h 5143500"/>
              <a:gd name="connsiteX0" fmla="*/ 5418161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5418161 w 8458200"/>
              <a:gd name="connsiteY4" fmla="*/ 0 h 5143500"/>
              <a:gd name="connsiteX0" fmla="*/ 5616054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5616054 w 8458200"/>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8200" h="5143500">
                <a:moveTo>
                  <a:pt x="5616054" y="0"/>
                </a:moveTo>
                <a:lnTo>
                  <a:pt x="8458200" y="0"/>
                </a:lnTo>
                <a:lnTo>
                  <a:pt x="8458200" y="5143500"/>
                </a:lnTo>
                <a:lnTo>
                  <a:pt x="0" y="5143500"/>
                </a:lnTo>
                <a:lnTo>
                  <a:pt x="5616054" y="0"/>
                </a:lnTo>
                <a:close/>
              </a:path>
            </a:pathLst>
          </a:cu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9" name="Straight Connector 8"/>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3" name="TextBox 12"/>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cxnSp>
        <p:nvCxnSpPr>
          <p:cNvPr id="11" name="Straight Connector 10"/>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2" name="TextBox 11"/>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cxnSp>
        <p:nvCxnSpPr>
          <p:cNvPr id="10" name="Straight Connector 9">
            <a:extLst>
              <a:ext uri="{FF2B5EF4-FFF2-40B4-BE49-F238E27FC236}">
                <a16:creationId xmlns:a16="http://schemas.microsoft.com/office/drawing/2014/main" id="{95D0FBFE-F2B9-A49B-E633-AF51F6E8DE0A}"/>
              </a:ext>
            </a:extLst>
          </p:cNvPr>
          <p:cNvCxnSpPr/>
          <p:nvPr userDrawn="1"/>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4" name="TextBox 13">
            <a:extLst>
              <a:ext uri="{FF2B5EF4-FFF2-40B4-BE49-F238E27FC236}">
                <a16:creationId xmlns:a16="http://schemas.microsoft.com/office/drawing/2014/main" id="{62407BA6-F834-E238-DF04-463E2DCE5576}"/>
              </a:ext>
            </a:extLst>
          </p:cNvPr>
          <p:cNvSpPr txBox="1"/>
          <p:nvPr userDrawn="1"/>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1563018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Section Title MacD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2"/>
          <p:cNvSpPr>
            <a:spLocks noGrp="1"/>
          </p:cNvSpPr>
          <p:nvPr>
            <p:ph type="title"/>
          </p:nvPr>
        </p:nvSpPr>
        <p:spPr>
          <a:xfrm>
            <a:off x="228600" y="285750"/>
            <a:ext cx="4343400" cy="762001"/>
          </a:xfrm>
        </p:spPr>
        <p:txBody>
          <a:bodyPr/>
          <a:lstStyle>
            <a:lvl1pPr>
              <a:defRPr/>
            </a:lvl1pPr>
          </a:lstStyle>
          <a:p>
            <a:r>
              <a:rPr lang="en-US"/>
              <a:t>Click to edit Master title style</a:t>
            </a:r>
            <a:endParaRPr lang="en-US" dirty="0"/>
          </a:p>
        </p:txBody>
      </p:sp>
      <p:cxnSp>
        <p:nvCxnSpPr>
          <p:cNvPr id="7" name="Straight Connector 6"/>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1" hasCustomPrompt="1"/>
          </p:nvPr>
        </p:nvSpPr>
        <p:spPr>
          <a:xfrm>
            <a:off x="228600" y="1200152"/>
            <a:ext cx="3505200" cy="761999"/>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cxnSp>
        <p:nvCxnSpPr>
          <p:cNvPr id="9" name="Straight Connector 8"/>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3" name="TextBox 12"/>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cxnSp>
        <p:nvCxnSpPr>
          <p:cNvPr id="11" name="Straight Connector 10"/>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2" name="TextBox 11"/>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cxnSp>
        <p:nvCxnSpPr>
          <p:cNvPr id="10" name="Straight Connector 9">
            <a:extLst>
              <a:ext uri="{FF2B5EF4-FFF2-40B4-BE49-F238E27FC236}">
                <a16:creationId xmlns:a16="http://schemas.microsoft.com/office/drawing/2014/main" id="{25ECDD70-9FDC-55B0-80D0-486332302F78}"/>
              </a:ext>
            </a:extLst>
          </p:cNvPr>
          <p:cNvCxnSpPr/>
          <p:nvPr userDrawn="1"/>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4" name="TextBox 13">
            <a:extLst>
              <a:ext uri="{FF2B5EF4-FFF2-40B4-BE49-F238E27FC236}">
                <a16:creationId xmlns:a16="http://schemas.microsoft.com/office/drawing/2014/main" id="{9D024A41-F463-78A9-15D0-B65C8137B58B}"/>
              </a:ext>
            </a:extLst>
          </p:cNvPr>
          <p:cNvSpPr txBox="1"/>
          <p:nvPr userDrawn="1"/>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1496003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1_Section Title MacD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2"/>
          <p:cNvSpPr>
            <a:spLocks noGrp="1"/>
          </p:cNvSpPr>
          <p:nvPr>
            <p:ph type="title"/>
          </p:nvPr>
        </p:nvSpPr>
        <p:spPr>
          <a:xfrm>
            <a:off x="228600" y="285750"/>
            <a:ext cx="4343400" cy="762001"/>
          </a:xfrm>
        </p:spPr>
        <p:txBody>
          <a:bodyPr/>
          <a:lstStyle>
            <a:lvl1pPr>
              <a:defRPr/>
            </a:lvl1pPr>
          </a:lstStyle>
          <a:p>
            <a:r>
              <a:rPr lang="en-US"/>
              <a:t>Click to edit Master title style</a:t>
            </a:r>
            <a:endParaRPr lang="en-US" dirty="0"/>
          </a:p>
        </p:txBody>
      </p:sp>
      <p:cxnSp>
        <p:nvCxnSpPr>
          <p:cNvPr id="7" name="Straight Connector 6"/>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1" hasCustomPrompt="1"/>
          </p:nvPr>
        </p:nvSpPr>
        <p:spPr>
          <a:xfrm>
            <a:off x="228600" y="1200152"/>
            <a:ext cx="3505200" cy="761999"/>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0" name="TextBox 9"/>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
        <p:nvSpPr>
          <p:cNvPr id="11" name="TextBox 10"/>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
        <p:nvSpPr>
          <p:cNvPr id="9" name="TextBox 8">
            <a:extLst>
              <a:ext uri="{FF2B5EF4-FFF2-40B4-BE49-F238E27FC236}">
                <a16:creationId xmlns:a16="http://schemas.microsoft.com/office/drawing/2014/main" id="{BA83B502-6419-3E9A-9A9E-DB8F69D990AD}"/>
              </a:ext>
            </a:extLst>
          </p:cNvPr>
          <p:cNvSpPr txBox="1"/>
          <p:nvPr userDrawn="1"/>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2834333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Section Title People">
    <p:spTree>
      <p:nvGrpSpPr>
        <p:cNvPr id="1" name=""/>
        <p:cNvGrpSpPr/>
        <p:nvPr/>
      </p:nvGrpSpPr>
      <p:grpSpPr>
        <a:xfrm>
          <a:off x="0" y="0"/>
          <a:ext cx="0" cy="0"/>
          <a:chOff x="0" y="0"/>
          <a:chExt cx="0" cy="0"/>
        </a:xfrm>
      </p:grpSpPr>
      <p:sp>
        <p:nvSpPr>
          <p:cNvPr id="6" name="Title 2"/>
          <p:cNvSpPr>
            <a:spLocks noGrp="1"/>
          </p:cNvSpPr>
          <p:nvPr>
            <p:ph type="title"/>
          </p:nvPr>
        </p:nvSpPr>
        <p:spPr>
          <a:xfrm>
            <a:off x="228600" y="285750"/>
            <a:ext cx="4343400" cy="762001"/>
          </a:xfrm>
        </p:spPr>
        <p:txBody>
          <a:bodyPr/>
          <a:lstStyle>
            <a:lvl1pPr>
              <a:defRPr/>
            </a:lvl1pPr>
          </a:lstStyle>
          <a:p>
            <a:r>
              <a:rPr lang="en-US"/>
              <a:t>Click to edit Master title style</a:t>
            </a:r>
            <a:endParaRPr lang="en-US" dirty="0"/>
          </a:p>
        </p:txBody>
      </p:sp>
      <p:cxnSp>
        <p:nvCxnSpPr>
          <p:cNvPr id="7" name="Straight Connector 6"/>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1" hasCustomPrompt="1"/>
          </p:nvPr>
        </p:nvSpPr>
        <p:spPr>
          <a:xfrm>
            <a:off x="228600" y="1200152"/>
            <a:ext cx="3505200" cy="761999"/>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 name="Rectangle 1"/>
          <p:cNvSpPr/>
          <p:nvPr/>
        </p:nvSpPr>
        <p:spPr>
          <a:xfrm>
            <a:off x="685800" y="0"/>
            <a:ext cx="8458200" cy="5143500"/>
          </a:xfrm>
          <a:custGeom>
            <a:avLst/>
            <a:gdLst>
              <a:gd name="connsiteX0" fmla="*/ 0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0 w 8458200"/>
              <a:gd name="connsiteY4" fmla="*/ 0 h 5143500"/>
              <a:gd name="connsiteX0" fmla="*/ 6073254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6073254 w 8458200"/>
              <a:gd name="connsiteY4" fmla="*/ 0 h 5143500"/>
              <a:gd name="connsiteX0" fmla="*/ 5418161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5418161 w 8458200"/>
              <a:gd name="connsiteY4" fmla="*/ 0 h 5143500"/>
              <a:gd name="connsiteX0" fmla="*/ 5616054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5616054 w 8458200"/>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8200" h="5143500">
                <a:moveTo>
                  <a:pt x="5616054" y="0"/>
                </a:moveTo>
                <a:lnTo>
                  <a:pt x="8458200" y="0"/>
                </a:lnTo>
                <a:lnTo>
                  <a:pt x="8458200" y="5143500"/>
                </a:lnTo>
                <a:lnTo>
                  <a:pt x="0" y="5143500"/>
                </a:lnTo>
                <a:lnTo>
                  <a:pt x="5616054" y="0"/>
                </a:lnTo>
                <a:close/>
              </a:path>
            </a:pathLst>
          </a:cu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dirty="0"/>
          </a:p>
        </p:txBody>
      </p:sp>
      <p:cxnSp>
        <p:nvCxnSpPr>
          <p:cNvPr id="9" name="Straight Connector 8"/>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3" name="TextBox 12"/>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cxnSp>
        <p:nvCxnSpPr>
          <p:cNvPr id="11" name="Straight Connector 10"/>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2" name="TextBox 11"/>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cxnSp>
        <p:nvCxnSpPr>
          <p:cNvPr id="10" name="Straight Connector 9">
            <a:extLst>
              <a:ext uri="{FF2B5EF4-FFF2-40B4-BE49-F238E27FC236}">
                <a16:creationId xmlns:a16="http://schemas.microsoft.com/office/drawing/2014/main" id="{B62109BA-6CD3-50E8-4041-6F22DA5F3BE2}"/>
              </a:ext>
            </a:extLst>
          </p:cNvPr>
          <p:cNvCxnSpPr/>
          <p:nvPr userDrawn="1"/>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4" name="TextBox 13">
            <a:extLst>
              <a:ext uri="{FF2B5EF4-FFF2-40B4-BE49-F238E27FC236}">
                <a16:creationId xmlns:a16="http://schemas.microsoft.com/office/drawing/2014/main" id="{7D0A61A4-3407-28D8-4587-5A73AFCE8FA1}"/>
              </a:ext>
            </a:extLst>
          </p:cNvPr>
          <p:cNvSpPr txBox="1"/>
          <p:nvPr userDrawn="1"/>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3620131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ide 2">
    <p:spTree>
      <p:nvGrpSpPr>
        <p:cNvPr id="1" name=""/>
        <p:cNvGrpSpPr/>
        <p:nvPr/>
      </p:nvGrpSpPr>
      <p:grpSpPr>
        <a:xfrm>
          <a:off x="0" y="0"/>
          <a:ext cx="0" cy="0"/>
          <a:chOff x="0" y="0"/>
          <a:chExt cx="0" cy="0"/>
        </a:xfrm>
      </p:grpSpPr>
      <p:pic>
        <p:nvPicPr>
          <p:cNvPr id="7" name="Picture 4"/>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38125" y="-255588"/>
            <a:ext cx="1825625" cy="1095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Placeholder 1"/>
          <p:cNvSpPr>
            <a:spLocks noGrp="1"/>
          </p:cNvSpPr>
          <p:nvPr>
            <p:ph type="title"/>
          </p:nvPr>
        </p:nvSpPr>
        <p:spPr>
          <a:xfrm>
            <a:off x="585215" y="718186"/>
            <a:ext cx="7946136" cy="400050"/>
          </a:xfrm>
          <a:prstGeom prst="rect">
            <a:avLst/>
          </a:prstGeom>
        </p:spPr>
        <p:txBody>
          <a:bodyPr rtlCol="0" anchor="ctr">
            <a:normAutofit/>
          </a:bodyPr>
          <a:lstStyle>
            <a:lvl1pPr>
              <a:defRPr sz="2400" b="0" i="0">
                <a:solidFill>
                  <a:srgbClr val="FF4C00"/>
                </a:solidFill>
                <a:latin typeface="Arial"/>
                <a:cs typeface="Arial"/>
              </a:defRPr>
            </a:lvl1pPr>
          </a:lstStyle>
          <a:p>
            <a:r>
              <a:rPr lang="en-CA"/>
              <a:t>Click to edit Master title style</a:t>
            </a:r>
            <a:endParaRPr lang="en-US"/>
          </a:p>
        </p:txBody>
      </p:sp>
      <p:sp>
        <p:nvSpPr>
          <p:cNvPr id="10" name="Text Placeholder 2"/>
          <p:cNvSpPr>
            <a:spLocks noGrp="1"/>
          </p:cNvSpPr>
          <p:nvPr>
            <p:ph type="body" idx="1"/>
          </p:nvPr>
        </p:nvSpPr>
        <p:spPr>
          <a:xfrm>
            <a:off x="585215" y="1382408"/>
            <a:ext cx="7946136" cy="242918"/>
          </a:xfrm>
          <a:prstGeom prst="rect">
            <a:avLst/>
          </a:prstGeom>
        </p:spPr>
        <p:txBody>
          <a:bodyPr anchor="b"/>
          <a:lstStyle>
            <a:lvl1pPr marL="0" indent="0">
              <a:buNone/>
              <a:defRPr sz="1800" b="0" i="0">
                <a:solidFill>
                  <a:srgbClr val="7E8083"/>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11" name="Content Placeholder 3"/>
          <p:cNvSpPr>
            <a:spLocks noGrp="1"/>
          </p:cNvSpPr>
          <p:nvPr>
            <p:ph sz="half" idx="2"/>
          </p:nvPr>
        </p:nvSpPr>
        <p:spPr>
          <a:xfrm>
            <a:off x="585215" y="1923048"/>
            <a:ext cx="7946136" cy="1636544"/>
          </a:xfrm>
          <a:prstGeom prst="rect">
            <a:avLst/>
          </a:prstGeom>
        </p:spPr>
        <p:txBody>
          <a:bodyPr/>
          <a:lstStyle>
            <a:lvl1pPr marL="342900" indent="-342900">
              <a:buClr>
                <a:srgbClr val="FF4C00"/>
              </a:buClr>
              <a:buFont typeface="Wingdings" pitchFamily="2" charset="2"/>
              <a:buChar char="§"/>
              <a:defRPr sz="1600"/>
            </a:lvl1pPr>
            <a:lvl2pPr marL="742950" indent="-285750">
              <a:buClr>
                <a:srgbClr val="FF4C00"/>
              </a:buClr>
              <a:buFont typeface="Wingdings" pitchFamily="2" charset="2"/>
              <a:buChar char="§"/>
              <a:defRPr sz="1400"/>
            </a:lvl2pPr>
            <a:lvl3pPr marL="1143000" indent="-228600">
              <a:buClr>
                <a:srgbClr val="FF4C00"/>
              </a:buClr>
              <a:buFont typeface="Wingdings" pitchFamily="2" charset="2"/>
              <a:buChar char="§"/>
              <a:defRPr sz="1200"/>
            </a:lvl3pPr>
            <a:lvl4pPr marL="1600200" indent="-228600">
              <a:buClr>
                <a:srgbClr val="FF4C00"/>
              </a:buClr>
              <a:buFont typeface="Wingdings" pitchFamily="2" charset="2"/>
              <a:buChar char="§"/>
              <a:defRPr sz="1000"/>
            </a:lvl4pPr>
            <a:lvl5pPr marL="2057400" indent="-228600">
              <a:buClr>
                <a:srgbClr val="FF4C00"/>
              </a:buClr>
              <a:buFont typeface="Wingdings" pitchFamily="2" charset="2"/>
              <a:buChar cha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2794254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1_Section Title People">
    <p:spTree>
      <p:nvGrpSpPr>
        <p:cNvPr id="1" name=""/>
        <p:cNvGrpSpPr/>
        <p:nvPr/>
      </p:nvGrpSpPr>
      <p:grpSpPr>
        <a:xfrm>
          <a:off x="0" y="0"/>
          <a:ext cx="0" cy="0"/>
          <a:chOff x="0" y="0"/>
          <a:chExt cx="0" cy="0"/>
        </a:xfrm>
      </p:grpSpPr>
      <p:pic>
        <p:nvPicPr>
          <p:cNvPr id="4" name="Picture 3" descr="A picture containing truck, outdoor, parked, farm machine&#10;&#10;Description automatically generated">
            <a:extLst>
              <a:ext uri="{FF2B5EF4-FFF2-40B4-BE49-F238E27FC236}">
                <a16:creationId xmlns:a16="http://schemas.microsoft.com/office/drawing/2014/main" id="{8722D71A-272C-A152-5C1C-B7F9CE73696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6" name="Title 2"/>
          <p:cNvSpPr>
            <a:spLocks noGrp="1"/>
          </p:cNvSpPr>
          <p:nvPr>
            <p:ph type="title"/>
          </p:nvPr>
        </p:nvSpPr>
        <p:spPr>
          <a:xfrm>
            <a:off x="228600" y="285750"/>
            <a:ext cx="4343400" cy="762001"/>
          </a:xfrm>
        </p:spPr>
        <p:txBody>
          <a:bodyPr/>
          <a:lstStyle>
            <a:lvl1pPr>
              <a:defRPr/>
            </a:lvl1pPr>
          </a:lstStyle>
          <a:p>
            <a:r>
              <a:rPr lang="en-US"/>
              <a:t>Click to edit Master title style</a:t>
            </a:r>
            <a:endParaRPr lang="en-US" dirty="0"/>
          </a:p>
        </p:txBody>
      </p:sp>
      <p:cxnSp>
        <p:nvCxnSpPr>
          <p:cNvPr id="7" name="Straight Connector 6"/>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1" hasCustomPrompt="1"/>
          </p:nvPr>
        </p:nvSpPr>
        <p:spPr>
          <a:xfrm>
            <a:off x="228600" y="1200152"/>
            <a:ext cx="3505200" cy="761999"/>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cxnSp>
        <p:nvCxnSpPr>
          <p:cNvPr id="9" name="Straight Connector 8"/>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3" name="TextBox 12"/>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cxnSp>
        <p:nvCxnSpPr>
          <p:cNvPr id="11" name="Straight Connector 10"/>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2" name="TextBox 11"/>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2158868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2_Section Title Peopl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8BDCEED-C72A-8A7D-9DE8-EAEADF39FBB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3" name="Picture 2">
            <a:extLst>
              <a:ext uri="{FF2B5EF4-FFF2-40B4-BE49-F238E27FC236}">
                <a16:creationId xmlns:a16="http://schemas.microsoft.com/office/drawing/2014/main" id="{60C6FCF8-8D47-40B0-449F-C6A6FBC8AEF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6" name="Title 2"/>
          <p:cNvSpPr>
            <a:spLocks noGrp="1"/>
          </p:cNvSpPr>
          <p:nvPr>
            <p:ph type="title"/>
          </p:nvPr>
        </p:nvSpPr>
        <p:spPr>
          <a:xfrm>
            <a:off x="228600" y="285750"/>
            <a:ext cx="4343400" cy="762001"/>
          </a:xfrm>
        </p:spPr>
        <p:txBody>
          <a:bodyPr/>
          <a:lstStyle>
            <a:lvl1pPr>
              <a:defRPr/>
            </a:lvl1pPr>
          </a:lstStyle>
          <a:p>
            <a:r>
              <a:rPr lang="en-US"/>
              <a:t>Click to edit Master title style</a:t>
            </a:r>
            <a:endParaRPr lang="en-US" dirty="0"/>
          </a:p>
        </p:txBody>
      </p:sp>
      <p:cxnSp>
        <p:nvCxnSpPr>
          <p:cNvPr id="7" name="Straight Connector 6"/>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1" hasCustomPrompt="1"/>
          </p:nvPr>
        </p:nvSpPr>
        <p:spPr>
          <a:xfrm>
            <a:off x="228600" y="1200152"/>
            <a:ext cx="3505200" cy="761999"/>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cxnSp>
        <p:nvCxnSpPr>
          <p:cNvPr id="9" name="Straight Connector 8"/>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3" name="TextBox 12"/>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cxnSp>
        <p:nvCxnSpPr>
          <p:cNvPr id="11" name="Straight Connector 10"/>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2" name="TextBox 11"/>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528656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3_Section Title People">
    <p:spTree>
      <p:nvGrpSpPr>
        <p:cNvPr id="1" name=""/>
        <p:cNvGrpSpPr/>
        <p:nvPr/>
      </p:nvGrpSpPr>
      <p:grpSpPr>
        <a:xfrm>
          <a:off x="0" y="0"/>
          <a:ext cx="0" cy="0"/>
          <a:chOff x="0" y="0"/>
          <a:chExt cx="0" cy="0"/>
        </a:xfrm>
      </p:grpSpPr>
      <p:pic>
        <p:nvPicPr>
          <p:cNvPr id="14" name="Picture 13" descr="A picture containing outdoor object, outdoor, farm machine, red&#10;&#10;Description automatically generated">
            <a:extLst>
              <a:ext uri="{FF2B5EF4-FFF2-40B4-BE49-F238E27FC236}">
                <a16:creationId xmlns:a16="http://schemas.microsoft.com/office/drawing/2014/main" id="{03B792C3-038C-EA11-1F54-205AF099636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5" name="Picture 4">
            <a:extLst>
              <a:ext uri="{FF2B5EF4-FFF2-40B4-BE49-F238E27FC236}">
                <a16:creationId xmlns:a16="http://schemas.microsoft.com/office/drawing/2014/main" id="{3C0FC3E7-00C3-4109-7DF4-4CDB2671E00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6" name="Title 2"/>
          <p:cNvSpPr>
            <a:spLocks noGrp="1"/>
          </p:cNvSpPr>
          <p:nvPr>
            <p:ph type="title"/>
          </p:nvPr>
        </p:nvSpPr>
        <p:spPr>
          <a:xfrm>
            <a:off x="228600" y="285750"/>
            <a:ext cx="4343400" cy="762001"/>
          </a:xfrm>
        </p:spPr>
        <p:txBody>
          <a:bodyPr/>
          <a:lstStyle>
            <a:lvl1pPr>
              <a:defRPr/>
            </a:lvl1pPr>
          </a:lstStyle>
          <a:p>
            <a:r>
              <a:rPr lang="en-US"/>
              <a:t>Click to edit Master title style</a:t>
            </a:r>
            <a:endParaRPr lang="en-US" dirty="0"/>
          </a:p>
        </p:txBody>
      </p:sp>
      <p:cxnSp>
        <p:nvCxnSpPr>
          <p:cNvPr id="7" name="Straight Connector 6"/>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1" hasCustomPrompt="1"/>
          </p:nvPr>
        </p:nvSpPr>
        <p:spPr>
          <a:xfrm>
            <a:off x="228600" y="1200152"/>
            <a:ext cx="3505200" cy="761999"/>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cxnSp>
        <p:nvCxnSpPr>
          <p:cNvPr id="9" name="Straight Connector 8"/>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3" name="TextBox 12"/>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cxnSp>
        <p:nvCxnSpPr>
          <p:cNvPr id="11" name="Straight Connector 10"/>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2" name="TextBox 11"/>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3926218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1_Stepping Stool">
    <p:spTree>
      <p:nvGrpSpPr>
        <p:cNvPr id="1" name=""/>
        <p:cNvGrpSpPr/>
        <p:nvPr/>
      </p:nvGrpSpPr>
      <p:grpSpPr>
        <a:xfrm>
          <a:off x="0" y="0"/>
          <a:ext cx="0" cy="0"/>
          <a:chOff x="0" y="0"/>
          <a:chExt cx="0" cy="0"/>
        </a:xfrm>
      </p:grpSpPr>
      <p:sp>
        <p:nvSpPr>
          <p:cNvPr id="6" name="Title 2"/>
          <p:cNvSpPr>
            <a:spLocks noGrp="1"/>
          </p:cNvSpPr>
          <p:nvPr>
            <p:ph type="title"/>
          </p:nvPr>
        </p:nvSpPr>
        <p:spPr>
          <a:xfrm>
            <a:off x="228600" y="285750"/>
            <a:ext cx="4343400" cy="762001"/>
          </a:xfrm>
        </p:spPr>
        <p:txBody>
          <a:bodyPr/>
          <a:lstStyle>
            <a:lvl1pPr>
              <a:defRPr/>
            </a:lvl1pPr>
          </a:lstStyle>
          <a:p>
            <a:r>
              <a:rPr lang="en-US"/>
              <a:t>Click to edit Master title style</a:t>
            </a:r>
            <a:endParaRPr lang="en-US" dirty="0"/>
          </a:p>
        </p:txBody>
      </p:sp>
      <p:cxnSp>
        <p:nvCxnSpPr>
          <p:cNvPr id="7" name="Straight Connector 6"/>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1" hasCustomPrompt="1"/>
          </p:nvPr>
        </p:nvSpPr>
        <p:spPr>
          <a:xfrm>
            <a:off x="228600" y="1200152"/>
            <a:ext cx="3505200" cy="761999"/>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 name="Rectangle 1"/>
          <p:cNvSpPr/>
          <p:nvPr/>
        </p:nvSpPr>
        <p:spPr>
          <a:xfrm>
            <a:off x="685800" y="0"/>
            <a:ext cx="8458200" cy="5143500"/>
          </a:xfrm>
          <a:custGeom>
            <a:avLst/>
            <a:gdLst>
              <a:gd name="connsiteX0" fmla="*/ 0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0 w 8458200"/>
              <a:gd name="connsiteY4" fmla="*/ 0 h 5143500"/>
              <a:gd name="connsiteX0" fmla="*/ 6073254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6073254 w 8458200"/>
              <a:gd name="connsiteY4" fmla="*/ 0 h 5143500"/>
              <a:gd name="connsiteX0" fmla="*/ 5418161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5418161 w 8458200"/>
              <a:gd name="connsiteY4" fmla="*/ 0 h 5143500"/>
              <a:gd name="connsiteX0" fmla="*/ 5616054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5616054 w 8458200"/>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8200" h="5143500">
                <a:moveTo>
                  <a:pt x="5616054" y="0"/>
                </a:moveTo>
                <a:lnTo>
                  <a:pt x="8458200" y="0"/>
                </a:lnTo>
                <a:lnTo>
                  <a:pt x="8458200" y="5143500"/>
                </a:lnTo>
                <a:lnTo>
                  <a:pt x="0" y="5143500"/>
                </a:lnTo>
                <a:lnTo>
                  <a:pt x="5616054" y="0"/>
                </a:lnTo>
                <a:close/>
              </a:path>
            </a:pathLst>
          </a:cu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9" name="Straight Connector 8"/>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0" name="TextBox 9"/>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cxnSp>
        <p:nvCxnSpPr>
          <p:cNvPr id="12" name="Straight Connector 11"/>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3" name="TextBox 12"/>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cxnSp>
        <p:nvCxnSpPr>
          <p:cNvPr id="11" name="Straight Connector 10">
            <a:extLst>
              <a:ext uri="{FF2B5EF4-FFF2-40B4-BE49-F238E27FC236}">
                <a16:creationId xmlns:a16="http://schemas.microsoft.com/office/drawing/2014/main" id="{2F67F99E-2390-C878-C647-44CB7E254239}"/>
              </a:ext>
            </a:extLst>
          </p:cNvPr>
          <p:cNvCxnSpPr/>
          <p:nvPr userDrawn="1"/>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4" name="TextBox 13">
            <a:extLst>
              <a:ext uri="{FF2B5EF4-FFF2-40B4-BE49-F238E27FC236}">
                <a16:creationId xmlns:a16="http://schemas.microsoft.com/office/drawing/2014/main" id="{1E5B9A14-A0B6-46D3-E944-204C59BA12AC}"/>
              </a:ext>
            </a:extLst>
          </p:cNvPr>
          <p:cNvSpPr txBox="1"/>
          <p:nvPr userDrawn="1"/>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2469182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Age_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2"/>
          <p:cNvSpPr>
            <a:spLocks noGrp="1"/>
          </p:cNvSpPr>
          <p:nvPr>
            <p:ph type="title"/>
          </p:nvPr>
        </p:nvSpPr>
        <p:spPr>
          <a:xfrm>
            <a:off x="228600" y="285750"/>
            <a:ext cx="4343400" cy="762001"/>
          </a:xfrm>
        </p:spPr>
        <p:txBody>
          <a:bodyPr/>
          <a:lstStyle>
            <a:lvl1pPr>
              <a:defRPr/>
            </a:lvl1pPr>
          </a:lstStyle>
          <a:p>
            <a:r>
              <a:rPr lang="en-US"/>
              <a:t>Click to edit Master title style</a:t>
            </a:r>
            <a:endParaRPr lang="en-US" dirty="0"/>
          </a:p>
        </p:txBody>
      </p:sp>
      <p:cxnSp>
        <p:nvCxnSpPr>
          <p:cNvPr id="7" name="Straight Connector 6"/>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1" hasCustomPrompt="1"/>
          </p:nvPr>
        </p:nvSpPr>
        <p:spPr>
          <a:xfrm>
            <a:off x="228600" y="1200152"/>
            <a:ext cx="3505200" cy="761999"/>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cxnSp>
        <p:nvCxnSpPr>
          <p:cNvPr id="9" name="Straight Connector 8"/>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0" name="TextBox 9"/>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1062635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eAxle_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2"/>
          <p:cNvSpPr>
            <a:spLocks noGrp="1"/>
          </p:cNvSpPr>
          <p:nvPr>
            <p:ph type="title"/>
          </p:nvPr>
        </p:nvSpPr>
        <p:spPr>
          <a:xfrm>
            <a:off x="228600" y="285750"/>
            <a:ext cx="4343400" cy="762001"/>
          </a:xfrm>
        </p:spPr>
        <p:txBody>
          <a:bodyPr/>
          <a:lstStyle>
            <a:lvl1pPr>
              <a:defRPr/>
            </a:lvl1pPr>
          </a:lstStyle>
          <a:p>
            <a:r>
              <a:rPr lang="en-US"/>
              <a:t>Click to edit Master title style</a:t>
            </a:r>
            <a:endParaRPr lang="en-US" dirty="0"/>
          </a:p>
        </p:txBody>
      </p:sp>
      <p:cxnSp>
        <p:nvCxnSpPr>
          <p:cNvPr id="7" name="Straight Connector 6"/>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1" hasCustomPrompt="1"/>
          </p:nvPr>
        </p:nvSpPr>
        <p:spPr>
          <a:xfrm>
            <a:off x="228600" y="1200152"/>
            <a:ext cx="3505200" cy="761999"/>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cxnSp>
        <p:nvCxnSpPr>
          <p:cNvPr id="9" name="Straight Connector 8"/>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0" name="TextBox 9"/>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1020242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1_eAxle_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2"/>
          <p:cNvSpPr>
            <a:spLocks noGrp="1"/>
          </p:cNvSpPr>
          <p:nvPr>
            <p:ph type="title"/>
          </p:nvPr>
        </p:nvSpPr>
        <p:spPr>
          <a:xfrm>
            <a:off x="228600" y="285750"/>
            <a:ext cx="4343400" cy="762001"/>
          </a:xfrm>
        </p:spPr>
        <p:txBody>
          <a:bodyPr/>
          <a:lstStyle>
            <a:lvl1pPr>
              <a:defRPr/>
            </a:lvl1pPr>
          </a:lstStyle>
          <a:p>
            <a:r>
              <a:rPr lang="en-US"/>
              <a:t>Click to edit Master title style</a:t>
            </a:r>
            <a:endParaRPr lang="en-US" dirty="0"/>
          </a:p>
        </p:txBody>
      </p:sp>
      <p:cxnSp>
        <p:nvCxnSpPr>
          <p:cNvPr id="7" name="Straight Connector 6"/>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1" hasCustomPrompt="1"/>
          </p:nvPr>
        </p:nvSpPr>
        <p:spPr>
          <a:xfrm>
            <a:off x="228600" y="1200152"/>
            <a:ext cx="3505200" cy="761999"/>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cxnSp>
        <p:nvCxnSpPr>
          <p:cNvPr id="9" name="Straight Connector 8"/>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0" name="TextBox 9"/>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2741600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imeline 6">
    <p:spTree>
      <p:nvGrpSpPr>
        <p:cNvPr id="1" name=""/>
        <p:cNvGrpSpPr/>
        <p:nvPr/>
      </p:nvGrpSpPr>
      <p:grpSpPr>
        <a:xfrm>
          <a:off x="0" y="0"/>
          <a:ext cx="0" cy="0"/>
          <a:chOff x="0" y="0"/>
          <a:chExt cx="0" cy="0"/>
        </a:xfrm>
      </p:grpSpPr>
      <p:cxnSp>
        <p:nvCxnSpPr>
          <p:cNvPr id="3" name="Straight Connector 2"/>
          <p:cNvCxnSpPr/>
          <p:nvPr/>
        </p:nvCxnSpPr>
        <p:spPr>
          <a:xfrm>
            <a:off x="323451" y="1332511"/>
            <a:ext cx="0" cy="832977"/>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4" name="Straight Connector 3"/>
          <p:cNvCxnSpPr>
            <a:stCxn id="27" idx="6"/>
            <a:endCxn id="26" idx="2"/>
          </p:cNvCxnSpPr>
          <p:nvPr/>
        </p:nvCxnSpPr>
        <p:spPr>
          <a:xfrm flipV="1">
            <a:off x="409161" y="2321221"/>
            <a:ext cx="7282654" cy="20106"/>
          </a:xfrm>
          <a:prstGeom prst="line">
            <a:avLst/>
          </a:prstGeom>
          <a:ln>
            <a:solidFill>
              <a:srgbClr val="BC4E21"/>
            </a:solidFill>
          </a:ln>
        </p:spPr>
        <p:style>
          <a:lnRef idx="1">
            <a:schemeClr val="accent1"/>
          </a:lnRef>
          <a:fillRef idx="0">
            <a:schemeClr val="accent1"/>
          </a:fillRef>
          <a:effectRef idx="0">
            <a:schemeClr val="accent1"/>
          </a:effectRef>
          <a:fontRef idx="minor">
            <a:schemeClr val="tx1"/>
          </a:fontRef>
        </p:style>
      </p:cxnSp>
      <p:sp>
        <p:nvSpPr>
          <p:cNvPr id="5" name="Oval 4"/>
          <p:cNvSpPr/>
          <p:nvPr/>
        </p:nvSpPr>
        <p:spPr>
          <a:xfrm>
            <a:off x="1710696" y="2267508"/>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 name="Oval 5"/>
          <p:cNvSpPr/>
          <p:nvPr/>
        </p:nvSpPr>
        <p:spPr>
          <a:xfrm>
            <a:off x="3192672" y="2267508"/>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Oval 6"/>
          <p:cNvSpPr/>
          <p:nvPr/>
        </p:nvSpPr>
        <p:spPr>
          <a:xfrm>
            <a:off x="4685016" y="2268243"/>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0" name="Oval 19"/>
          <p:cNvSpPr/>
          <p:nvPr/>
        </p:nvSpPr>
        <p:spPr>
          <a:xfrm>
            <a:off x="6178134" y="2255619"/>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24" name="Straight Connector 23"/>
          <p:cNvCxnSpPr/>
          <p:nvPr/>
        </p:nvCxnSpPr>
        <p:spPr>
          <a:xfrm>
            <a:off x="7772400" y="1365598"/>
            <a:ext cx="0" cy="856332"/>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sp>
        <p:nvSpPr>
          <p:cNvPr id="26" name="Oval 25"/>
          <p:cNvSpPr/>
          <p:nvPr/>
        </p:nvSpPr>
        <p:spPr>
          <a:xfrm>
            <a:off x="7691816" y="2254157"/>
            <a:ext cx="134127" cy="134127"/>
          </a:xfrm>
          <a:prstGeom prst="ellipse">
            <a:avLst/>
          </a:prstGeom>
          <a:solidFill>
            <a:srgbClr val="BC4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BC4E21"/>
              </a:solidFill>
            </a:endParaRPr>
          </a:p>
        </p:txBody>
      </p:sp>
      <p:sp>
        <p:nvSpPr>
          <p:cNvPr id="27" name="Oval 26"/>
          <p:cNvSpPr/>
          <p:nvPr/>
        </p:nvSpPr>
        <p:spPr>
          <a:xfrm>
            <a:off x="237744" y="2255619"/>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0" name="TextBox 29"/>
          <p:cNvSpPr txBox="1"/>
          <p:nvPr/>
        </p:nvSpPr>
        <p:spPr>
          <a:xfrm>
            <a:off x="152402" y="1032881"/>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Start</a:t>
            </a:r>
          </a:p>
        </p:txBody>
      </p:sp>
      <p:sp>
        <p:nvSpPr>
          <p:cNvPr id="31" name="TextBox 30"/>
          <p:cNvSpPr txBox="1"/>
          <p:nvPr/>
        </p:nvSpPr>
        <p:spPr>
          <a:xfrm>
            <a:off x="7653891" y="1032881"/>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Now</a:t>
            </a:r>
          </a:p>
        </p:txBody>
      </p:sp>
      <p:sp>
        <p:nvSpPr>
          <p:cNvPr id="32" name="Title 2"/>
          <p:cNvSpPr>
            <a:spLocks noGrp="1"/>
          </p:cNvSpPr>
          <p:nvPr>
            <p:ph type="title"/>
          </p:nvPr>
        </p:nvSpPr>
        <p:spPr>
          <a:xfrm>
            <a:off x="228600" y="133350"/>
            <a:ext cx="8686800" cy="762001"/>
          </a:xfrm>
        </p:spPr>
        <p:txBody>
          <a:bodyPr/>
          <a:lstStyle>
            <a:lvl1pPr>
              <a:defRPr/>
            </a:lvl1pPr>
          </a:lstStyle>
          <a:p>
            <a:r>
              <a:rPr lang="en-US"/>
              <a:t>Click to edit Master title style</a:t>
            </a:r>
            <a:endParaRPr lang="en-US" dirty="0"/>
          </a:p>
        </p:txBody>
      </p:sp>
      <p:cxnSp>
        <p:nvCxnSpPr>
          <p:cNvPr id="33" name="Straight Connector 32"/>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34" name="Picture Placeholder 15"/>
          <p:cNvSpPr>
            <a:spLocks noGrp="1"/>
          </p:cNvSpPr>
          <p:nvPr>
            <p:ph type="pic" sz="quarter" idx="11"/>
          </p:nvPr>
        </p:nvSpPr>
        <p:spPr>
          <a:xfrm>
            <a:off x="1940499" y="1437911"/>
            <a:ext cx="1073868" cy="742950"/>
          </a:xfrm>
        </p:spPr>
        <p:txBody>
          <a:bodyPr/>
          <a:lstStyle>
            <a:lvl1pPr marL="0" indent="0">
              <a:buNone/>
              <a:defRPr/>
            </a:lvl1pPr>
          </a:lstStyle>
          <a:p>
            <a:r>
              <a:rPr lang="en-US"/>
              <a:t>Click icon to add picture</a:t>
            </a:r>
            <a:endParaRPr lang="en-CA" dirty="0"/>
          </a:p>
        </p:txBody>
      </p:sp>
      <p:sp>
        <p:nvSpPr>
          <p:cNvPr id="35" name="Picture Placeholder 15"/>
          <p:cNvSpPr>
            <a:spLocks noGrp="1"/>
          </p:cNvSpPr>
          <p:nvPr>
            <p:ph type="pic" sz="quarter" idx="12"/>
          </p:nvPr>
        </p:nvSpPr>
        <p:spPr>
          <a:xfrm>
            <a:off x="3426293" y="1437668"/>
            <a:ext cx="1083645" cy="742950"/>
          </a:xfrm>
        </p:spPr>
        <p:txBody>
          <a:bodyPr/>
          <a:lstStyle>
            <a:lvl1pPr marL="0" indent="0">
              <a:buNone/>
              <a:defRPr/>
            </a:lvl1pPr>
          </a:lstStyle>
          <a:p>
            <a:r>
              <a:rPr lang="en-US"/>
              <a:t>Click icon to add picture</a:t>
            </a:r>
            <a:endParaRPr lang="en-CA"/>
          </a:p>
        </p:txBody>
      </p:sp>
      <p:sp>
        <p:nvSpPr>
          <p:cNvPr id="36" name="Picture Placeholder 15"/>
          <p:cNvSpPr>
            <a:spLocks noGrp="1"/>
          </p:cNvSpPr>
          <p:nvPr>
            <p:ph type="pic" sz="quarter" idx="13"/>
          </p:nvPr>
        </p:nvSpPr>
        <p:spPr>
          <a:xfrm>
            <a:off x="4921059" y="1435497"/>
            <a:ext cx="1080373" cy="742950"/>
          </a:xfrm>
        </p:spPr>
        <p:txBody>
          <a:bodyPr/>
          <a:lstStyle>
            <a:lvl1pPr marL="0" indent="0">
              <a:buNone/>
              <a:defRPr/>
            </a:lvl1pPr>
          </a:lstStyle>
          <a:p>
            <a:r>
              <a:rPr lang="en-US"/>
              <a:t>Click icon to add picture</a:t>
            </a:r>
            <a:endParaRPr lang="en-CA" dirty="0"/>
          </a:p>
        </p:txBody>
      </p:sp>
      <p:sp>
        <p:nvSpPr>
          <p:cNvPr id="37" name="Picture Placeholder 15"/>
          <p:cNvSpPr>
            <a:spLocks noGrp="1"/>
          </p:cNvSpPr>
          <p:nvPr>
            <p:ph type="pic" sz="quarter" idx="14"/>
          </p:nvPr>
        </p:nvSpPr>
        <p:spPr>
          <a:xfrm>
            <a:off x="6412549" y="1435497"/>
            <a:ext cx="1079567" cy="742950"/>
          </a:xfrm>
        </p:spPr>
        <p:txBody>
          <a:bodyPr/>
          <a:lstStyle>
            <a:lvl1pPr marL="0" indent="0">
              <a:buNone/>
              <a:defRPr/>
            </a:lvl1pPr>
          </a:lstStyle>
          <a:p>
            <a:r>
              <a:rPr lang="en-US"/>
              <a:t>Click icon to add picture</a:t>
            </a:r>
            <a:endParaRPr lang="en-CA"/>
          </a:p>
        </p:txBody>
      </p:sp>
      <p:sp>
        <p:nvSpPr>
          <p:cNvPr id="38" name="Picture Placeholder 15"/>
          <p:cNvSpPr>
            <a:spLocks noGrp="1"/>
          </p:cNvSpPr>
          <p:nvPr>
            <p:ph type="pic" sz="quarter" idx="15"/>
          </p:nvPr>
        </p:nvSpPr>
        <p:spPr>
          <a:xfrm>
            <a:off x="449815" y="1445893"/>
            <a:ext cx="1074187" cy="742950"/>
          </a:xfrm>
        </p:spPr>
        <p:txBody>
          <a:bodyPr/>
          <a:lstStyle>
            <a:lvl1pPr marL="0" indent="0">
              <a:buNone/>
              <a:defRPr/>
            </a:lvl1pPr>
          </a:lstStyle>
          <a:p>
            <a:r>
              <a:rPr lang="en-US"/>
              <a:t>Click icon to add picture</a:t>
            </a:r>
            <a:endParaRPr lang="en-CA" dirty="0"/>
          </a:p>
        </p:txBody>
      </p:sp>
      <p:sp>
        <p:nvSpPr>
          <p:cNvPr id="23" name="Text Placeholder 22"/>
          <p:cNvSpPr>
            <a:spLocks noGrp="1"/>
          </p:cNvSpPr>
          <p:nvPr>
            <p:ph type="body" sz="quarter" idx="17"/>
          </p:nvPr>
        </p:nvSpPr>
        <p:spPr>
          <a:xfrm>
            <a:off x="449814" y="2525964"/>
            <a:ext cx="1074186" cy="2381250"/>
          </a:xfrm>
        </p:spPr>
        <p:txBody>
          <a:bodyPr>
            <a:noAutofit/>
          </a:bodyPr>
          <a:lstStyle>
            <a:lvl1pPr marL="180967" indent="-180967">
              <a:defRPr sz="1400"/>
            </a:lvl1pPr>
            <a:lvl2pPr marL="269861" indent="-88896">
              <a:defRPr sz="1200"/>
            </a:lvl2pPr>
            <a:lvl3pPr>
              <a:defRPr sz="1200"/>
            </a:lvl3pPr>
            <a:lvl4pPr>
              <a:defRPr sz="1200"/>
            </a:lvl4pPr>
            <a:lvl5pPr>
              <a:defRPr sz="1400"/>
            </a:lvl5pPr>
          </a:lstStyle>
          <a:p>
            <a:pPr lvl="0"/>
            <a:r>
              <a:rPr lang="en-US"/>
              <a:t>Click to edit Master text styles</a:t>
            </a:r>
          </a:p>
          <a:p>
            <a:pPr lvl="1"/>
            <a:r>
              <a:rPr lang="en-US"/>
              <a:t>Second level</a:t>
            </a:r>
          </a:p>
        </p:txBody>
      </p:sp>
      <p:sp>
        <p:nvSpPr>
          <p:cNvPr id="48" name="Text Placeholder 47"/>
          <p:cNvSpPr>
            <a:spLocks noGrp="1"/>
          </p:cNvSpPr>
          <p:nvPr>
            <p:ph type="body" sz="quarter" idx="18"/>
          </p:nvPr>
        </p:nvSpPr>
        <p:spPr>
          <a:xfrm rot="16200000">
            <a:off x="-512500" y="3190866"/>
            <a:ext cx="1627213" cy="297413"/>
          </a:xfrm>
        </p:spPr>
        <p:txBody>
          <a:bodyPr>
            <a:noAutofit/>
          </a:bodyPr>
          <a:lstStyle>
            <a:lvl1pPr marL="0" indent="0" algn="r">
              <a:buNone/>
              <a:defRPr sz="1800">
                <a:solidFill>
                  <a:srgbClr val="BBB0A6"/>
                </a:solidFill>
              </a:defRPr>
            </a:lvl1pPr>
          </a:lstStyle>
          <a:p>
            <a:pPr lvl="0"/>
            <a:r>
              <a:rPr lang="en-US"/>
              <a:t>Click to edit Master text styles</a:t>
            </a:r>
          </a:p>
        </p:txBody>
      </p:sp>
      <p:sp>
        <p:nvSpPr>
          <p:cNvPr id="59" name="Text Placeholder 22"/>
          <p:cNvSpPr>
            <a:spLocks noGrp="1"/>
          </p:cNvSpPr>
          <p:nvPr>
            <p:ph type="body" sz="quarter" idx="19"/>
          </p:nvPr>
        </p:nvSpPr>
        <p:spPr>
          <a:xfrm>
            <a:off x="1940499" y="2525964"/>
            <a:ext cx="1073869" cy="2381250"/>
          </a:xfrm>
        </p:spPr>
        <p:txBody>
          <a:bodyPr>
            <a:noAutofit/>
          </a:bodyPr>
          <a:lstStyle>
            <a:lvl1pPr marL="180967" indent="-180967">
              <a:defRPr sz="1400"/>
            </a:lvl1pPr>
            <a:lvl2pPr marL="269861" indent="-88896">
              <a:defRPr sz="1200"/>
            </a:lvl2pPr>
            <a:lvl3pPr>
              <a:defRPr sz="1200"/>
            </a:lvl3pPr>
            <a:lvl4pPr>
              <a:defRPr sz="1200"/>
            </a:lvl4pPr>
            <a:lvl5pPr>
              <a:defRPr sz="1400"/>
            </a:lvl5pPr>
          </a:lstStyle>
          <a:p>
            <a:pPr lvl="0"/>
            <a:r>
              <a:rPr lang="en-US"/>
              <a:t>Click to edit Master text styles</a:t>
            </a:r>
          </a:p>
          <a:p>
            <a:pPr lvl="1"/>
            <a:r>
              <a:rPr lang="en-US"/>
              <a:t>Second level</a:t>
            </a:r>
          </a:p>
        </p:txBody>
      </p:sp>
      <p:sp>
        <p:nvSpPr>
          <p:cNvPr id="60" name="Text Placeholder 47"/>
          <p:cNvSpPr>
            <a:spLocks noGrp="1"/>
          </p:cNvSpPr>
          <p:nvPr>
            <p:ph type="body" sz="quarter" idx="20"/>
          </p:nvPr>
        </p:nvSpPr>
        <p:spPr>
          <a:xfrm rot="16200000">
            <a:off x="978503" y="3190866"/>
            <a:ext cx="1627213" cy="297413"/>
          </a:xfrm>
        </p:spPr>
        <p:txBody>
          <a:bodyPr>
            <a:noAutofit/>
          </a:bodyPr>
          <a:lstStyle>
            <a:lvl1pPr marL="0" indent="0" algn="r">
              <a:buNone/>
              <a:defRPr sz="1800">
                <a:solidFill>
                  <a:srgbClr val="BBB0A6"/>
                </a:solidFill>
              </a:defRPr>
            </a:lvl1pPr>
          </a:lstStyle>
          <a:p>
            <a:pPr lvl="0"/>
            <a:r>
              <a:rPr lang="en-US"/>
              <a:t>Click to edit Master text styles</a:t>
            </a:r>
          </a:p>
        </p:txBody>
      </p:sp>
      <p:sp>
        <p:nvSpPr>
          <p:cNvPr id="61" name="Text Placeholder 22"/>
          <p:cNvSpPr>
            <a:spLocks noGrp="1"/>
          </p:cNvSpPr>
          <p:nvPr>
            <p:ph type="body" sz="quarter" idx="21"/>
          </p:nvPr>
        </p:nvSpPr>
        <p:spPr>
          <a:xfrm>
            <a:off x="3431183" y="2525964"/>
            <a:ext cx="1078757" cy="2381250"/>
          </a:xfrm>
        </p:spPr>
        <p:txBody>
          <a:bodyPr>
            <a:noAutofit/>
          </a:bodyPr>
          <a:lstStyle>
            <a:lvl1pPr marL="180967" indent="-180967">
              <a:defRPr sz="1400"/>
            </a:lvl1pPr>
            <a:lvl2pPr marL="269861" indent="-109532">
              <a:defRPr sz="1200"/>
            </a:lvl2pPr>
            <a:lvl3pPr>
              <a:defRPr sz="1200"/>
            </a:lvl3pPr>
            <a:lvl4pPr>
              <a:defRPr sz="1200"/>
            </a:lvl4pPr>
            <a:lvl5pPr>
              <a:defRPr sz="1400"/>
            </a:lvl5pPr>
          </a:lstStyle>
          <a:p>
            <a:pPr lvl="0"/>
            <a:r>
              <a:rPr lang="en-US"/>
              <a:t>Click to edit Master text styles</a:t>
            </a:r>
          </a:p>
          <a:p>
            <a:pPr lvl="1"/>
            <a:r>
              <a:rPr lang="en-US"/>
              <a:t>Second level</a:t>
            </a:r>
          </a:p>
        </p:txBody>
      </p:sp>
      <p:sp>
        <p:nvSpPr>
          <p:cNvPr id="62" name="Text Placeholder 47"/>
          <p:cNvSpPr>
            <a:spLocks noGrp="1"/>
          </p:cNvSpPr>
          <p:nvPr>
            <p:ph type="body" sz="quarter" idx="22"/>
          </p:nvPr>
        </p:nvSpPr>
        <p:spPr>
          <a:xfrm rot="16200000">
            <a:off x="2463982" y="3190867"/>
            <a:ext cx="1627213" cy="297413"/>
          </a:xfrm>
        </p:spPr>
        <p:txBody>
          <a:bodyPr>
            <a:noAutofit/>
          </a:bodyPr>
          <a:lstStyle>
            <a:lvl1pPr marL="0" indent="0" algn="r">
              <a:buNone/>
              <a:defRPr sz="1800">
                <a:solidFill>
                  <a:srgbClr val="BBB0A6"/>
                </a:solidFill>
              </a:defRPr>
            </a:lvl1pPr>
          </a:lstStyle>
          <a:p>
            <a:pPr lvl="0"/>
            <a:r>
              <a:rPr lang="en-US"/>
              <a:t>Click to edit Master text styles</a:t>
            </a:r>
          </a:p>
        </p:txBody>
      </p:sp>
      <p:sp>
        <p:nvSpPr>
          <p:cNvPr id="63" name="Text Placeholder 22"/>
          <p:cNvSpPr>
            <a:spLocks noGrp="1"/>
          </p:cNvSpPr>
          <p:nvPr>
            <p:ph type="body" sz="quarter" idx="23"/>
          </p:nvPr>
        </p:nvSpPr>
        <p:spPr>
          <a:xfrm>
            <a:off x="4921867" y="2525964"/>
            <a:ext cx="1079564" cy="2381250"/>
          </a:xfrm>
        </p:spPr>
        <p:txBody>
          <a:bodyPr>
            <a:noAutofit/>
          </a:bodyPr>
          <a:lstStyle>
            <a:lvl1pPr marL="180967" indent="-180967">
              <a:defRPr sz="1400"/>
            </a:lvl1pPr>
            <a:lvl2pPr marL="269861" indent="-109532">
              <a:defRPr sz="1200"/>
            </a:lvl2pPr>
            <a:lvl3pPr>
              <a:defRPr sz="1200"/>
            </a:lvl3pPr>
            <a:lvl4pPr>
              <a:defRPr sz="1200"/>
            </a:lvl4pPr>
            <a:lvl5pPr>
              <a:defRPr sz="1400"/>
            </a:lvl5pPr>
          </a:lstStyle>
          <a:p>
            <a:pPr lvl="0"/>
            <a:r>
              <a:rPr lang="en-US"/>
              <a:t>Click to edit Master text styles</a:t>
            </a:r>
          </a:p>
          <a:p>
            <a:pPr lvl="1"/>
            <a:r>
              <a:rPr lang="en-US"/>
              <a:t>Second level</a:t>
            </a:r>
          </a:p>
        </p:txBody>
      </p:sp>
      <p:sp>
        <p:nvSpPr>
          <p:cNvPr id="64" name="Text Placeholder 47"/>
          <p:cNvSpPr>
            <a:spLocks noGrp="1"/>
          </p:cNvSpPr>
          <p:nvPr>
            <p:ph type="body" sz="quarter" idx="24"/>
          </p:nvPr>
        </p:nvSpPr>
        <p:spPr>
          <a:xfrm rot="16200000">
            <a:off x="3958747" y="3190866"/>
            <a:ext cx="1627213" cy="297413"/>
          </a:xfrm>
        </p:spPr>
        <p:txBody>
          <a:bodyPr>
            <a:noAutofit/>
          </a:bodyPr>
          <a:lstStyle>
            <a:lvl1pPr marL="0" indent="0" algn="r">
              <a:buNone/>
              <a:defRPr sz="1800">
                <a:solidFill>
                  <a:srgbClr val="BBB0A6"/>
                </a:solidFill>
              </a:defRPr>
            </a:lvl1pPr>
          </a:lstStyle>
          <a:p>
            <a:pPr lvl="0"/>
            <a:r>
              <a:rPr lang="en-US"/>
              <a:t>Click to edit Master text styles</a:t>
            </a:r>
          </a:p>
        </p:txBody>
      </p:sp>
      <p:sp>
        <p:nvSpPr>
          <p:cNvPr id="65" name="Text Placeholder 22"/>
          <p:cNvSpPr>
            <a:spLocks noGrp="1"/>
          </p:cNvSpPr>
          <p:nvPr>
            <p:ph type="body" sz="quarter" idx="25"/>
          </p:nvPr>
        </p:nvSpPr>
        <p:spPr>
          <a:xfrm>
            <a:off x="6412552" y="2525964"/>
            <a:ext cx="1079564" cy="2381250"/>
          </a:xfrm>
        </p:spPr>
        <p:txBody>
          <a:bodyPr>
            <a:noAutofit/>
          </a:bodyPr>
          <a:lstStyle>
            <a:lvl1pPr marL="180967" indent="-180967">
              <a:defRPr sz="1400"/>
            </a:lvl1pPr>
            <a:lvl2pPr marL="269861" indent="-109532">
              <a:defRPr sz="1200"/>
            </a:lvl2pPr>
            <a:lvl3pPr>
              <a:defRPr sz="1200"/>
            </a:lvl3pPr>
            <a:lvl4pPr>
              <a:defRPr sz="1200"/>
            </a:lvl4pPr>
            <a:lvl5pPr>
              <a:defRPr sz="1400"/>
            </a:lvl5pPr>
          </a:lstStyle>
          <a:p>
            <a:pPr lvl="0"/>
            <a:r>
              <a:rPr lang="en-US"/>
              <a:t>Click to edit Master text styles</a:t>
            </a:r>
          </a:p>
          <a:p>
            <a:pPr lvl="1"/>
            <a:r>
              <a:rPr lang="en-US"/>
              <a:t>Second level</a:t>
            </a:r>
          </a:p>
        </p:txBody>
      </p:sp>
      <p:sp>
        <p:nvSpPr>
          <p:cNvPr id="66" name="Text Placeholder 47"/>
          <p:cNvSpPr>
            <a:spLocks noGrp="1"/>
          </p:cNvSpPr>
          <p:nvPr>
            <p:ph type="body" sz="quarter" idx="26"/>
          </p:nvPr>
        </p:nvSpPr>
        <p:spPr>
          <a:xfrm rot="16200000">
            <a:off x="5450237" y="3190867"/>
            <a:ext cx="1627213" cy="297413"/>
          </a:xfrm>
        </p:spPr>
        <p:txBody>
          <a:bodyPr>
            <a:noAutofit/>
          </a:bodyPr>
          <a:lstStyle>
            <a:lvl1pPr marL="0" indent="0" algn="r">
              <a:buNone/>
              <a:defRPr sz="1800">
                <a:solidFill>
                  <a:srgbClr val="BBB0A6"/>
                </a:solidFill>
              </a:defRPr>
            </a:lvl1pPr>
          </a:lstStyle>
          <a:p>
            <a:pPr lvl="0"/>
            <a:r>
              <a:rPr lang="en-US"/>
              <a:t>Click to edit Master text styles</a:t>
            </a:r>
          </a:p>
        </p:txBody>
      </p:sp>
      <p:sp>
        <p:nvSpPr>
          <p:cNvPr id="68" name="Text Placeholder 47"/>
          <p:cNvSpPr>
            <a:spLocks noGrp="1"/>
          </p:cNvSpPr>
          <p:nvPr>
            <p:ph type="body" sz="quarter" idx="28"/>
          </p:nvPr>
        </p:nvSpPr>
        <p:spPr>
          <a:xfrm rot="16200000">
            <a:off x="6940921" y="3190866"/>
            <a:ext cx="1627213" cy="297413"/>
          </a:xfrm>
        </p:spPr>
        <p:txBody>
          <a:bodyPr>
            <a:noAutofit/>
          </a:bodyPr>
          <a:lstStyle>
            <a:lvl1pPr marL="0" indent="0" algn="r">
              <a:buNone/>
              <a:defRPr sz="1800">
                <a:solidFill>
                  <a:srgbClr val="BBB0A6"/>
                </a:solidFill>
              </a:defRPr>
            </a:lvl1pPr>
          </a:lstStyle>
          <a:p>
            <a:pPr lvl="0"/>
            <a:r>
              <a:rPr lang="en-US"/>
              <a:t>Click to edit Master text styles</a:t>
            </a:r>
          </a:p>
        </p:txBody>
      </p:sp>
      <p:sp>
        <p:nvSpPr>
          <p:cNvPr id="40" name="Picture Placeholder 15"/>
          <p:cNvSpPr>
            <a:spLocks noGrp="1"/>
          </p:cNvSpPr>
          <p:nvPr>
            <p:ph type="pic" sz="quarter" idx="16"/>
          </p:nvPr>
        </p:nvSpPr>
        <p:spPr>
          <a:xfrm>
            <a:off x="7869342" y="1429764"/>
            <a:ext cx="1122258" cy="792166"/>
          </a:xfrm>
        </p:spPr>
        <p:txBody>
          <a:bodyPr/>
          <a:lstStyle>
            <a:lvl1pPr marL="0" indent="0">
              <a:buNone/>
              <a:defRPr/>
            </a:lvl1pPr>
          </a:lstStyle>
          <a:p>
            <a:r>
              <a:rPr lang="en-US"/>
              <a:t>Click icon to add picture</a:t>
            </a:r>
            <a:endParaRPr lang="en-CA"/>
          </a:p>
        </p:txBody>
      </p:sp>
      <p:sp>
        <p:nvSpPr>
          <p:cNvPr id="41" name="Text Placeholder 22"/>
          <p:cNvSpPr>
            <a:spLocks noGrp="1"/>
          </p:cNvSpPr>
          <p:nvPr>
            <p:ph type="body" sz="quarter" idx="27"/>
          </p:nvPr>
        </p:nvSpPr>
        <p:spPr>
          <a:xfrm>
            <a:off x="7903233" y="2525964"/>
            <a:ext cx="1088368" cy="2381250"/>
          </a:xfrm>
        </p:spPr>
        <p:txBody>
          <a:bodyPr>
            <a:noAutofit/>
          </a:bodyPr>
          <a:lstStyle>
            <a:lvl1pPr marL="180967" indent="-180967">
              <a:defRPr sz="1400"/>
            </a:lvl1pPr>
            <a:lvl2pPr marL="269861" indent="-96833">
              <a:defRPr sz="1200"/>
            </a:lvl2pPr>
            <a:lvl3pPr>
              <a:defRPr sz="1200"/>
            </a:lvl3pPr>
            <a:lvl4pPr>
              <a:defRPr sz="1200"/>
            </a:lvl4pPr>
            <a:lvl5pPr>
              <a:defRPr sz="1400"/>
            </a:lvl5pPr>
          </a:lstStyle>
          <a:p>
            <a:pPr lvl="0"/>
            <a:r>
              <a:rPr lang="en-US"/>
              <a:t>Click to edit Master text styles</a:t>
            </a:r>
          </a:p>
          <a:p>
            <a:pPr lvl="1"/>
            <a:r>
              <a:rPr lang="en-US"/>
              <a:t>Second level</a:t>
            </a:r>
          </a:p>
        </p:txBody>
      </p:sp>
      <p:cxnSp>
        <p:nvCxnSpPr>
          <p:cNvPr id="39" name="Straight Connector 38"/>
          <p:cNvCxnSpPr/>
          <p:nvPr/>
        </p:nvCxnSpPr>
        <p:spPr>
          <a:xfrm>
            <a:off x="323451" y="1332511"/>
            <a:ext cx="0" cy="832977"/>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stCxn id="27" idx="6"/>
            <a:endCxn id="26" idx="2"/>
          </p:cNvCxnSpPr>
          <p:nvPr/>
        </p:nvCxnSpPr>
        <p:spPr>
          <a:xfrm flipV="1">
            <a:off x="409161" y="2321221"/>
            <a:ext cx="7282654" cy="20106"/>
          </a:xfrm>
          <a:prstGeom prst="line">
            <a:avLst/>
          </a:prstGeom>
          <a:ln>
            <a:solidFill>
              <a:srgbClr val="BC4E21"/>
            </a:solidFill>
          </a:ln>
        </p:spPr>
        <p:style>
          <a:lnRef idx="1">
            <a:schemeClr val="accent1"/>
          </a:lnRef>
          <a:fillRef idx="0">
            <a:schemeClr val="accent1"/>
          </a:fillRef>
          <a:effectRef idx="0">
            <a:schemeClr val="accent1"/>
          </a:effectRef>
          <a:fontRef idx="minor">
            <a:schemeClr val="tx1"/>
          </a:fontRef>
        </p:style>
      </p:cxnSp>
      <p:sp>
        <p:nvSpPr>
          <p:cNvPr id="44" name="Oval 43"/>
          <p:cNvSpPr/>
          <p:nvPr/>
        </p:nvSpPr>
        <p:spPr>
          <a:xfrm>
            <a:off x="1710696" y="2267508"/>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5" name="Oval 44"/>
          <p:cNvSpPr/>
          <p:nvPr/>
        </p:nvSpPr>
        <p:spPr>
          <a:xfrm>
            <a:off x="3192672" y="2267508"/>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6" name="Oval 45"/>
          <p:cNvSpPr/>
          <p:nvPr/>
        </p:nvSpPr>
        <p:spPr>
          <a:xfrm>
            <a:off x="4685016" y="2268243"/>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7" name="Oval 46"/>
          <p:cNvSpPr/>
          <p:nvPr/>
        </p:nvSpPr>
        <p:spPr>
          <a:xfrm>
            <a:off x="6178134" y="2255619"/>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49" name="Straight Connector 48"/>
          <p:cNvCxnSpPr/>
          <p:nvPr/>
        </p:nvCxnSpPr>
        <p:spPr>
          <a:xfrm>
            <a:off x="7772400" y="1365598"/>
            <a:ext cx="0" cy="856332"/>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sp>
        <p:nvSpPr>
          <p:cNvPr id="50" name="Oval 49"/>
          <p:cNvSpPr/>
          <p:nvPr/>
        </p:nvSpPr>
        <p:spPr>
          <a:xfrm>
            <a:off x="7691816" y="2254157"/>
            <a:ext cx="134127" cy="134127"/>
          </a:xfrm>
          <a:prstGeom prst="ellipse">
            <a:avLst/>
          </a:prstGeom>
          <a:solidFill>
            <a:srgbClr val="BC4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BC4E21"/>
              </a:solidFill>
            </a:endParaRPr>
          </a:p>
        </p:txBody>
      </p:sp>
      <p:sp>
        <p:nvSpPr>
          <p:cNvPr id="51" name="Oval 50"/>
          <p:cNvSpPr/>
          <p:nvPr/>
        </p:nvSpPr>
        <p:spPr>
          <a:xfrm>
            <a:off x="237744" y="2255619"/>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2" name="TextBox 51"/>
          <p:cNvSpPr txBox="1"/>
          <p:nvPr/>
        </p:nvSpPr>
        <p:spPr>
          <a:xfrm>
            <a:off x="152402" y="1032881"/>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Start</a:t>
            </a:r>
          </a:p>
        </p:txBody>
      </p:sp>
      <p:sp>
        <p:nvSpPr>
          <p:cNvPr id="53" name="TextBox 52"/>
          <p:cNvSpPr txBox="1"/>
          <p:nvPr/>
        </p:nvSpPr>
        <p:spPr>
          <a:xfrm>
            <a:off x="7653891" y="1032881"/>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Now</a:t>
            </a:r>
          </a:p>
        </p:txBody>
      </p:sp>
      <p:cxnSp>
        <p:nvCxnSpPr>
          <p:cNvPr id="54" name="Straight Connector 53"/>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56" name="TextBox 55"/>
          <p:cNvSpPr txBox="1"/>
          <p:nvPr/>
        </p:nvSpPr>
        <p:spPr>
          <a:xfrm>
            <a:off x="7315200" y="4928057"/>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55" name="Straight Connector 54"/>
          <p:cNvCxnSpPr/>
          <p:nvPr/>
        </p:nvCxnSpPr>
        <p:spPr>
          <a:xfrm>
            <a:off x="323451" y="1332511"/>
            <a:ext cx="0" cy="832977"/>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a:stCxn id="27" idx="6"/>
            <a:endCxn id="26" idx="2"/>
          </p:cNvCxnSpPr>
          <p:nvPr/>
        </p:nvCxnSpPr>
        <p:spPr>
          <a:xfrm flipV="1">
            <a:off x="409161" y="2321221"/>
            <a:ext cx="7282654" cy="20106"/>
          </a:xfrm>
          <a:prstGeom prst="line">
            <a:avLst/>
          </a:prstGeom>
          <a:ln>
            <a:solidFill>
              <a:srgbClr val="BC4E21"/>
            </a:solidFill>
          </a:ln>
        </p:spPr>
        <p:style>
          <a:lnRef idx="1">
            <a:schemeClr val="accent1"/>
          </a:lnRef>
          <a:fillRef idx="0">
            <a:schemeClr val="accent1"/>
          </a:fillRef>
          <a:effectRef idx="0">
            <a:schemeClr val="accent1"/>
          </a:effectRef>
          <a:fontRef idx="minor">
            <a:schemeClr val="tx1"/>
          </a:fontRef>
        </p:style>
      </p:cxnSp>
      <p:sp>
        <p:nvSpPr>
          <p:cNvPr id="58" name="Oval 57"/>
          <p:cNvSpPr/>
          <p:nvPr/>
        </p:nvSpPr>
        <p:spPr>
          <a:xfrm>
            <a:off x="1710696" y="2267508"/>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7" name="Oval 66"/>
          <p:cNvSpPr/>
          <p:nvPr/>
        </p:nvSpPr>
        <p:spPr>
          <a:xfrm>
            <a:off x="3192672" y="2267508"/>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9" name="Oval 68"/>
          <p:cNvSpPr/>
          <p:nvPr/>
        </p:nvSpPr>
        <p:spPr>
          <a:xfrm>
            <a:off x="4685016" y="2268243"/>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0" name="Oval 69"/>
          <p:cNvSpPr/>
          <p:nvPr/>
        </p:nvSpPr>
        <p:spPr>
          <a:xfrm>
            <a:off x="6178134" y="2255619"/>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71" name="Straight Connector 70"/>
          <p:cNvCxnSpPr/>
          <p:nvPr/>
        </p:nvCxnSpPr>
        <p:spPr>
          <a:xfrm>
            <a:off x="7772400" y="1365598"/>
            <a:ext cx="0" cy="856332"/>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sp>
        <p:nvSpPr>
          <p:cNvPr id="72" name="Oval 71"/>
          <p:cNvSpPr/>
          <p:nvPr/>
        </p:nvSpPr>
        <p:spPr>
          <a:xfrm>
            <a:off x="7691816" y="2254157"/>
            <a:ext cx="134127" cy="134127"/>
          </a:xfrm>
          <a:prstGeom prst="ellipse">
            <a:avLst/>
          </a:prstGeom>
          <a:solidFill>
            <a:srgbClr val="BC4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BC4E21"/>
              </a:solidFill>
            </a:endParaRPr>
          </a:p>
        </p:txBody>
      </p:sp>
      <p:sp>
        <p:nvSpPr>
          <p:cNvPr id="73" name="Oval 72"/>
          <p:cNvSpPr/>
          <p:nvPr/>
        </p:nvSpPr>
        <p:spPr>
          <a:xfrm>
            <a:off x="237744" y="2255619"/>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4" name="TextBox 73"/>
          <p:cNvSpPr txBox="1"/>
          <p:nvPr/>
        </p:nvSpPr>
        <p:spPr>
          <a:xfrm>
            <a:off x="152402" y="1032881"/>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Start</a:t>
            </a:r>
          </a:p>
        </p:txBody>
      </p:sp>
      <p:sp>
        <p:nvSpPr>
          <p:cNvPr id="75" name="TextBox 74"/>
          <p:cNvSpPr txBox="1"/>
          <p:nvPr/>
        </p:nvSpPr>
        <p:spPr>
          <a:xfrm>
            <a:off x="7653891" y="1032881"/>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Now</a:t>
            </a:r>
          </a:p>
        </p:txBody>
      </p:sp>
      <p:cxnSp>
        <p:nvCxnSpPr>
          <p:cNvPr id="76" name="Straight Connector 75"/>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77" name="TextBox 76"/>
          <p:cNvSpPr txBox="1"/>
          <p:nvPr/>
        </p:nvSpPr>
        <p:spPr>
          <a:xfrm>
            <a:off x="7315200" y="4928057"/>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78" name="Straight Connector 77">
            <a:extLst>
              <a:ext uri="{FF2B5EF4-FFF2-40B4-BE49-F238E27FC236}">
                <a16:creationId xmlns:a16="http://schemas.microsoft.com/office/drawing/2014/main" id="{075E24F3-FCBB-90B3-79DF-DD9CB63A4357}"/>
              </a:ext>
            </a:extLst>
          </p:cNvPr>
          <p:cNvCxnSpPr/>
          <p:nvPr userDrawn="1"/>
        </p:nvCxnSpPr>
        <p:spPr>
          <a:xfrm>
            <a:off x="323451" y="1332511"/>
            <a:ext cx="0" cy="832977"/>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0D993E11-6168-D61F-48B4-E7ADBC674163}"/>
              </a:ext>
            </a:extLst>
          </p:cNvPr>
          <p:cNvCxnSpPr>
            <a:stCxn id="27" idx="6"/>
            <a:endCxn id="26" idx="2"/>
          </p:cNvCxnSpPr>
          <p:nvPr userDrawn="1"/>
        </p:nvCxnSpPr>
        <p:spPr>
          <a:xfrm flipV="1">
            <a:off x="409161" y="2321221"/>
            <a:ext cx="7282654" cy="20106"/>
          </a:xfrm>
          <a:prstGeom prst="line">
            <a:avLst/>
          </a:prstGeom>
          <a:ln>
            <a:solidFill>
              <a:srgbClr val="BC4E21"/>
            </a:solidFill>
          </a:ln>
        </p:spPr>
        <p:style>
          <a:lnRef idx="1">
            <a:schemeClr val="accent1"/>
          </a:lnRef>
          <a:fillRef idx="0">
            <a:schemeClr val="accent1"/>
          </a:fillRef>
          <a:effectRef idx="0">
            <a:schemeClr val="accent1"/>
          </a:effectRef>
          <a:fontRef idx="minor">
            <a:schemeClr val="tx1"/>
          </a:fontRef>
        </p:style>
      </p:cxnSp>
      <p:sp>
        <p:nvSpPr>
          <p:cNvPr id="80" name="Oval 79">
            <a:extLst>
              <a:ext uri="{FF2B5EF4-FFF2-40B4-BE49-F238E27FC236}">
                <a16:creationId xmlns:a16="http://schemas.microsoft.com/office/drawing/2014/main" id="{F341E927-53E0-43DF-D3FD-06FE9A3B6B49}"/>
              </a:ext>
            </a:extLst>
          </p:cNvPr>
          <p:cNvSpPr/>
          <p:nvPr userDrawn="1"/>
        </p:nvSpPr>
        <p:spPr>
          <a:xfrm>
            <a:off x="1710695" y="2267507"/>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1" name="Oval 80">
            <a:extLst>
              <a:ext uri="{FF2B5EF4-FFF2-40B4-BE49-F238E27FC236}">
                <a16:creationId xmlns:a16="http://schemas.microsoft.com/office/drawing/2014/main" id="{2029953B-0F4F-90E7-4060-47D2275FE394}"/>
              </a:ext>
            </a:extLst>
          </p:cNvPr>
          <p:cNvSpPr/>
          <p:nvPr userDrawn="1"/>
        </p:nvSpPr>
        <p:spPr>
          <a:xfrm>
            <a:off x="3192672" y="2267507"/>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2" name="Oval 81">
            <a:extLst>
              <a:ext uri="{FF2B5EF4-FFF2-40B4-BE49-F238E27FC236}">
                <a16:creationId xmlns:a16="http://schemas.microsoft.com/office/drawing/2014/main" id="{F869CE8D-E3C0-1E85-DDB2-48E190BDBF97}"/>
              </a:ext>
            </a:extLst>
          </p:cNvPr>
          <p:cNvSpPr/>
          <p:nvPr userDrawn="1"/>
        </p:nvSpPr>
        <p:spPr>
          <a:xfrm>
            <a:off x="4685016" y="2268243"/>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3" name="Oval 82">
            <a:extLst>
              <a:ext uri="{FF2B5EF4-FFF2-40B4-BE49-F238E27FC236}">
                <a16:creationId xmlns:a16="http://schemas.microsoft.com/office/drawing/2014/main" id="{0018436F-CF6E-6B57-555B-FBF9787F5584}"/>
              </a:ext>
            </a:extLst>
          </p:cNvPr>
          <p:cNvSpPr/>
          <p:nvPr userDrawn="1"/>
        </p:nvSpPr>
        <p:spPr>
          <a:xfrm>
            <a:off x="6178133" y="2255619"/>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84" name="Straight Connector 83">
            <a:extLst>
              <a:ext uri="{FF2B5EF4-FFF2-40B4-BE49-F238E27FC236}">
                <a16:creationId xmlns:a16="http://schemas.microsoft.com/office/drawing/2014/main" id="{662A944F-4B7A-C2D6-AA8B-4B0227F4E570}"/>
              </a:ext>
            </a:extLst>
          </p:cNvPr>
          <p:cNvCxnSpPr/>
          <p:nvPr userDrawn="1"/>
        </p:nvCxnSpPr>
        <p:spPr>
          <a:xfrm>
            <a:off x="7772400" y="1365598"/>
            <a:ext cx="0" cy="856332"/>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sp>
        <p:nvSpPr>
          <p:cNvPr id="85" name="Oval 84">
            <a:extLst>
              <a:ext uri="{FF2B5EF4-FFF2-40B4-BE49-F238E27FC236}">
                <a16:creationId xmlns:a16="http://schemas.microsoft.com/office/drawing/2014/main" id="{A7C8BB65-3999-29BF-E4FF-91572B26771F}"/>
              </a:ext>
            </a:extLst>
          </p:cNvPr>
          <p:cNvSpPr/>
          <p:nvPr userDrawn="1"/>
        </p:nvSpPr>
        <p:spPr>
          <a:xfrm>
            <a:off x="7691815" y="2254157"/>
            <a:ext cx="134127" cy="134127"/>
          </a:xfrm>
          <a:prstGeom prst="ellipse">
            <a:avLst/>
          </a:prstGeom>
          <a:solidFill>
            <a:srgbClr val="BC4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BC4E21"/>
              </a:solidFill>
            </a:endParaRPr>
          </a:p>
        </p:txBody>
      </p:sp>
      <p:sp>
        <p:nvSpPr>
          <p:cNvPr id="86" name="Oval 85">
            <a:extLst>
              <a:ext uri="{FF2B5EF4-FFF2-40B4-BE49-F238E27FC236}">
                <a16:creationId xmlns:a16="http://schemas.microsoft.com/office/drawing/2014/main" id="{36C1E6F5-1C62-BFE8-27A0-8BABECC8DF44}"/>
              </a:ext>
            </a:extLst>
          </p:cNvPr>
          <p:cNvSpPr/>
          <p:nvPr userDrawn="1"/>
        </p:nvSpPr>
        <p:spPr>
          <a:xfrm>
            <a:off x="237743" y="2255619"/>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7" name="TextBox 86">
            <a:extLst>
              <a:ext uri="{FF2B5EF4-FFF2-40B4-BE49-F238E27FC236}">
                <a16:creationId xmlns:a16="http://schemas.microsoft.com/office/drawing/2014/main" id="{4098394D-960A-B4EC-C4F2-E855CF30C4D6}"/>
              </a:ext>
            </a:extLst>
          </p:cNvPr>
          <p:cNvSpPr txBox="1"/>
          <p:nvPr userDrawn="1"/>
        </p:nvSpPr>
        <p:spPr>
          <a:xfrm>
            <a:off x="152401" y="1032880"/>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Start</a:t>
            </a:r>
          </a:p>
        </p:txBody>
      </p:sp>
      <p:sp>
        <p:nvSpPr>
          <p:cNvPr id="88" name="TextBox 87">
            <a:extLst>
              <a:ext uri="{FF2B5EF4-FFF2-40B4-BE49-F238E27FC236}">
                <a16:creationId xmlns:a16="http://schemas.microsoft.com/office/drawing/2014/main" id="{A32C8F21-20CF-1D27-AD25-5DA09E533DF5}"/>
              </a:ext>
            </a:extLst>
          </p:cNvPr>
          <p:cNvSpPr txBox="1"/>
          <p:nvPr userDrawn="1"/>
        </p:nvSpPr>
        <p:spPr>
          <a:xfrm>
            <a:off x="7653890" y="1032880"/>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Now</a:t>
            </a:r>
          </a:p>
        </p:txBody>
      </p:sp>
      <p:cxnSp>
        <p:nvCxnSpPr>
          <p:cNvPr id="89" name="Straight Connector 88">
            <a:extLst>
              <a:ext uri="{FF2B5EF4-FFF2-40B4-BE49-F238E27FC236}">
                <a16:creationId xmlns:a16="http://schemas.microsoft.com/office/drawing/2014/main" id="{0DE080AC-87DE-0C35-2BE0-4C7F1ED72DAE}"/>
              </a:ext>
            </a:extLst>
          </p:cNvPr>
          <p:cNvCxnSpPr/>
          <p:nvPr userDrawn="1"/>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90" name="TextBox 89">
            <a:extLst>
              <a:ext uri="{FF2B5EF4-FFF2-40B4-BE49-F238E27FC236}">
                <a16:creationId xmlns:a16="http://schemas.microsoft.com/office/drawing/2014/main" id="{8A89090E-D4F3-E9C9-3396-B97CC6311E39}"/>
              </a:ext>
            </a:extLst>
          </p:cNvPr>
          <p:cNvSpPr txBox="1"/>
          <p:nvPr userDrawn="1"/>
        </p:nvSpPr>
        <p:spPr>
          <a:xfrm>
            <a:off x="7315200" y="4928057"/>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spTree>
    <p:extLst>
      <p:ext uri="{BB962C8B-B14F-4D97-AF65-F5344CB8AC3E}">
        <p14:creationId xmlns:p14="http://schemas.microsoft.com/office/powerpoint/2010/main" val="2840552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30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750"/>
                                        <p:tgtEl>
                                          <p:spTgt spid="3"/>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par>
                                <p:cTn id="11" presetID="22" presetClass="entr" presetSubtype="8" fill="hold" nodeType="withEffect">
                                  <p:stCondLst>
                                    <p:cond delay="100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800"/>
                                        <p:tgtEl>
                                          <p:spTgt spid="4"/>
                                        </p:tgtEl>
                                      </p:cBhvr>
                                    </p:animEffect>
                                  </p:childTnLst>
                                </p:cTn>
                              </p:par>
                              <p:par>
                                <p:cTn id="14" presetID="10" presetClass="entr" presetSubtype="0" fill="hold" grpId="0" nodeType="withEffect">
                                  <p:stCondLst>
                                    <p:cond delay="370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grpId="0" nodeType="withEffect">
                                  <p:stCondLst>
                                    <p:cond delay="600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grpId="0" nodeType="withEffect">
                                  <p:stCondLst>
                                    <p:cond delay="860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grpId="0" nodeType="withEffect">
                                  <p:stCondLst>
                                    <p:cond delay="1120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par>
                                <p:cTn id="26" presetID="53" presetClass="entr" presetSubtype="16" fill="hold" grpId="0" nodeType="withEffect">
                                  <p:stCondLst>
                                    <p:cond delay="13700"/>
                                  </p:stCondLst>
                                  <p:childTnLst>
                                    <p:set>
                                      <p:cBhvr>
                                        <p:cTn id="27" dur="1" fill="hold">
                                          <p:stCondLst>
                                            <p:cond delay="0"/>
                                          </p:stCondLst>
                                        </p:cTn>
                                        <p:tgtEl>
                                          <p:spTgt spid="26"/>
                                        </p:tgtEl>
                                        <p:attrNameLst>
                                          <p:attrName>style.visibility</p:attrName>
                                        </p:attrNameLst>
                                      </p:cBhvr>
                                      <p:to>
                                        <p:strVal val="visible"/>
                                      </p:to>
                                    </p:set>
                                    <p:anim calcmode="lin" valueType="num">
                                      <p:cBhvr>
                                        <p:cTn id="28" dur="550" fill="hold"/>
                                        <p:tgtEl>
                                          <p:spTgt spid="26"/>
                                        </p:tgtEl>
                                        <p:attrNameLst>
                                          <p:attrName>ppt_w</p:attrName>
                                        </p:attrNameLst>
                                      </p:cBhvr>
                                      <p:tavLst>
                                        <p:tav tm="0">
                                          <p:val>
                                            <p:fltVal val="0"/>
                                          </p:val>
                                        </p:tav>
                                        <p:tav tm="100000">
                                          <p:val>
                                            <p:strVal val="#ppt_w"/>
                                          </p:val>
                                        </p:tav>
                                      </p:tavLst>
                                    </p:anim>
                                    <p:anim calcmode="lin" valueType="num">
                                      <p:cBhvr>
                                        <p:cTn id="29" dur="550" fill="hold"/>
                                        <p:tgtEl>
                                          <p:spTgt spid="26"/>
                                        </p:tgtEl>
                                        <p:attrNameLst>
                                          <p:attrName>ppt_h</p:attrName>
                                        </p:attrNameLst>
                                      </p:cBhvr>
                                      <p:tavLst>
                                        <p:tav tm="0">
                                          <p:val>
                                            <p:fltVal val="0"/>
                                          </p:val>
                                        </p:tav>
                                        <p:tav tm="100000">
                                          <p:val>
                                            <p:strVal val="#ppt_h"/>
                                          </p:val>
                                        </p:tav>
                                      </p:tavLst>
                                    </p:anim>
                                    <p:animEffect transition="in" filter="fade">
                                      <p:cBhvr>
                                        <p:cTn id="30" dur="550"/>
                                        <p:tgtEl>
                                          <p:spTgt spid="26"/>
                                        </p:tgtEl>
                                      </p:cBhvr>
                                    </p:animEffect>
                                  </p:childTnLst>
                                </p:cTn>
                              </p:par>
                              <p:par>
                                <p:cTn id="31" presetID="22" presetClass="entr" presetSubtype="4" fill="hold" nodeType="withEffect">
                                  <p:stCondLst>
                                    <p:cond delay="15800"/>
                                  </p:stCondLst>
                                  <p:childTnLst>
                                    <p:set>
                                      <p:cBhvr>
                                        <p:cTn id="32" dur="1" fill="hold">
                                          <p:stCondLst>
                                            <p:cond delay="0"/>
                                          </p:stCondLst>
                                        </p:cTn>
                                        <p:tgtEl>
                                          <p:spTgt spid="24"/>
                                        </p:tgtEl>
                                        <p:attrNameLst>
                                          <p:attrName>style.visibility</p:attrName>
                                        </p:attrNameLst>
                                      </p:cBhvr>
                                      <p:to>
                                        <p:strVal val="visible"/>
                                      </p:to>
                                    </p:set>
                                    <p:animEffect transition="in" filter="wipe(down)">
                                      <p:cBhvr>
                                        <p:cTn id="33" dur="800"/>
                                        <p:tgtEl>
                                          <p:spTgt spid="24"/>
                                        </p:tgtEl>
                                      </p:cBhvr>
                                    </p:animEffect>
                                  </p:childTnLst>
                                </p:cTn>
                              </p:par>
                              <p:par>
                                <p:cTn id="34" presetID="10" presetClass="entr" presetSubtype="0" fill="hold" grpId="0" nodeType="withEffect">
                                  <p:stCondLst>
                                    <p:cond delay="170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500"/>
                                        <p:tgtEl>
                                          <p:spTgt spid="30"/>
                                        </p:tgtEl>
                                      </p:cBhvr>
                                    </p:animEffect>
                                  </p:childTnLst>
                                </p:cTn>
                              </p:par>
                              <p:par>
                                <p:cTn id="37" presetID="10" presetClass="entr" presetSubtype="0" fill="hold" grpId="0" nodeType="withEffect">
                                  <p:stCondLst>
                                    <p:cond delay="1700"/>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500"/>
                                        <p:tgtEl>
                                          <p:spTgt spid="31"/>
                                        </p:tgtEl>
                                      </p:cBhvr>
                                    </p:animEffect>
                                  </p:childTnLst>
                                </p:cTn>
                              </p:par>
                              <p:par>
                                <p:cTn id="40" presetID="22" presetClass="entr" presetSubtype="4" fill="hold" nodeType="withEffect">
                                  <p:stCondLst>
                                    <p:cond delay="300"/>
                                  </p:stCondLst>
                                  <p:childTnLst>
                                    <p:set>
                                      <p:cBhvr>
                                        <p:cTn id="41" dur="1" fill="hold">
                                          <p:stCondLst>
                                            <p:cond delay="0"/>
                                          </p:stCondLst>
                                        </p:cTn>
                                        <p:tgtEl>
                                          <p:spTgt spid="39"/>
                                        </p:tgtEl>
                                        <p:attrNameLst>
                                          <p:attrName>style.visibility</p:attrName>
                                        </p:attrNameLst>
                                      </p:cBhvr>
                                      <p:to>
                                        <p:strVal val="visible"/>
                                      </p:to>
                                    </p:set>
                                    <p:animEffect transition="in" filter="wipe(down)">
                                      <p:cBhvr>
                                        <p:cTn id="42" dur="750"/>
                                        <p:tgtEl>
                                          <p:spTgt spid="39"/>
                                        </p:tgtEl>
                                      </p:cBhvr>
                                    </p:animEffect>
                                  </p:childTnLst>
                                </p:cTn>
                              </p:par>
                              <p:par>
                                <p:cTn id="43" presetID="10" presetClass="entr" presetSubtype="0" fill="hold" grpId="0" nodeType="withEffect">
                                  <p:stCondLst>
                                    <p:cond delay="500"/>
                                  </p:stCondLst>
                                  <p:childTnLst>
                                    <p:set>
                                      <p:cBhvr>
                                        <p:cTn id="44" dur="1" fill="hold">
                                          <p:stCondLst>
                                            <p:cond delay="0"/>
                                          </p:stCondLst>
                                        </p:cTn>
                                        <p:tgtEl>
                                          <p:spTgt spid="51"/>
                                        </p:tgtEl>
                                        <p:attrNameLst>
                                          <p:attrName>style.visibility</p:attrName>
                                        </p:attrNameLst>
                                      </p:cBhvr>
                                      <p:to>
                                        <p:strVal val="visible"/>
                                      </p:to>
                                    </p:set>
                                    <p:animEffect transition="in" filter="fade">
                                      <p:cBhvr>
                                        <p:cTn id="45" dur="500"/>
                                        <p:tgtEl>
                                          <p:spTgt spid="51"/>
                                        </p:tgtEl>
                                      </p:cBhvr>
                                    </p:animEffect>
                                  </p:childTnLst>
                                </p:cTn>
                              </p:par>
                              <p:par>
                                <p:cTn id="46" presetID="22" presetClass="entr" presetSubtype="8" fill="hold" nodeType="withEffect">
                                  <p:stCondLst>
                                    <p:cond delay="1000"/>
                                  </p:stCondLst>
                                  <p:childTnLst>
                                    <p:set>
                                      <p:cBhvr>
                                        <p:cTn id="47" dur="1" fill="hold">
                                          <p:stCondLst>
                                            <p:cond delay="0"/>
                                          </p:stCondLst>
                                        </p:cTn>
                                        <p:tgtEl>
                                          <p:spTgt spid="43"/>
                                        </p:tgtEl>
                                        <p:attrNameLst>
                                          <p:attrName>style.visibility</p:attrName>
                                        </p:attrNameLst>
                                      </p:cBhvr>
                                      <p:to>
                                        <p:strVal val="visible"/>
                                      </p:to>
                                    </p:set>
                                    <p:animEffect transition="in" filter="wipe(left)">
                                      <p:cBhvr>
                                        <p:cTn id="48" dur="800"/>
                                        <p:tgtEl>
                                          <p:spTgt spid="43"/>
                                        </p:tgtEl>
                                      </p:cBhvr>
                                    </p:animEffect>
                                  </p:childTnLst>
                                </p:cTn>
                              </p:par>
                              <p:par>
                                <p:cTn id="49" presetID="10" presetClass="entr" presetSubtype="0" fill="hold" grpId="0" nodeType="withEffect">
                                  <p:stCondLst>
                                    <p:cond delay="3700"/>
                                  </p:stCondLst>
                                  <p:childTnLst>
                                    <p:set>
                                      <p:cBhvr>
                                        <p:cTn id="50" dur="1" fill="hold">
                                          <p:stCondLst>
                                            <p:cond delay="0"/>
                                          </p:stCondLst>
                                        </p:cTn>
                                        <p:tgtEl>
                                          <p:spTgt spid="44"/>
                                        </p:tgtEl>
                                        <p:attrNameLst>
                                          <p:attrName>style.visibility</p:attrName>
                                        </p:attrNameLst>
                                      </p:cBhvr>
                                      <p:to>
                                        <p:strVal val="visible"/>
                                      </p:to>
                                    </p:set>
                                    <p:animEffect transition="in" filter="fade">
                                      <p:cBhvr>
                                        <p:cTn id="51" dur="500"/>
                                        <p:tgtEl>
                                          <p:spTgt spid="44"/>
                                        </p:tgtEl>
                                      </p:cBhvr>
                                    </p:animEffect>
                                  </p:childTnLst>
                                </p:cTn>
                              </p:par>
                              <p:par>
                                <p:cTn id="52" presetID="10" presetClass="entr" presetSubtype="0" fill="hold" grpId="0" nodeType="withEffect">
                                  <p:stCondLst>
                                    <p:cond delay="6000"/>
                                  </p:stCondLst>
                                  <p:childTnLst>
                                    <p:set>
                                      <p:cBhvr>
                                        <p:cTn id="53" dur="1" fill="hold">
                                          <p:stCondLst>
                                            <p:cond delay="0"/>
                                          </p:stCondLst>
                                        </p:cTn>
                                        <p:tgtEl>
                                          <p:spTgt spid="45"/>
                                        </p:tgtEl>
                                        <p:attrNameLst>
                                          <p:attrName>style.visibility</p:attrName>
                                        </p:attrNameLst>
                                      </p:cBhvr>
                                      <p:to>
                                        <p:strVal val="visible"/>
                                      </p:to>
                                    </p:set>
                                    <p:animEffect transition="in" filter="fade">
                                      <p:cBhvr>
                                        <p:cTn id="54" dur="500"/>
                                        <p:tgtEl>
                                          <p:spTgt spid="45"/>
                                        </p:tgtEl>
                                      </p:cBhvr>
                                    </p:animEffect>
                                  </p:childTnLst>
                                </p:cTn>
                              </p:par>
                              <p:par>
                                <p:cTn id="55" presetID="10" presetClass="entr" presetSubtype="0" fill="hold" grpId="0" nodeType="withEffect">
                                  <p:stCondLst>
                                    <p:cond delay="8600"/>
                                  </p:stCondLst>
                                  <p:childTnLst>
                                    <p:set>
                                      <p:cBhvr>
                                        <p:cTn id="56" dur="1" fill="hold">
                                          <p:stCondLst>
                                            <p:cond delay="0"/>
                                          </p:stCondLst>
                                        </p:cTn>
                                        <p:tgtEl>
                                          <p:spTgt spid="46"/>
                                        </p:tgtEl>
                                        <p:attrNameLst>
                                          <p:attrName>style.visibility</p:attrName>
                                        </p:attrNameLst>
                                      </p:cBhvr>
                                      <p:to>
                                        <p:strVal val="visible"/>
                                      </p:to>
                                    </p:set>
                                    <p:animEffect transition="in" filter="fade">
                                      <p:cBhvr>
                                        <p:cTn id="57" dur="500"/>
                                        <p:tgtEl>
                                          <p:spTgt spid="46"/>
                                        </p:tgtEl>
                                      </p:cBhvr>
                                    </p:animEffect>
                                  </p:childTnLst>
                                </p:cTn>
                              </p:par>
                              <p:par>
                                <p:cTn id="58" presetID="10" presetClass="entr" presetSubtype="0" fill="hold" grpId="0" nodeType="withEffect">
                                  <p:stCondLst>
                                    <p:cond delay="11200"/>
                                  </p:stCondLst>
                                  <p:childTnLst>
                                    <p:set>
                                      <p:cBhvr>
                                        <p:cTn id="59" dur="1" fill="hold">
                                          <p:stCondLst>
                                            <p:cond delay="0"/>
                                          </p:stCondLst>
                                        </p:cTn>
                                        <p:tgtEl>
                                          <p:spTgt spid="47"/>
                                        </p:tgtEl>
                                        <p:attrNameLst>
                                          <p:attrName>style.visibility</p:attrName>
                                        </p:attrNameLst>
                                      </p:cBhvr>
                                      <p:to>
                                        <p:strVal val="visible"/>
                                      </p:to>
                                    </p:set>
                                    <p:animEffect transition="in" filter="fade">
                                      <p:cBhvr>
                                        <p:cTn id="60" dur="500"/>
                                        <p:tgtEl>
                                          <p:spTgt spid="47"/>
                                        </p:tgtEl>
                                      </p:cBhvr>
                                    </p:animEffect>
                                  </p:childTnLst>
                                </p:cTn>
                              </p:par>
                              <p:par>
                                <p:cTn id="61" presetID="53" presetClass="entr" presetSubtype="16" fill="hold" grpId="0" nodeType="withEffect">
                                  <p:stCondLst>
                                    <p:cond delay="13700"/>
                                  </p:stCondLst>
                                  <p:childTnLst>
                                    <p:set>
                                      <p:cBhvr>
                                        <p:cTn id="62" dur="1" fill="hold">
                                          <p:stCondLst>
                                            <p:cond delay="0"/>
                                          </p:stCondLst>
                                        </p:cTn>
                                        <p:tgtEl>
                                          <p:spTgt spid="50"/>
                                        </p:tgtEl>
                                        <p:attrNameLst>
                                          <p:attrName>style.visibility</p:attrName>
                                        </p:attrNameLst>
                                      </p:cBhvr>
                                      <p:to>
                                        <p:strVal val="visible"/>
                                      </p:to>
                                    </p:set>
                                    <p:anim calcmode="lin" valueType="num">
                                      <p:cBhvr>
                                        <p:cTn id="63" dur="550" fill="hold"/>
                                        <p:tgtEl>
                                          <p:spTgt spid="50"/>
                                        </p:tgtEl>
                                        <p:attrNameLst>
                                          <p:attrName>ppt_w</p:attrName>
                                        </p:attrNameLst>
                                      </p:cBhvr>
                                      <p:tavLst>
                                        <p:tav tm="0">
                                          <p:val>
                                            <p:fltVal val="0"/>
                                          </p:val>
                                        </p:tav>
                                        <p:tav tm="100000">
                                          <p:val>
                                            <p:strVal val="#ppt_w"/>
                                          </p:val>
                                        </p:tav>
                                      </p:tavLst>
                                    </p:anim>
                                    <p:anim calcmode="lin" valueType="num">
                                      <p:cBhvr>
                                        <p:cTn id="64" dur="550" fill="hold"/>
                                        <p:tgtEl>
                                          <p:spTgt spid="50"/>
                                        </p:tgtEl>
                                        <p:attrNameLst>
                                          <p:attrName>ppt_h</p:attrName>
                                        </p:attrNameLst>
                                      </p:cBhvr>
                                      <p:tavLst>
                                        <p:tav tm="0">
                                          <p:val>
                                            <p:fltVal val="0"/>
                                          </p:val>
                                        </p:tav>
                                        <p:tav tm="100000">
                                          <p:val>
                                            <p:strVal val="#ppt_h"/>
                                          </p:val>
                                        </p:tav>
                                      </p:tavLst>
                                    </p:anim>
                                    <p:animEffect transition="in" filter="fade">
                                      <p:cBhvr>
                                        <p:cTn id="65" dur="550"/>
                                        <p:tgtEl>
                                          <p:spTgt spid="50"/>
                                        </p:tgtEl>
                                      </p:cBhvr>
                                    </p:animEffect>
                                  </p:childTnLst>
                                </p:cTn>
                              </p:par>
                              <p:par>
                                <p:cTn id="66" presetID="22" presetClass="entr" presetSubtype="4" fill="hold" nodeType="withEffect">
                                  <p:stCondLst>
                                    <p:cond delay="15800"/>
                                  </p:stCondLst>
                                  <p:childTnLst>
                                    <p:set>
                                      <p:cBhvr>
                                        <p:cTn id="67" dur="1" fill="hold">
                                          <p:stCondLst>
                                            <p:cond delay="0"/>
                                          </p:stCondLst>
                                        </p:cTn>
                                        <p:tgtEl>
                                          <p:spTgt spid="49"/>
                                        </p:tgtEl>
                                        <p:attrNameLst>
                                          <p:attrName>style.visibility</p:attrName>
                                        </p:attrNameLst>
                                      </p:cBhvr>
                                      <p:to>
                                        <p:strVal val="visible"/>
                                      </p:to>
                                    </p:set>
                                    <p:animEffect transition="in" filter="wipe(down)">
                                      <p:cBhvr>
                                        <p:cTn id="68" dur="800"/>
                                        <p:tgtEl>
                                          <p:spTgt spid="49"/>
                                        </p:tgtEl>
                                      </p:cBhvr>
                                    </p:animEffect>
                                  </p:childTnLst>
                                </p:cTn>
                              </p:par>
                              <p:par>
                                <p:cTn id="69" presetID="10" presetClass="entr" presetSubtype="0" fill="hold" grpId="0" nodeType="withEffect">
                                  <p:stCondLst>
                                    <p:cond delay="1700"/>
                                  </p:stCondLst>
                                  <p:childTnLst>
                                    <p:set>
                                      <p:cBhvr>
                                        <p:cTn id="70" dur="1" fill="hold">
                                          <p:stCondLst>
                                            <p:cond delay="0"/>
                                          </p:stCondLst>
                                        </p:cTn>
                                        <p:tgtEl>
                                          <p:spTgt spid="52"/>
                                        </p:tgtEl>
                                        <p:attrNameLst>
                                          <p:attrName>style.visibility</p:attrName>
                                        </p:attrNameLst>
                                      </p:cBhvr>
                                      <p:to>
                                        <p:strVal val="visible"/>
                                      </p:to>
                                    </p:set>
                                    <p:animEffect transition="in" filter="fade">
                                      <p:cBhvr>
                                        <p:cTn id="71" dur="500"/>
                                        <p:tgtEl>
                                          <p:spTgt spid="52"/>
                                        </p:tgtEl>
                                      </p:cBhvr>
                                    </p:animEffect>
                                  </p:childTnLst>
                                </p:cTn>
                              </p:par>
                              <p:par>
                                <p:cTn id="72" presetID="10" presetClass="entr" presetSubtype="0" fill="hold" grpId="0" nodeType="withEffect">
                                  <p:stCondLst>
                                    <p:cond delay="1700"/>
                                  </p:stCondLst>
                                  <p:childTnLst>
                                    <p:set>
                                      <p:cBhvr>
                                        <p:cTn id="73" dur="1" fill="hold">
                                          <p:stCondLst>
                                            <p:cond delay="0"/>
                                          </p:stCondLst>
                                        </p:cTn>
                                        <p:tgtEl>
                                          <p:spTgt spid="53"/>
                                        </p:tgtEl>
                                        <p:attrNameLst>
                                          <p:attrName>style.visibility</p:attrName>
                                        </p:attrNameLst>
                                      </p:cBhvr>
                                      <p:to>
                                        <p:strVal val="visible"/>
                                      </p:to>
                                    </p:set>
                                    <p:animEffect transition="in" filter="fade">
                                      <p:cBhvr>
                                        <p:cTn id="74" dur="500"/>
                                        <p:tgtEl>
                                          <p:spTgt spid="53"/>
                                        </p:tgtEl>
                                      </p:cBhvr>
                                    </p:animEffect>
                                  </p:childTnLst>
                                </p:cTn>
                              </p:par>
                              <p:par>
                                <p:cTn id="75" presetID="22" presetClass="entr" presetSubtype="4" fill="hold" nodeType="withEffect">
                                  <p:stCondLst>
                                    <p:cond delay="300"/>
                                  </p:stCondLst>
                                  <p:childTnLst>
                                    <p:set>
                                      <p:cBhvr>
                                        <p:cTn id="76" dur="1" fill="hold">
                                          <p:stCondLst>
                                            <p:cond delay="0"/>
                                          </p:stCondLst>
                                        </p:cTn>
                                        <p:tgtEl>
                                          <p:spTgt spid="55"/>
                                        </p:tgtEl>
                                        <p:attrNameLst>
                                          <p:attrName>style.visibility</p:attrName>
                                        </p:attrNameLst>
                                      </p:cBhvr>
                                      <p:to>
                                        <p:strVal val="visible"/>
                                      </p:to>
                                    </p:set>
                                    <p:animEffect transition="in" filter="wipe(down)">
                                      <p:cBhvr>
                                        <p:cTn id="77" dur="750"/>
                                        <p:tgtEl>
                                          <p:spTgt spid="55"/>
                                        </p:tgtEl>
                                      </p:cBhvr>
                                    </p:animEffect>
                                  </p:childTnLst>
                                </p:cTn>
                              </p:par>
                              <p:par>
                                <p:cTn id="78" presetID="10" presetClass="entr" presetSubtype="0" fill="hold" grpId="0" nodeType="withEffect">
                                  <p:stCondLst>
                                    <p:cond delay="500"/>
                                  </p:stCondLst>
                                  <p:childTnLst>
                                    <p:set>
                                      <p:cBhvr>
                                        <p:cTn id="79" dur="1" fill="hold">
                                          <p:stCondLst>
                                            <p:cond delay="0"/>
                                          </p:stCondLst>
                                        </p:cTn>
                                        <p:tgtEl>
                                          <p:spTgt spid="73"/>
                                        </p:tgtEl>
                                        <p:attrNameLst>
                                          <p:attrName>style.visibility</p:attrName>
                                        </p:attrNameLst>
                                      </p:cBhvr>
                                      <p:to>
                                        <p:strVal val="visible"/>
                                      </p:to>
                                    </p:set>
                                    <p:animEffect transition="in" filter="fade">
                                      <p:cBhvr>
                                        <p:cTn id="80" dur="500"/>
                                        <p:tgtEl>
                                          <p:spTgt spid="73"/>
                                        </p:tgtEl>
                                      </p:cBhvr>
                                    </p:animEffect>
                                  </p:childTnLst>
                                </p:cTn>
                              </p:par>
                              <p:par>
                                <p:cTn id="81" presetID="22" presetClass="entr" presetSubtype="8" fill="hold" nodeType="withEffect">
                                  <p:stCondLst>
                                    <p:cond delay="1000"/>
                                  </p:stCondLst>
                                  <p:childTnLst>
                                    <p:set>
                                      <p:cBhvr>
                                        <p:cTn id="82" dur="1" fill="hold">
                                          <p:stCondLst>
                                            <p:cond delay="0"/>
                                          </p:stCondLst>
                                        </p:cTn>
                                        <p:tgtEl>
                                          <p:spTgt spid="57"/>
                                        </p:tgtEl>
                                        <p:attrNameLst>
                                          <p:attrName>style.visibility</p:attrName>
                                        </p:attrNameLst>
                                      </p:cBhvr>
                                      <p:to>
                                        <p:strVal val="visible"/>
                                      </p:to>
                                    </p:set>
                                    <p:animEffect transition="in" filter="wipe(left)">
                                      <p:cBhvr>
                                        <p:cTn id="83" dur="800"/>
                                        <p:tgtEl>
                                          <p:spTgt spid="57"/>
                                        </p:tgtEl>
                                      </p:cBhvr>
                                    </p:animEffect>
                                  </p:childTnLst>
                                </p:cTn>
                              </p:par>
                              <p:par>
                                <p:cTn id="84" presetID="10" presetClass="entr" presetSubtype="0" fill="hold" grpId="0" nodeType="withEffect">
                                  <p:stCondLst>
                                    <p:cond delay="3700"/>
                                  </p:stCondLst>
                                  <p:childTnLst>
                                    <p:set>
                                      <p:cBhvr>
                                        <p:cTn id="85" dur="1" fill="hold">
                                          <p:stCondLst>
                                            <p:cond delay="0"/>
                                          </p:stCondLst>
                                        </p:cTn>
                                        <p:tgtEl>
                                          <p:spTgt spid="58"/>
                                        </p:tgtEl>
                                        <p:attrNameLst>
                                          <p:attrName>style.visibility</p:attrName>
                                        </p:attrNameLst>
                                      </p:cBhvr>
                                      <p:to>
                                        <p:strVal val="visible"/>
                                      </p:to>
                                    </p:set>
                                    <p:animEffect transition="in" filter="fade">
                                      <p:cBhvr>
                                        <p:cTn id="86" dur="500"/>
                                        <p:tgtEl>
                                          <p:spTgt spid="58"/>
                                        </p:tgtEl>
                                      </p:cBhvr>
                                    </p:animEffect>
                                  </p:childTnLst>
                                </p:cTn>
                              </p:par>
                              <p:par>
                                <p:cTn id="87" presetID="10" presetClass="entr" presetSubtype="0" fill="hold" grpId="0" nodeType="withEffect">
                                  <p:stCondLst>
                                    <p:cond delay="6000"/>
                                  </p:stCondLst>
                                  <p:childTnLst>
                                    <p:set>
                                      <p:cBhvr>
                                        <p:cTn id="88" dur="1" fill="hold">
                                          <p:stCondLst>
                                            <p:cond delay="0"/>
                                          </p:stCondLst>
                                        </p:cTn>
                                        <p:tgtEl>
                                          <p:spTgt spid="67"/>
                                        </p:tgtEl>
                                        <p:attrNameLst>
                                          <p:attrName>style.visibility</p:attrName>
                                        </p:attrNameLst>
                                      </p:cBhvr>
                                      <p:to>
                                        <p:strVal val="visible"/>
                                      </p:to>
                                    </p:set>
                                    <p:animEffect transition="in" filter="fade">
                                      <p:cBhvr>
                                        <p:cTn id="89" dur="500"/>
                                        <p:tgtEl>
                                          <p:spTgt spid="67"/>
                                        </p:tgtEl>
                                      </p:cBhvr>
                                    </p:animEffect>
                                  </p:childTnLst>
                                </p:cTn>
                              </p:par>
                              <p:par>
                                <p:cTn id="90" presetID="10" presetClass="entr" presetSubtype="0" fill="hold" grpId="0" nodeType="withEffect">
                                  <p:stCondLst>
                                    <p:cond delay="8600"/>
                                  </p:stCondLst>
                                  <p:childTnLst>
                                    <p:set>
                                      <p:cBhvr>
                                        <p:cTn id="91" dur="1" fill="hold">
                                          <p:stCondLst>
                                            <p:cond delay="0"/>
                                          </p:stCondLst>
                                        </p:cTn>
                                        <p:tgtEl>
                                          <p:spTgt spid="69"/>
                                        </p:tgtEl>
                                        <p:attrNameLst>
                                          <p:attrName>style.visibility</p:attrName>
                                        </p:attrNameLst>
                                      </p:cBhvr>
                                      <p:to>
                                        <p:strVal val="visible"/>
                                      </p:to>
                                    </p:set>
                                    <p:animEffect transition="in" filter="fade">
                                      <p:cBhvr>
                                        <p:cTn id="92" dur="500"/>
                                        <p:tgtEl>
                                          <p:spTgt spid="69"/>
                                        </p:tgtEl>
                                      </p:cBhvr>
                                    </p:animEffect>
                                  </p:childTnLst>
                                </p:cTn>
                              </p:par>
                              <p:par>
                                <p:cTn id="93" presetID="10" presetClass="entr" presetSubtype="0" fill="hold" grpId="0" nodeType="withEffect">
                                  <p:stCondLst>
                                    <p:cond delay="11200"/>
                                  </p:stCondLst>
                                  <p:childTnLst>
                                    <p:set>
                                      <p:cBhvr>
                                        <p:cTn id="94" dur="1" fill="hold">
                                          <p:stCondLst>
                                            <p:cond delay="0"/>
                                          </p:stCondLst>
                                        </p:cTn>
                                        <p:tgtEl>
                                          <p:spTgt spid="70"/>
                                        </p:tgtEl>
                                        <p:attrNameLst>
                                          <p:attrName>style.visibility</p:attrName>
                                        </p:attrNameLst>
                                      </p:cBhvr>
                                      <p:to>
                                        <p:strVal val="visible"/>
                                      </p:to>
                                    </p:set>
                                    <p:animEffect transition="in" filter="fade">
                                      <p:cBhvr>
                                        <p:cTn id="95" dur="500"/>
                                        <p:tgtEl>
                                          <p:spTgt spid="70"/>
                                        </p:tgtEl>
                                      </p:cBhvr>
                                    </p:animEffect>
                                  </p:childTnLst>
                                </p:cTn>
                              </p:par>
                              <p:par>
                                <p:cTn id="96" presetID="53" presetClass="entr" presetSubtype="16" fill="hold" grpId="0" nodeType="withEffect">
                                  <p:stCondLst>
                                    <p:cond delay="13700"/>
                                  </p:stCondLst>
                                  <p:childTnLst>
                                    <p:set>
                                      <p:cBhvr>
                                        <p:cTn id="97" dur="1" fill="hold">
                                          <p:stCondLst>
                                            <p:cond delay="0"/>
                                          </p:stCondLst>
                                        </p:cTn>
                                        <p:tgtEl>
                                          <p:spTgt spid="72"/>
                                        </p:tgtEl>
                                        <p:attrNameLst>
                                          <p:attrName>style.visibility</p:attrName>
                                        </p:attrNameLst>
                                      </p:cBhvr>
                                      <p:to>
                                        <p:strVal val="visible"/>
                                      </p:to>
                                    </p:set>
                                    <p:anim calcmode="lin" valueType="num">
                                      <p:cBhvr>
                                        <p:cTn id="98" dur="550" fill="hold"/>
                                        <p:tgtEl>
                                          <p:spTgt spid="72"/>
                                        </p:tgtEl>
                                        <p:attrNameLst>
                                          <p:attrName>ppt_w</p:attrName>
                                        </p:attrNameLst>
                                      </p:cBhvr>
                                      <p:tavLst>
                                        <p:tav tm="0">
                                          <p:val>
                                            <p:fltVal val="0"/>
                                          </p:val>
                                        </p:tav>
                                        <p:tav tm="100000">
                                          <p:val>
                                            <p:strVal val="#ppt_w"/>
                                          </p:val>
                                        </p:tav>
                                      </p:tavLst>
                                    </p:anim>
                                    <p:anim calcmode="lin" valueType="num">
                                      <p:cBhvr>
                                        <p:cTn id="99" dur="550" fill="hold"/>
                                        <p:tgtEl>
                                          <p:spTgt spid="72"/>
                                        </p:tgtEl>
                                        <p:attrNameLst>
                                          <p:attrName>ppt_h</p:attrName>
                                        </p:attrNameLst>
                                      </p:cBhvr>
                                      <p:tavLst>
                                        <p:tav tm="0">
                                          <p:val>
                                            <p:fltVal val="0"/>
                                          </p:val>
                                        </p:tav>
                                        <p:tav tm="100000">
                                          <p:val>
                                            <p:strVal val="#ppt_h"/>
                                          </p:val>
                                        </p:tav>
                                      </p:tavLst>
                                    </p:anim>
                                    <p:animEffect transition="in" filter="fade">
                                      <p:cBhvr>
                                        <p:cTn id="100" dur="550"/>
                                        <p:tgtEl>
                                          <p:spTgt spid="72"/>
                                        </p:tgtEl>
                                      </p:cBhvr>
                                    </p:animEffect>
                                  </p:childTnLst>
                                </p:cTn>
                              </p:par>
                              <p:par>
                                <p:cTn id="101" presetID="22" presetClass="entr" presetSubtype="4" fill="hold" nodeType="withEffect">
                                  <p:stCondLst>
                                    <p:cond delay="15800"/>
                                  </p:stCondLst>
                                  <p:childTnLst>
                                    <p:set>
                                      <p:cBhvr>
                                        <p:cTn id="102" dur="1" fill="hold">
                                          <p:stCondLst>
                                            <p:cond delay="0"/>
                                          </p:stCondLst>
                                        </p:cTn>
                                        <p:tgtEl>
                                          <p:spTgt spid="71"/>
                                        </p:tgtEl>
                                        <p:attrNameLst>
                                          <p:attrName>style.visibility</p:attrName>
                                        </p:attrNameLst>
                                      </p:cBhvr>
                                      <p:to>
                                        <p:strVal val="visible"/>
                                      </p:to>
                                    </p:set>
                                    <p:animEffect transition="in" filter="wipe(down)">
                                      <p:cBhvr>
                                        <p:cTn id="103" dur="800"/>
                                        <p:tgtEl>
                                          <p:spTgt spid="71"/>
                                        </p:tgtEl>
                                      </p:cBhvr>
                                    </p:animEffect>
                                  </p:childTnLst>
                                </p:cTn>
                              </p:par>
                              <p:par>
                                <p:cTn id="104" presetID="10" presetClass="entr" presetSubtype="0" fill="hold" grpId="0" nodeType="withEffect">
                                  <p:stCondLst>
                                    <p:cond delay="1700"/>
                                  </p:stCondLst>
                                  <p:childTnLst>
                                    <p:set>
                                      <p:cBhvr>
                                        <p:cTn id="105" dur="1" fill="hold">
                                          <p:stCondLst>
                                            <p:cond delay="0"/>
                                          </p:stCondLst>
                                        </p:cTn>
                                        <p:tgtEl>
                                          <p:spTgt spid="74"/>
                                        </p:tgtEl>
                                        <p:attrNameLst>
                                          <p:attrName>style.visibility</p:attrName>
                                        </p:attrNameLst>
                                      </p:cBhvr>
                                      <p:to>
                                        <p:strVal val="visible"/>
                                      </p:to>
                                    </p:set>
                                    <p:animEffect transition="in" filter="fade">
                                      <p:cBhvr>
                                        <p:cTn id="106" dur="500"/>
                                        <p:tgtEl>
                                          <p:spTgt spid="74"/>
                                        </p:tgtEl>
                                      </p:cBhvr>
                                    </p:animEffect>
                                  </p:childTnLst>
                                </p:cTn>
                              </p:par>
                              <p:par>
                                <p:cTn id="107" presetID="10" presetClass="entr" presetSubtype="0" fill="hold" grpId="0" nodeType="withEffect">
                                  <p:stCondLst>
                                    <p:cond delay="1700"/>
                                  </p:stCondLst>
                                  <p:childTnLst>
                                    <p:set>
                                      <p:cBhvr>
                                        <p:cTn id="108" dur="1" fill="hold">
                                          <p:stCondLst>
                                            <p:cond delay="0"/>
                                          </p:stCondLst>
                                        </p:cTn>
                                        <p:tgtEl>
                                          <p:spTgt spid="75"/>
                                        </p:tgtEl>
                                        <p:attrNameLst>
                                          <p:attrName>style.visibility</p:attrName>
                                        </p:attrNameLst>
                                      </p:cBhvr>
                                      <p:to>
                                        <p:strVal val="visible"/>
                                      </p:to>
                                    </p:set>
                                    <p:animEffect transition="in" filter="fade">
                                      <p:cBhvr>
                                        <p:cTn id="109" dur="500"/>
                                        <p:tgtEl>
                                          <p:spTgt spid="75"/>
                                        </p:tgtEl>
                                      </p:cBhvr>
                                    </p:animEffect>
                                  </p:childTnLst>
                                </p:cTn>
                              </p:par>
                              <p:par>
                                <p:cTn id="110" presetID="22" presetClass="entr" presetSubtype="4" fill="hold" nodeType="withEffect">
                                  <p:stCondLst>
                                    <p:cond delay="300"/>
                                  </p:stCondLst>
                                  <p:childTnLst>
                                    <p:set>
                                      <p:cBhvr>
                                        <p:cTn id="111" dur="1" fill="hold">
                                          <p:stCondLst>
                                            <p:cond delay="0"/>
                                          </p:stCondLst>
                                        </p:cTn>
                                        <p:tgtEl>
                                          <p:spTgt spid="78"/>
                                        </p:tgtEl>
                                        <p:attrNameLst>
                                          <p:attrName>style.visibility</p:attrName>
                                        </p:attrNameLst>
                                      </p:cBhvr>
                                      <p:to>
                                        <p:strVal val="visible"/>
                                      </p:to>
                                    </p:set>
                                    <p:animEffect transition="in" filter="wipe(down)">
                                      <p:cBhvr>
                                        <p:cTn id="112" dur="750"/>
                                        <p:tgtEl>
                                          <p:spTgt spid="78"/>
                                        </p:tgtEl>
                                      </p:cBhvr>
                                    </p:animEffect>
                                  </p:childTnLst>
                                </p:cTn>
                              </p:par>
                              <p:par>
                                <p:cTn id="113" presetID="10" presetClass="entr" presetSubtype="0" fill="hold" grpId="0" nodeType="withEffect">
                                  <p:stCondLst>
                                    <p:cond delay="500"/>
                                  </p:stCondLst>
                                  <p:childTnLst>
                                    <p:set>
                                      <p:cBhvr>
                                        <p:cTn id="114" dur="1" fill="hold">
                                          <p:stCondLst>
                                            <p:cond delay="0"/>
                                          </p:stCondLst>
                                        </p:cTn>
                                        <p:tgtEl>
                                          <p:spTgt spid="86"/>
                                        </p:tgtEl>
                                        <p:attrNameLst>
                                          <p:attrName>style.visibility</p:attrName>
                                        </p:attrNameLst>
                                      </p:cBhvr>
                                      <p:to>
                                        <p:strVal val="visible"/>
                                      </p:to>
                                    </p:set>
                                    <p:animEffect transition="in" filter="fade">
                                      <p:cBhvr>
                                        <p:cTn id="115" dur="500"/>
                                        <p:tgtEl>
                                          <p:spTgt spid="86"/>
                                        </p:tgtEl>
                                      </p:cBhvr>
                                    </p:animEffect>
                                  </p:childTnLst>
                                </p:cTn>
                              </p:par>
                              <p:par>
                                <p:cTn id="116" presetID="22" presetClass="entr" presetSubtype="8" fill="hold" nodeType="withEffect">
                                  <p:stCondLst>
                                    <p:cond delay="1000"/>
                                  </p:stCondLst>
                                  <p:childTnLst>
                                    <p:set>
                                      <p:cBhvr>
                                        <p:cTn id="117" dur="1" fill="hold">
                                          <p:stCondLst>
                                            <p:cond delay="0"/>
                                          </p:stCondLst>
                                        </p:cTn>
                                        <p:tgtEl>
                                          <p:spTgt spid="79"/>
                                        </p:tgtEl>
                                        <p:attrNameLst>
                                          <p:attrName>style.visibility</p:attrName>
                                        </p:attrNameLst>
                                      </p:cBhvr>
                                      <p:to>
                                        <p:strVal val="visible"/>
                                      </p:to>
                                    </p:set>
                                    <p:animEffect transition="in" filter="wipe(left)">
                                      <p:cBhvr>
                                        <p:cTn id="118" dur="800"/>
                                        <p:tgtEl>
                                          <p:spTgt spid="79"/>
                                        </p:tgtEl>
                                      </p:cBhvr>
                                    </p:animEffect>
                                  </p:childTnLst>
                                </p:cTn>
                              </p:par>
                              <p:par>
                                <p:cTn id="119" presetID="10" presetClass="entr" presetSubtype="0" fill="hold" grpId="0" nodeType="withEffect">
                                  <p:stCondLst>
                                    <p:cond delay="3700"/>
                                  </p:stCondLst>
                                  <p:childTnLst>
                                    <p:set>
                                      <p:cBhvr>
                                        <p:cTn id="120" dur="1" fill="hold">
                                          <p:stCondLst>
                                            <p:cond delay="0"/>
                                          </p:stCondLst>
                                        </p:cTn>
                                        <p:tgtEl>
                                          <p:spTgt spid="80"/>
                                        </p:tgtEl>
                                        <p:attrNameLst>
                                          <p:attrName>style.visibility</p:attrName>
                                        </p:attrNameLst>
                                      </p:cBhvr>
                                      <p:to>
                                        <p:strVal val="visible"/>
                                      </p:to>
                                    </p:set>
                                    <p:animEffect transition="in" filter="fade">
                                      <p:cBhvr>
                                        <p:cTn id="121" dur="500"/>
                                        <p:tgtEl>
                                          <p:spTgt spid="80"/>
                                        </p:tgtEl>
                                      </p:cBhvr>
                                    </p:animEffect>
                                  </p:childTnLst>
                                </p:cTn>
                              </p:par>
                              <p:par>
                                <p:cTn id="122" presetID="10" presetClass="entr" presetSubtype="0" fill="hold" grpId="0" nodeType="withEffect">
                                  <p:stCondLst>
                                    <p:cond delay="6000"/>
                                  </p:stCondLst>
                                  <p:childTnLst>
                                    <p:set>
                                      <p:cBhvr>
                                        <p:cTn id="123" dur="1" fill="hold">
                                          <p:stCondLst>
                                            <p:cond delay="0"/>
                                          </p:stCondLst>
                                        </p:cTn>
                                        <p:tgtEl>
                                          <p:spTgt spid="81"/>
                                        </p:tgtEl>
                                        <p:attrNameLst>
                                          <p:attrName>style.visibility</p:attrName>
                                        </p:attrNameLst>
                                      </p:cBhvr>
                                      <p:to>
                                        <p:strVal val="visible"/>
                                      </p:to>
                                    </p:set>
                                    <p:animEffect transition="in" filter="fade">
                                      <p:cBhvr>
                                        <p:cTn id="124" dur="500"/>
                                        <p:tgtEl>
                                          <p:spTgt spid="81"/>
                                        </p:tgtEl>
                                      </p:cBhvr>
                                    </p:animEffect>
                                  </p:childTnLst>
                                </p:cTn>
                              </p:par>
                              <p:par>
                                <p:cTn id="125" presetID="10" presetClass="entr" presetSubtype="0" fill="hold" grpId="0" nodeType="withEffect">
                                  <p:stCondLst>
                                    <p:cond delay="8600"/>
                                  </p:stCondLst>
                                  <p:childTnLst>
                                    <p:set>
                                      <p:cBhvr>
                                        <p:cTn id="126" dur="1" fill="hold">
                                          <p:stCondLst>
                                            <p:cond delay="0"/>
                                          </p:stCondLst>
                                        </p:cTn>
                                        <p:tgtEl>
                                          <p:spTgt spid="82"/>
                                        </p:tgtEl>
                                        <p:attrNameLst>
                                          <p:attrName>style.visibility</p:attrName>
                                        </p:attrNameLst>
                                      </p:cBhvr>
                                      <p:to>
                                        <p:strVal val="visible"/>
                                      </p:to>
                                    </p:set>
                                    <p:animEffect transition="in" filter="fade">
                                      <p:cBhvr>
                                        <p:cTn id="127" dur="500"/>
                                        <p:tgtEl>
                                          <p:spTgt spid="82"/>
                                        </p:tgtEl>
                                      </p:cBhvr>
                                    </p:animEffect>
                                  </p:childTnLst>
                                </p:cTn>
                              </p:par>
                              <p:par>
                                <p:cTn id="128" presetID="10" presetClass="entr" presetSubtype="0" fill="hold" grpId="0" nodeType="withEffect">
                                  <p:stCondLst>
                                    <p:cond delay="11200"/>
                                  </p:stCondLst>
                                  <p:childTnLst>
                                    <p:set>
                                      <p:cBhvr>
                                        <p:cTn id="129" dur="1" fill="hold">
                                          <p:stCondLst>
                                            <p:cond delay="0"/>
                                          </p:stCondLst>
                                        </p:cTn>
                                        <p:tgtEl>
                                          <p:spTgt spid="83"/>
                                        </p:tgtEl>
                                        <p:attrNameLst>
                                          <p:attrName>style.visibility</p:attrName>
                                        </p:attrNameLst>
                                      </p:cBhvr>
                                      <p:to>
                                        <p:strVal val="visible"/>
                                      </p:to>
                                    </p:set>
                                    <p:animEffect transition="in" filter="fade">
                                      <p:cBhvr>
                                        <p:cTn id="130" dur="500"/>
                                        <p:tgtEl>
                                          <p:spTgt spid="83"/>
                                        </p:tgtEl>
                                      </p:cBhvr>
                                    </p:animEffect>
                                  </p:childTnLst>
                                </p:cTn>
                              </p:par>
                              <p:par>
                                <p:cTn id="131" presetID="53" presetClass="entr" presetSubtype="16" fill="hold" grpId="0" nodeType="withEffect">
                                  <p:stCondLst>
                                    <p:cond delay="13700"/>
                                  </p:stCondLst>
                                  <p:childTnLst>
                                    <p:set>
                                      <p:cBhvr>
                                        <p:cTn id="132" dur="1" fill="hold">
                                          <p:stCondLst>
                                            <p:cond delay="0"/>
                                          </p:stCondLst>
                                        </p:cTn>
                                        <p:tgtEl>
                                          <p:spTgt spid="85"/>
                                        </p:tgtEl>
                                        <p:attrNameLst>
                                          <p:attrName>style.visibility</p:attrName>
                                        </p:attrNameLst>
                                      </p:cBhvr>
                                      <p:to>
                                        <p:strVal val="visible"/>
                                      </p:to>
                                    </p:set>
                                    <p:anim calcmode="lin" valueType="num">
                                      <p:cBhvr>
                                        <p:cTn id="133" dur="550" fill="hold"/>
                                        <p:tgtEl>
                                          <p:spTgt spid="85"/>
                                        </p:tgtEl>
                                        <p:attrNameLst>
                                          <p:attrName>ppt_w</p:attrName>
                                        </p:attrNameLst>
                                      </p:cBhvr>
                                      <p:tavLst>
                                        <p:tav tm="0">
                                          <p:val>
                                            <p:fltVal val="0"/>
                                          </p:val>
                                        </p:tav>
                                        <p:tav tm="100000">
                                          <p:val>
                                            <p:strVal val="#ppt_w"/>
                                          </p:val>
                                        </p:tav>
                                      </p:tavLst>
                                    </p:anim>
                                    <p:anim calcmode="lin" valueType="num">
                                      <p:cBhvr>
                                        <p:cTn id="134" dur="550" fill="hold"/>
                                        <p:tgtEl>
                                          <p:spTgt spid="85"/>
                                        </p:tgtEl>
                                        <p:attrNameLst>
                                          <p:attrName>ppt_h</p:attrName>
                                        </p:attrNameLst>
                                      </p:cBhvr>
                                      <p:tavLst>
                                        <p:tav tm="0">
                                          <p:val>
                                            <p:fltVal val="0"/>
                                          </p:val>
                                        </p:tav>
                                        <p:tav tm="100000">
                                          <p:val>
                                            <p:strVal val="#ppt_h"/>
                                          </p:val>
                                        </p:tav>
                                      </p:tavLst>
                                    </p:anim>
                                    <p:animEffect transition="in" filter="fade">
                                      <p:cBhvr>
                                        <p:cTn id="135" dur="550"/>
                                        <p:tgtEl>
                                          <p:spTgt spid="85"/>
                                        </p:tgtEl>
                                      </p:cBhvr>
                                    </p:animEffect>
                                  </p:childTnLst>
                                </p:cTn>
                              </p:par>
                              <p:par>
                                <p:cTn id="136" presetID="22" presetClass="entr" presetSubtype="4" fill="hold" nodeType="withEffect">
                                  <p:stCondLst>
                                    <p:cond delay="15800"/>
                                  </p:stCondLst>
                                  <p:childTnLst>
                                    <p:set>
                                      <p:cBhvr>
                                        <p:cTn id="137" dur="1" fill="hold">
                                          <p:stCondLst>
                                            <p:cond delay="0"/>
                                          </p:stCondLst>
                                        </p:cTn>
                                        <p:tgtEl>
                                          <p:spTgt spid="84"/>
                                        </p:tgtEl>
                                        <p:attrNameLst>
                                          <p:attrName>style.visibility</p:attrName>
                                        </p:attrNameLst>
                                      </p:cBhvr>
                                      <p:to>
                                        <p:strVal val="visible"/>
                                      </p:to>
                                    </p:set>
                                    <p:animEffect transition="in" filter="wipe(down)">
                                      <p:cBhvr>
                                        <p:cTn id="138" dur="800"/>
                                        <p:tgtEl>
                                          <p:spTgt spid="84"/>
                                        </p:tgtEl>
                                      </p:cBhvr>
                                    </p:animEffect>
                                  </p:childTnLst>
                                </p:cTn>
                              </p:par>
                              <p:par>
                                <p:cTn id="139" presetID="10" presetClass="entr" presetSubtype="0" fill="hold" grpId="0" nodeType="withEffect">
                                  <p:stCondLst>
                                    <p:cond delay="1700"/>
                                  </p:stCondLst>
                                  <p:childTnLst>
                                    <p:set>
                                      <p:cBhvr>
                                        <p:cTn id="140" dur="1" fill="hold">
                                          <p:stCondLst>
                                            <p:cond delay="0"/>
                                          </p:stCondLst>
                                        </p:cTn>
                                        <p:tgtEl>
                                          <p:spTgt spid="87"/>
                                        </p:tgtEl>
                                        <p:attrNameLst>
                                          <p:attrName>style.visibility</p:attrName>
                                        </p:attrNameLst>
                                      </p:cBhvr>
                                      <p:to>
                                        <p:strVal val="visible"/>
                                      </p:to>
                                    </p:set>
                                    <p:animEffect transition="in" filter="fade">
                                      <p:cBhvr>
                                        <p:cTn id="141" dur="500"/>
                                        <p:tgtEl>
                                          <p:spTgt spid="87"/>
                                        </p:tgtEl>
                                      </p:cBhvr>
                                    </p:animEffect>
                                  </p:childTnLst>
                                </p:cTn>
                              </p:par>
                              <p:par>
                                <p:cTn id="142" presetID="10" presetClass="entr" presetSubtype="0" fill="hold" grpId="0" nodeType="withEffect">
                                  <p:stCondLst>
                                    <p:cond delay="1700"/>
                                  </p:stCondLst>
                                  <p:childTnLst>
                                    <p:set>
                                      <p:cBhvr>
                                        <p:cTn id="143" dur="1" fill="hold">
                                          <p:stCondLst>
                                            <p:cond delay="0"/>
                                          </p:stCondLst>
                                        </p:cTn>
                                        <p:tgtEl>
                                          <p:spTgt spid="88"/>
                                        </p:tgtEl>
                                        <p:attrNameLst>
                                          <p:attrName>style.visibility</p:attrName>
                                        </p:attrNameLst>
                                      </p:cBhvr>
                                      <p:to>
                                        <p:strVal val="visible"/>
                                      </p:to>
                                    </p:set>
                                    <p:animEffect transition="in" filter="fade">
                                      <p:cBhvr>
                                        <p:cTn id="144"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20" grpId="0" animBg="1"/>
      <p:bldP spid="26" grpId="0" animBg="1"/>
      <p:bldP spid="27" grpId="0" animBg="1"/>
      <p:bldP spid="30" grpId="0"/>
      <p:bldP spid="31" grpId="0"/>
      <p:bldP spid="44" grpId="0" animBg="1"/>
      <p:bldP spid="45" grpId="0" animBg="1"/>
      <p:bldP spid="46" grpId="0" animBg="1"/>
      <p:bldP spid="47" grpId="0" animBg="1"/>
      <p:bldP spid="50" grpId="0" animBg="1"/>
      <p:bldP spid="51" grpId="0" animBg="1"/>
      <p:bldP spid="52" grpId="0"/>
      <p:bldP spid="53" grpId="0"/>
      <p:bldP spid="58" grpId="0" animBg="1"/>
      <p:bldP spid="67" grpId="0" animBg="1"/>
      <p:bldP spid="69" grpId="0" animBg="1"/>
      <p:bldP spid="70" grpId="0" animBg="1"/>
      <p:bldP spid="72" grpId="0" animBg="1"/>
      <p:bldP spid="73" grpId="0" animBg="1"/>
      <p:bldP spid="74" grpId="0"/>
      <p:bldP spid="75" grpId="0"/>
      <p:bldP spid="80" grpId="0" animBg="1"/>
      <p:bldP spid="81" grpId="0" animBg="1"/>
      <p:bldP spid="82" grpId="0" animBg="1"/>
      <p:bldP spid="83" grpId="0" animBg="1"/>
      <p:bldP spid="85" grpId="0" animBg="1"/>
      <p:bldP spid="86" grpId="0" animBg="1"/>
      <p:bldP spid="87" grpId="0"/>
      <p:bldP spid="88" grpId="0"/>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imeline 5">
    <p:spTree>
      <p:nvGrpSpPr>
        <p:cNvPr id="1" name=""/>
        <p:cNvGrpSpPr/>
        <p:nvPr/>
      </p:nvGrpSpPr>
      <p:grpSpPr>
        <a:xfrm>
          <a:off x="0" y="0"/>
          <a:ext cx="0" cy="0"/>
          <a:chOff x="0" y="0"/>
          <a:chExt cx="0" cy="0"/>
        </a:xfrm>
      </p:grpSpPr>
      <p:sp>
        <p:nvSpPr>
          <p:cNvPr id="32" name="Title 2"/>
          <p:cNvSpPr>
            <a:spLocks noGrp="1"/>
          </p:cNvSpPr>
          <p:nvPr>
            <p:ph type="title"/>
          </p:nvPr>
        </p:nvSpPr>
        <p:spPr>
          <a:xfrm>
            <a:off x="228600" y="133350"/>
            <a:ext cx="8686800" cy="762001"/>
          </a:xfrm>
        </p:spPr>
        <p:txBody>
          <a:bodyPr/>
          <a:lstStyle>
            <a:lvl1pPr>
              <a:defRPr/>
            </a:lvl1pPr>
          </a:lstStyle>
          <a:p>
            <a:r>
              <a:rPr lang="en-US"/>
              <a:t>Click to edit Master title style</a:t>
            </a:r>
            <a:endParaRPr lang="en-US" dirty="0"/>
          </a:p>
        </p:txBody>
      </p:sp>
      <p:cxnSp>
        <p:nvCxnSpPr>
          <p:cNvPr id="33" name="Straight Connector 32"/>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40" name="Straight Connector 39"/>
          <p:cNvCxnSpPr/>
          <p:nvPr/>
        </p:nvCxnSpPr>
        <p:spPr>
          <a:xfrm>
            <a:off x="323451" y="1332511"/>
            <a:ext cx="0" cy="832977"/>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a:stCxn id="50" idx="6"/>
            <a:endCxn id="49" idx="6"/>
          </p:cNvCxnSpPr>
          <p:nvPr/>
        </p:nvCxnSpPr>
        <p:spPr>
          <a:xfrm flipV="1">
            <a:off x="409162" y="2321221"/>
            <a:ext cx="6973763" cy="20106"/>
          </a:xfrm>
          <a:prstGeom prst="line">
            <a:avLst/>
          </a:prstGeom>
          <a:ln>
            <a:solidFill>
              <a:srgbClr val="BC4E21"/>
            </a:solidFill>
          </a:ln>
        </p:spPr>
        <p:style>
          <a:lnRef idx="1">
            <a:schemeClr val="accent1"/>
          </a:lnRef>
          <a:fillRef idx="0">
            <a:schemeClr val="accent1"/>
          </a:fillRef>
          <a:effectRef idx="0">
            <a:schemeClr val="accent1"/>
          </a:effectRef>
          <a:fontRef idx="minor">
            <a:schemeClr val="tx1"/>
          </a:fontRef>
        </p:style>
      </p:cxnSp>
      <p:sp>
        <p:nvSpPr>
          <p:cNvPr id="43" name="Oval 42"/>
          <p:cNvSpPr/>
          <p:nvPr/>
        </p:nvSpPr>
        <p:spPr>
          <a:xfrm>
            <a:off x="1920435" y="2267508"/>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4" name="Oval 43"/>
          <p:cNvSpPr/>
          <p:nvPr/>
        </p:nvSpPr>
        <p:spPr>
          <a:xfrm>
            <a:off x="3681765" y="2266251"/>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47" name="Straight Connector 46"/>
          <p:cNvCxnSpPr/>
          <p:nvPr/>
        </p:nvCxnSpPr>
        <p:spPr>
          <a:xfrm>
            <a:off x="7329382" y="1365598"/>
            <a:ext cx="0" cy="856332"/>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sp>
        <p:nvSpPr>
          <p:cNvPr id="49" name="Oval 48"/>
          <p:cNvSpPr/>
          <p:nvPr/>
        </p:nvSpPr>
        <p:spPr>
          <a:xfrm>
            <a:off x="7248797" y="2254157"/>
            <a:ext cx="134127" cy="134127"/>
          </a:xfrm>
          <a:prstGeom prst="ellipse">
            <a:avLst/>
          </a:prstGeom>
          <a:solidFill>
            <a:srgbClr val="BC4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BC4E21"/>
              </a:solidFill>
            </a:endParaRPr>
          </a:p>
        </p:txBody>
      </p:sp>
      <p:sp>
        <p:nvSpPr>
          <p:cNvPr id="50" name="Oval 49"/>
          <p:cNvSpPr/>
          <p:nvPr/>
        </p:nvSpPr>
        <p:spPr>
          <a:xfrm>
            <a:off x="237744" y="2255619"/>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1" name="TextBox 50"/>
          <p:cNvSpPr txBox="1"/>
          <p:nvPr/>
        </p:nvSpPr>
        <p:spPr>
          <a:xfrm>
            <a:off x="152402" y="1032881"/>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Start</a:t>
            </a:r>
          </a:p>
        </p:txBody>
      </p:sp>
      <p:sp>
        <p:nvSpPr>
          <p:cNvPr id="52" name="TextBox 51"/>
          <p:cNvSpPr txBox="1"/>
          <p:nvPr/>
        </p:nvSpPr>
        <p:spPr>
          <a:xfrm>
            <a:off x="7210873" y="1032881"/>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Now</a:t>
            </a:r>
          </a:p>
        </p:txBody>
      </p:sp>
      <p:sp>
        <p:nvSpPr>
          <p:cNvPr id="53" name="Picture Placeholder 15"/>
          <p:cNvSpPr>
            <a:spLocks noGrp="1"/>
          </p:cNvSpPr>
          <p:nvPr>
            <p:ph type="pic" sz="quarter" idx="11"/>
          </p:nvPr>
        </p:nvSpPr>
        <p:spPr>
          <a:xfrm>
            <a:off x="2150238" y="1437911"/>
            <a:ext cx="1431162" cy="742950"/>
          </a:xfrm>
        </p:spPr>
        <p:txBody>
          <a:bodyPr/>
          <a:lstStyle>
            <a:lvl1pPr marL="0" indent="0">
              <a:buNone/>
              <a:defRPr/>
            </a:lvl1pPr>
          </a:lstStyle>
          <a:p>
            <a:r>
              <a:rPr lang="en-US"/>
              <a:t>Click icon to add picture</a:t>
            </a:r>
            <a:endParaRPr lang="en-CA" dirty="0"/>
          </a:p>
        </p:txBody>
      </p:sp>
      <p:sp>
        <p:nvSpPr>
          <p:cNvPr id="54" name="Picture Placeholder 15"/>
          <p:cNvSpPr>
            <a:spLocks noGrp="1"/>
          </p:cNvSpPr>
          <p:nvPr>
            <p:ph type="pic" sz="quarter" idx="12"/>
          </p:nvPr>
        </p:nvSpPr>
        <p:spPr>
          <a:xfrm>
            <a:off x="3915385" y="1436412"/>
            <a:ext cx="1441748" cy="742950"/>
          </a:xfrm>
        </p:spPr>
        <p:txBody>
          <a:bodyPr/>
          <a:lstStyle>
            <a:lvl1pPr marL="0" indent="0">
              <a:buNone/>
              <a:defRPr/>
            </a:lvl1pPr>
          </a:lstStyle>
          <a:p>
            <a:r>
              <a:rPr lang="en-US"/>
              <a:t>Click icon to add picture</a:t>
            </a:r>
            <a:endParaRPr lang="en-CA" dirty="0"/>
          </a:p>
        </p:txBody>
      </p:sp>
      <p:sp>
        <p:nvSpPr>
          <p:cNvPr id="57" name="Picture Placeholder 15"/>
          <p:cNvSpPr>
            <a:spLocks noGrp="1"/>
          </p:cNvSpPr>
          <p:nvPr>
            <p:ph type="pic" sz="quarter" idx="15"/>
          </p:nvPr>
        </p:nvSpPr>
        <p:spPr>
          <a:xfrm>
            <a:off x="449813" y="1445893"/>
            <a:ext cx="1373163" cy="742950"/>
          </a:xfrm>
        </p:spPr>
        <p:txBody>
          <a:bodyPr/>
          <a:lstStyle>
            <a:lvl1pPr marL="0" indent="0">
              <a:buNone/>
              <a:defRPr/>
            </a:lvl1pPr>
          </a:lstStyle>
          <a:p>
            <a:r>
              <a:rPr lang="en-US"/>
              <a:t>Click icon to add picture</a:t>
            </a:r>
            <a:endParaRPr lang="en-CA" dirty="0"/>
          </a:p>
        </p:txBody>
      </p:sp>
      <p:sp>
        <p:nvSpPr>
          <p:cNvPr id="58" name="Text Placeholder 22"/>
          <p:cNvSpPr>
            <a:spLocks noGrp="1"/>
          </p:cNvSpPr>
          <p:nvPr>
            <p:ph type="body" sz="quarter" idx="17"/>
          </p:nvPr>
        </p:nvSpPr>
        <p:spPr>
          <a:xfrm>
            <a:off x="449815" y="2519254"/>
            <a:ext cx="1373162" cy="2381250"/>
          </a:xfrm>
        </p:spPr>
        <p:txBody>
          <a:bodyPr>
            <a:noAutofit/>
          </a:bodyPr>
          <a:lstStyle>
            <a:lvl1pPr marL="180967" indent="-180967">
              <a:defRPr sz="1400"/>
            </a:lvl1pPr>
            <a:lvl2pPr marL="360345" indent="-179380">
              <a:defRPr sz="1200"/>
            </a:lvl2pPr>
            <a:lvl3pPr>
              <a:defRPr sz="1200"/>
            </a:lvl3pPr>
            <a:lvl4pPr>
              <a:defRPr sz="1200"/>
            </a:lvl4pPr>
            <a:lvl5pPr>
              <a:defRPr sz="1400"/>
            </a:lvl5pPr>
          </a:lstStyle>
          <a:p>
            <a:pPr lvl="0"/>
            <a:r>
              <a:rPr lang="en-US"/>
              <a:t>Click to edit Master text styles</a:t>
            </a:r>
          </a:p>
          <a:p>
            <a:pPr lvl="1"/>
            <a:r>
              <a:rPr lang="en-US"/>
              <a:t>Second level</a:t>
            </a:r>
          </a:p>
        </p:txBody>
      </p:sp>
      <p:sp>
        <p:nvSpPr>
          <p:cNvPr id="69" name="Text Placeholder 47"/>
          <p:cNvSpPr>
            <a:spLocks noGrp="1"/>
          </p:cNvSpPr>
          <p:nvPr>
            <p:ph type="body" sz="quarter" idx="18"/>
          </p:nvPr>
        </p:nvSpPr>
        <p:spPr>
          <a:xfrm rot="16200000">
            <a:off x="-512500" y="3184156"/>
            <a:ext cx="1627213" cy="297413"/>
          </a:xfrm>
        </p:spPr>
        <p:txBody>
          <a:bodyPr>
            <a:noAutofit/>
          </a:bodyPr>
          <a:lstStyle>
            <a:lvl1pPr marL="0" indent="0" algn="r">
              <a:buNone/>
              <a:defRPr sz="1800">
                <a:solidFill>
                  <a:srgbClr val="BBB0A6"/>
                </a:solidFill>
              </a:defRPr>
            </a:lvl1pPr>
          </a:lstStyle>
          <a:p>
            <a:pPr lvl="0"/>
            <a:r>
              <a:rPr lang="en-US"/>
              <a:t>Click to edit Master text styles</a:t>
            </a:r>
          </a:p>
        </p:txBody>
      </p:sp>
      <p:sp>
        <p:nvSpPr>
          <p:cNvPr id="70" name="Text Placeholder 22"/>
          <p:cNvSpPr>
            <a:spLocks noGrp="1"/>
          </p:cNvSpPr>
          <p:nvPr>
            <p:ph type="body" sz="quarter" idx="19"/>
          </p:nvPr>
        </p:nvSpPr>
        <p:spPr>
          <a:xfrm>
            <a:off x="2150238" y="2519254"/>
            <a:ext cx="1431163" cy="2381250"/>
          </a:xfrm>
        </p:spPr>
        <p:txBody>
          <a:bodyPr>
            <a:noAutofit/>
          </a:bodyPr>
          <a:lstStyle>
            <a:lvl1pPr marL="180967" indent="-180967">
              <a:defRPr sz="1400"/>
            </a:lvl1pPr>
            <a:lvl2pPr marL="360345" indent="-179380">
              <a:defRPr sz="1200"/>
            </a:lvl2pPr>
            <a:lvl3pPr>
              <a:defRPr sz="1200"/>
            </a:lvl3pPr>
            <a:lvl4pPr>
              <a:defRPr sz="1200"/>
            </a:lvl4pPr>
            <a:lvl5pPr>
              <a:defRPr sz="1400"/>
            </a:lvl5pPr>
          </a:lstStyle>
          <a:p>
            <a:pPr lvl="0"/>
            <a:r>
              <a:rPr lang="en-US"/>
              <a:t>Click to edit Master text styles</a:t>
            </a:r>
          </a:p>
          <a:p>
            <a:pPr lvl="1"/>
            <a:r>
              <a:rPr lang="en-US"/>
              <a:t>Second level</a:t>
            </a:r>
          </a:p>
        </p:txBody>
      </p:sp>
      <p:sp>
        <p:nvSpPr>
          <p:cNvPr id="71" name="Text Placeholder 47"/>
          <p:cNvSpPr>
            <a:spLocks noGrp="1"/>
          </p:cNvSpPr>
          <p:nvPr>
            <p:ph type="body" sz="quarter" idx="20"/>
          </p:nvPr>
        </p:nvSpPr>
        <p:spPr>
          <a:xfrm rot="16200000">
            <a:off x="1188242" y="3184156"/>
            <a:ext cx="1627213" cy="297413"/>
          </a:xfrm>
        </p:spPr>
        <p:txBody>
          <a:bodyPr>
            <a:noAutofit/>
          </a:bodyPr>
          <a:lstStyle>
            <a:lvl1pPr marL="0" indent="0" algn="r">
              <a:buNone/>
              <a:defRPr sz="1800">
                <a:solidFill>
                  <a:srgbClr val="BBB0A6"/>
                </a:solidFill>
              </a:defRPr>
            </a:lvl1pPr>
          </a:lstStyle>
          <a:p>
            <a:pPr lvl="0"/>
            <a:r>
              <a:rPr lang="en-US"/>
              <a:t>Click to edit Master text styles</a:t>
            </a:r>
          </a:p>
        </p:txBody>
      </p:sp>
      <p:sp>
        <p:nvSpPr>
          <p:cNvPr id="72" name="Text Placeholder 22"/>
          <p:cNvSpPr>
            <a:spLocks noGrp="1"/>
          </p:cNvSpPr>
          <p:nvPr>
            <p:ph type="body" sz="quarter" idx="21"/>
          </p:nvPr>
        </p:nvSpPr>
        <p:spPr>
          <a:xfrm>
            <a:off x="3918637" y="2519254"/>
            <a:ext cx="1435244" cy="2381250"/>
          </a:xfrm>
        </p:spPr>
        <p:txBody>
          <a:bodyPr>
            <a:noAutofit/>
          </a:bodyPr>
          <a:lstStyle>
            <a:lvl1pPr marL="180967" indent="-180967">
              <a:defRPr sz="1400"/>
            </a:lvl1pPr>
            <a:lvl2pPr marL="360345" indent="-179380">
              <a:defRPr sz="1200"/>
            </a:lvl2pPr>
            <a:lvl3pPr>
              <a:defRPr sz="1200"/>
            </a:lvl3pPr>
            <a:lvl4pPr>
              <a:defRPr sz="1200"/>
            </a:lvl4pPr>
            <a:lvl5pPr>
              <a:defRPr sz="1400"/>
            </a:lvl5pPr>
          </a:lstStyle>
          <a:p>
            <a:pPr lvl="0"/>
            <a:r>
              <a:rPr lang="en-US"/>
              <a:t>Click to edit Master text styles</a:t>
            </a:r>
          </a:p>
          <a:p>
            <a:pPr lvl="1"/>
            <a:r>
              <a:rPr lang="en-US"/>
              <a:t>Second level</a:t>
            </a:r>
          </a:p>
        </p:txBody>
      </p:sp>
      <p:sp>
        <p:nvSpPr>
          <p:cNvPr id="73" name="Text Placeholder 47"/>
          <p:cNvSpPr>
            <a:spLocks noGrp="1"/>
          </p:cNvSpPr>
          <p:nvPr>
            <p:ph type="body" sz="quarter" idx="22"/>
          </p:nvPr>
        </p:nvSpPr>
        <p:spPr>
          <a:xfrm rot="16200000">
            <a:off x="2953074" y="3184157"/>
            <a:ext cx="1627213" cy="297413"/>
          </a:xfrm>
        </p:spPr>
        <p:txBody>
          <a:bodyPr>
            <a:noAutofit/>
          </a:bodyPr>
          <a:lstStyle>
            <a:lvl1pPr marL="0" indent="0" algn="r">
              <a:buNone/>
              <a:defRPr sz="1800">
                <a:solidFill>
                  <a:srgbClr val="BBB0A6"/>
                </a:solidFill>
              </a:defRPr>
            </a:lvl1pPr>
          </a:lstStyle>
          <a:p>
            <a:pPr lvl="0"/>
            <a:r>
              <a:rPr lang="en-US"/>
              <a:t>Click to edit Master text styles</a:t>
            </a:r>
          </a:p>
        </p:txBody>
      </p:sp>
      <p:sp>
        <p:nvSpPr>
          <p:cNvPr id="78" name="Text Placeholder 47"/>
          <p:cNvSpPr>
            <a:spLocks noGrp="1"/>
          </p:cNvSpPr>
          <p:nvPr>
            <p:ph type="body" sz="quarter" idx="28"/>
          </p:nvPr>
        </p:nvSpPr>
        <p:spPr>
          <a:xfrm rot="16200000">
            <a:off x="6497903" y="3184157"/>
            <a:ext cx="1627213" cy="297413"/>
          </a:xfrm>
        </p:spPr>
        <p:txBody>
          <a:bodyPr>
            <a:noAutofit/>
          </a:bodyPr>
          <a:lstStyle>
            <a:lvl1pPr marL="0" indent="0" algn="r">
              <a:buNone/>
              <a:defRPr sz="1800">
                <a:solidFill>
                  <a:srgbClr val="BBB0A6"/>
                </a:solidFill>
              </a:defRPr>
            </a:lvl1pPr>
          </a:lstStyle>
          <a:p>
            <a:pPr lvl="0"/>
            <a:r>
              <a:rPr lang="en-US"/>
              <a:t>Click to edit Master text styles</a:t>
            </a:r>
          </a:p>
        </p:txBody>
      </p:sp>
      <p:sp>
        <p:nvSpPr>
          <p:cNvPr id="31" name="Oval 30"/>
          <p:cNvSpPr/>
          <p:nvPr/>
        </p:nvSpPr>
        <p:spPr>
          <a:xfrm>
            <a:off x="5451654" y="2259603"/>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4" name="Picture Placeholder 15"/>
          <p:cNvSpPr>
            <a:spLocks noGrp="1"/>
          </p:cNvSpPr>
          <p:nvPr>
            <p:ph type="pic" sz="quarter" idx="29"/>
          </p:nvPr>
        </p:nvSpPr>
        <p:spPr>
          <a:xfrm>
            <a:off x="5685276" y="1429764"/>
            <a:ext cx="1441748" cy="742950"/>
          </a:xfrm>
        </p:spPr>
        <p:txBody>
          <a:bodyPr/>
          <a:lstStyle>
            <a:lvl1pPr marL="0" indent="0">
              <a:buNone/>
              <a:defRPr/>
            </a:lvl1pPr>
          </a:lstStyle>
          <a:p>
            <a:r>
              <a:rPr lang="en-US"/>
              <a:t>Click icon to add picture</a:t>
            </a:r>
            <a:endParaRPr lang="en-CA" dirty="0"/>
          </a:p>
        </p:txBody>
      </p:sp>
      <p:sp>
        <p:nvSpPr>
          <p:cNvPr id="35" name="Text Placeholder 22"/>
          <p:cNvSpPr>
            <a:spLocks noGrp="1"/>
          </p:cNvSpPr>
          <p:nvPr>
            <p:ph type="body" sz="quarter" idx="30"/>
          </p:nvPr>
        </p:nvSpPr>
        <p:spPr>
          <a:xfrm>
            <a:off x="5688528" y="2519254"/>
            <a:ext cx="1435244" cy="2381250"/>
          </a:xfrm>
        </p:spPr>
        <p:txBody>
          <a:bodyPr>
            <a:noAutofit/>
          </a:bodyPr>
          <a:lstStyle>
            <a:lvl1pPr marL="180967" indent="-180967">
              <a:defRPr sz="1400"/>
            </a:lvl1pPr>
            <a:lvl2pPr marL="360345" indent="-179380">
              <a:defRPr sz="1200"/>
            </a:lvl2pPr>
            <a:lvl3pPr>
              <a:defRPr sz="1200"/>
            </a:lvl3pPr>
            <a:lvl4pPr>
              <a:defRPr sz="1200"/>
            </a:lvl4pPr>
            <a:lvl5pPr>
              <a:defRPr sz="1400"/>
            </a:lvl5pPr>
          </a:lstStyle>
          <a:p>
            <a:pPr lvl="0"/>
            <a:r>
              <a:rPr lang="en-US"/>
              <a:t>Click to edit Master text styles</a:t>
            </a:r>
          </a:p>
          <a:p>
            <a:pPr lvl="1"/>
            <a:r>
              <a:rPr lang="en-US"/>
              <a:t>Second level</a:t>
            </a:r>
          </a:p>
        </p:txBody>
      </p:sp>
      <p:sp>
        <p:nvSpPr>
          <p:cNvPr id="36" name="Text Placeholder 47"/>
          <p:cNvSpPr>
            <a:spLocks noGrp="1"/>
          </p:cNvSpPr>
          <p:nvPr>
            <p:ph type="body" sz="quarter" idx="31"/>
          </p:nvPr>
        </p:nvSpPr>
        <p:spPr>
          <a:xfrm rot="16200000">
            <a:off x="4722964" y="3184157"/>
            <a:ext cx="1627213" cy="297413"/>
          </a:xfrm>
        </p:spPr>
        <p:txBody>
          <a:bodyPr>
            <a:noAutofit/>
          </a:bodyPr>
          <a:lstStyle>
            <a:lvl1pPr marL="0" indent="0" algn="r">
              <a:buNone/>
              <a:defRPr sz="1800">
                <a:solidFill>
                  <a:srgbClr val="BBB0A6"/>
                </a:solidFill>
              </a:defRPr>
            </a:lvl1pPr>
          </a:lstStyle>
          <a:p>
            <a:pPr lvl="0"/>
            <a:r>
              <a:rPr lang="en-US"/>
              <a:t>Click to edit Master text styles</a:t>
            </a:r>
          </a:p>
        </p:txBody>
      </p:sp>
      <p:sp>
        <p:nvSpPr>
          <p:cNvPr id="37" name="Picture Placeholder 15"/>
          <p:cNvSpPr>
            <a:spLocks noGrp="1"/>
          </p:cNvSpPr>
          <p:nvPr>
            <p:ph type="pic" sz="quarter" idx="32"/>
          </p:nvPr>
        </p:nvSpPr>
        <p:spPr>
          <a:xfrm>
            <a:off x="7467028" y="1429764"/>
            <a:ext cx="1441748" cy="742950"/>
          </a:xfrm>
        </p:spPr>
        <p:txBody>
          <a:bodyPr/>
          <a:lstStyle>
            <a:lvl1pPr marL="0" indent="0">
              <a:buNone/>
              <a:defRPr/>
            </a:lvl1pPr>
          </a:lstStyle>
          <a:p>
            <a:r>
              <a:rPr lang="en-US"/>
              <a:t>Click icon to add picture</a:t>
            </a:r>
            <a:endParaRPr lang="en-CA" dirty="0"/>
          </a:p>
        </p:txBody>
      </p:sp>
      <p:sp>
        <p:nvSpPr>
          <p:cNvPr id="38" name="Text Placeholder 22"/>
          <p:cNvSpPr>
            <a:spLocks noGrp="1"/>
          </p:cNvSpPr>
          <p:nvPr>
            <p:ph type="body" sz="quarter" idx="33"/>
          </p:nvPr>
        </p:nvSpPr>
        <p:spPr>
          <a:xfrm>
            <a:off x="7470280" y="2519254"/>
            <a:ext cx="1435244" cy="2381250"/>
          </a:xfrm>
        </p:spPr>
        <p:txBody>
          <a:bodyPr>
            <a:noAutofit/>
          </a:bodyPr>
          <a:lstStyle>
            <a:lvl1pPr marL="180967" indent="-180967">
              <a:defRPr sz="1400"/>
            </a:lvl1pPr>
            <a:lvl2pPr marL="360345" indent="-179380">
              <a:defRPr sz="1200"/>
            </a:lvl2pPr>
            <a:lvl3pPr>
              <a:defRPr sz="1200"/>
            </a:lvl3pPr>
            <a:lvl4pPr>
              <a:defRPr sz="1200"/>
            </a:lvl4pPr>
            <a:lvl5pPr>
              <a:defRPr sz="1400"/>
            </a:lvl5pPr>
          </a:lstStyle>
          <a:p>
            <a:pPr lvl="0"/>
            <a:r>
              <a:rPr lang="en-US"/>
              <a:t>Click to edit Master text styles</a:t>
            </a:r>
          </a:p>
          <a:p>
            <a:pPr lvl="1"/>
            <a:r>
              <a:rPr lang="en-US"/>
              <a:t>Second level</a:t>
            </a:r>
          </a:p>
        </p:txBody>
      </p:sp>
      <p:cxnSp>
        <p:nvCxnSpPr>
          <p:cNvPr id="30" name="Straight Connector 29"/>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45" name="Straight Connector 44"/>
          <p:cNvCxnSpPr/>
          <p:nvPr/>
        </p:nvCxnSpPr>
        <p:spPr>
          <a:xfrm>
            <a:off x="323451" y="1332511"/>
            <a:ext cx="0" cy="832977"/>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a:stCxn id="50" idx="6"/>
            <a:endCxn id="49" idx="6"/>
          </p:cNvCxnSpPr>
          <p:nvPr/>
        </p:nvCxnSpPr>
        <p:spPr>
          <a:xfrm flipV="1">
            <a:off x="409162" y="2321221"/>
            <a:ext cx="6973763" cy="20106"/>
          </a:xfrm>
          <a:prstGeom prst="line">
            <a:avLst/>
          </a:prstGeom>
          <a:ln>
            <a:solidFill>
              <a:srgbClr val="BC4E21"/>
            </a:solidFill>
          </a:ln>
        </p:spPr>
        <p:style>
          <a:lnRef idx="1">
            <a:schemeClr val="accent1"/>
          </a:lnRef>
          <a:fillRef idx="0">
            <a:schemeClr val="accent1"/>
          </a:fillRef>
          <a:effectRef idx="0">
            <a:schemeClr val="accent1"/>
          </a:effectRef>
          <a:fontRef idx="minor">
            <a:schemeClr val="tx1"/>
          </a:fontRef>
        </p:style>
      </p:cxnSp>
      <p:sp>
        <p:nvSpPr>
          <p:cNvPr id="48" name="Oval 47"/>
          <p:cNvSpPr/>
          <p:nvPr/>
        </p:nvSpPr>
        <p:spPr>
          <a:xfrm>
            <a:off x="1920435" y="2267508"/>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5" name="Oval 54"/>
          <p:cNvSpPr/>
          <p:nvPr/>
        </p:nvSpPr>
        <p:spPr>
          <a:xfrm>
            <a:off x="3681765" y="2266251"/>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56" name="Straight Connector 55"/>
          <p:cNvCxnSpPr/>
          <p:nvPr/>
        </p:nvCxnSpPr>
        <p:spPr>
          <a:xfrm>
            <a:off x="7329382" y="1365598"/>
            <a:ext cx="0" cy="856332"/>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sp>
        <p:nvSpPr>
          <p:cNvPr id="59" name="Oval 58"/>
          <p:cNvSpPr/>
          <p:nvPr/>
        </p:nvSpPr>
        <p:spPr>
          <a:xfrm>
            <a:off x="7248797" y="2254157"/>
            <a:ext cx="134127" cy="134127"/>
          </a:xfrm>
          <a:prstGeom prst="ellipse">
            <a:avLst/>
          </a:prstGeom>
          <a:solidFill>
            <a:srgbClr val="BC4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BC4E21"/>
              </a:solidFill>
            </a:endParaRPr>
          </a:p>
        </p:txBody>
      </p:sp>
      <p:sp>
        <p:nvSpPr>
          <p:cNvPr id="60" name="Oval 59"/>
          <p:cNvSpPr/>
          <p:nvPr/>
        </p:nvSpPr>
        <p:spPr>
          <a:xfrm>
            <a:off x="237744" y="2255619"/>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1" name="TextBox 60"/>
          <p:cNvSpPr txBox="1"/>
          <p:nvPr/>
        </p:nvSpPr>
        <p:spPr>
          <a:xfrm>
            <a:off x="152402" y="1032881"/>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Start</a:t>
            </a:r>
          </a:p>
        </p:txBody>
      </p:sp>
      <p:sp>
        <p:nvSpPr>
          <p:cNvPr id="62" name="TextBox 61"/>
          <p:cNvSpPr txBox="1"/>
          <p:nvPr/>
        </p:nvSpPr>
        <p:spPr>
          <a:xfrm>
            <a:off x="7210873" y="1032881"/>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Now</a:t>
            </a:r>
          </a:p>
        </p:txBody>
      </p:sp>
      <p:sp>
        <p:nvSpPr>
          <p:cNvPr id="63" name="Oval 62"/>
          <p:cNvSpPr/>
          <p:nvPr/>
        </p:nvSpPr>
        <p:spPr>
          <a:xfrm>
            <a:off x="5451654" y="2259603"/>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4" name="TextBox 63"/>
          <p:cNvSpPr txBox="1"/>
          <p:nvPr/>
        </p:nvSpPr>
        <p:spPr>
          <a:xfrm>
            <a:off x="7315200" y="4928057"/>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42" name="Straight Connector 41"/>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65" name="Straight Connector 64"/>
          <p:cNvCxnSpPr/>
          <p:nvPr/>
        </p:nvCxnSpPr>
        <p:spPr>
          <a:xfrm>
            <a:off x="323451" y="1332511"/>
            <a:ext cx="0" cy="832977"/>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a:stCxn id="50" idx="6"/>
            <a:endCxn id="49" idx="6"/>
          </p:cNvCxnSpPr>
          <p:nvPr/>
        </p:nvCxnSpPr>
        <p:spPr>
          <a:xfrm flipV="1">
            <a:off x="409162" y="2321221"/>
            <a:ext cx="6973763" cy="20106"/>
          </a:xfrm>
          <a:prstGeom prst="line">
            <a:avLst/>
          </a:prstGeom>
          <a:ln>
            <a:solidFill>
              <a:srgbClr val="BC4E21"/>
            </a:solidFill>
          </a:ln>
        </p:spPr>
        <p:style>
          <a:lnRef idx="1">
            <a:schemeClr val="accent1"/>
          </a:lnRef>
          <a:fillRef idx="0">
            <a:schemeClr val="accent1"/>
          </a:fillRef>
          <a:effectRef idx="0">
            <a:schemeClr val="accent1"/>
          </a:effectRef>
          <a:fontRef idx="minor">
            <a:schemeClr val="tx1"/>
          </a:fontRef>
        </p:style>
      </p:cxnSp>
      <p:sp>
        <p:nvSpPr>
          <p:cNvPr id="67" name="Oval 66"/>
          <p:cNvSpPr/>
          <p:nvPr/>
        </p:nvSpPr>
        <p:spPr>
          <a:xfrm>
            <a:off x="1920435" y="2267508"/>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8" name="Oval 67"/>
          <p:cNvSpPr/>
          <p:nvPr/>
        </p:nvSpPr>
        <p:spPr>
          <a:xfrm>
            <a:off x="3681765" y="2266251"/>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74" name="Straight Connector 73"/>
          <p:cNvCxnSpPr/>
          <p:nvPr/>
        </p:nvCxnSpPr>
        <p:spPr>
          <a:xfrm>
            <a:off x="7329382" y="1365598"/>
            <a:ext cx="0" cy="856332"/>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sp>
        <p:nvSpPr>
          <p:cNvPr id="75" name="Oval 74"/>
          <p:cNvSpPr/>
          <p:nvPr/>
        </p:nvSpPr>
        <p:spPr>
          <a:xfrm>
            <a:off x="7248797" y="2254157"/>
            <a:ext cx="134127" cy="134127"/>
          </a:xfrm>
          <a:prstGeom prst="ellipse">
            <a:avLst/>
          </a:prstGeom>
          <a:solidFill>
            <a:srgbClr val="BC4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BC4E21"/>
              </a:solidFill>
            </a:endParaRPr>
          </a:p>
        </p:txBody>
      </p:sp>
      <p:sp>
        <p:nvSpPr>
          <p:cNvPr id="76" name="Oval 75"/>
          <p:cNvSpPr/>
          <p:nvPr/>
        </p:nvSpPr>
        <p:spPr>
          <a:xfrm>
            <a:off x="237744" y="2255619"/>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7" name="TextBox 76"/>
          <p:cNvSpPr txBox="1"/>
          <p:nvPr/>
        </p:nvSpPr>
        <p:spPr>
          <a:xfrm>
            <a:off x="152402" y="1032881"/>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Start</a:t>
            </a:r>
          </a:p>
        </p:txBody>
      </p:sp>
      <p:sp>
        <p:nvSpPr>
          <p:cNvPr id="79" name="TextBox 78"/>
          <p:cNvSpPr txBox="1"/>
          <p:nvPr/>
        </p:nvSpPr>
        <p:spPr>
          <a:xfrm>
            <a:off x="7210873" y="1032881"/>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Now</a:t>
            </a:r>
          </a:p>
        </p:txBody>
      </p:sp>
      <p:sp>
        <p:nvSpPr>
          <p:cNvPr id="80" name="Oval 79"/>
          <p:cNvSpPr/>
          <p:nvPr/>
        </p:nvSpPr>
        <p:spPr>
          <a:xfrm>
            <a:off x="5451654" y="2259603"/>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1" name="TextBox 80"/>
          <p:cNvSpPr txBox="1"/>
          <p:nvPr/>
        </p:nvSpPr>
        <p:spPr>
          <a:xfrm>
            <a:off x="7315200" y="4928057"/>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82" name="Straight Connector 81">
            <a:extLst>
              <a:ext uri="{FF2B5EF4-FFF2-40B4-BE49-F238E27FC236}">
                <a16:creationId xmlns:a16="http://schemas.microsoft.com/office/drawing/2014/main" id="{A7059C14-E7F3-FD31-97A8-C33E3C143250}"/>
              </a:ext>
            </a:extLst>
          </p:cNvPr>
          <p:cNvCxnSpPr/>
          <p:nvPr userDrawn="1"/>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83" name="Straight Connector 82">
            <a:extLst>
              <a:ext uri="{FF2B5EF4-FFF2-40B4-BE49-F238E27FC236}">
                <a16:creationId xmlns:a16="http://schemas.microsoft.com/office/drawing/2014/main" id="{A4CCFF6B-02C3-6210-FE37-EAEC8167F507}"/>
              </a:ext>
            </a:extLst>
          </p:cNvPr>
          <p:cNvCxnSpPr/>
          <p:nvPr userDrawn="1"/>
        </p:nvCxnSpPr>
        <p:spPr>
          <a:xfrm>
            <a:off x="323451" y="1332511"/>
            <a:ext cx="0" cy="832977"/>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92E8D9ED-3E88-475E-DFC1-3CCF7E9F9B84}"/>
              </a:ext>
            </a:extLst>
          </p:cNvPr>
          <p:cNvCxnSpPr>
            <a:stCxn id="50" idx="6"/>
            <a:endCxn id="49" idx="6"/>
          </p:cNvCxnSpPr>
          <p:nvPr userDrawn="1"/>
        </p:nvCxnSpPr>
        <p:spPr>
          <a:xfrm flipV="1">
            <a:off x="409161" y="2321221"/>
            <a:ext cx="6973763" cy="20106"/>
          </a:xfrm>
          <a:prstGeom prst="line">
            <a:avLst/>
          </a:prstGeom>
          <a:ln>
            <a:solidFill>
              <a:srgbClr val="BC4E21"/>
            </a:solidFill>
          </a:ln>
        </p:spPr>
        <p:style>
          <a:lnRef idx="1">
            <a:schemeClr val="accent1"/>
          </a:lnRef>
          <a:fillRef idx="0">
            <a:schemeClr val="accent1"/>
          </a:fillRef>
          <a:effectRef idx="0">
            <a:schemeClr val="accent1"/>
          </a:effectRef>
          <a:fontRef idx="minor">
            <a:schemeClr val="tx1"/>
          </a:fontRef>
        </p:style>
      </p:cxnSp>
      <p:sp>
        <p:nvSpPr>
          <p:cNvPr id="85" name="Oval 84">
            <a:extLst>
              <a:ext uri="{FF2B5EF4-FFF2-40B4-BE49-F238E27FC236}">
                <a16:creationId xmlns:a16="http://schemas.microsoft.com/office/drawing/2014/main" id="{3524DFC0-92CA-983F-BC5C-A5494E94AE69}"/>
              </a:ext>
            </a:extLst>
          </p:cNvPr>
          <p:cNvSpPr/>
          <p:nvPr userDrawn="1"/>
        </p:nvSpPr>
        <p:spPr>
          <a:xfrm>
            <a:off x="1920434" y="2267507"/>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6" name="Oval 85">
            <a:extLst>
              <a:ext uri="{FF2B5EF4-FFF2-40B4-BE49-F238E27FC236}">
                <a16:creationId xmlns:a16="http://schemas.microsoft.com/office/drawing/2014/main" id="{58911FFA-E899-D15C-4765-B7E37CD597B4}"/>
              </a:ext>
            </a:extLst>
          </p:cNvPr>
          <p:cNvSpPr/>
          <p:nvPr userDrawn="1"/>
        </p:nvSpPr>
        <p:spPr>
          <a:xfrm>
            <a:off x="3681765" y="2266251"/>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87" name="Straight Connector 86">
            <a:extLst>
              <a:ext uri="{FF2B5EF4-FFF2-40B4-BE49-F238E27FC236}">
                <a16:creationId xmlns:a16="http://schemas.microsoft.com/office/drawing/2014/main" id="{E4B61E08-CD5E-A9F1-CCEA-D94A10140F82}"/>
              </a:ext>
            </a:extLst>
          </p:cNvPr>
          <p:cNvCxnSpPr/>
          <p:nvPr userDrawn="1"/>
        </p:nvCxnSpPr>
        <p:spPr>
          <a:xfrm>
            <a:off x="7329382" y="1365598"/>
            <a:ext cx="0" cy="856332"/>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sp>
        <p:nvSpPr>
          <p:cNvPr id="88" name="Oval 87">
            <a:extLst>
              <a:ext uri="{FF2B5EF4-FFF2-40B4-BE49-F238E27FC236}">
                <a16:creationId xmlns:a16="http://schemas.microsoft.com/office/drawing/2014/main" id="{3A9E41E6-0100-829A-EDEB-6D4C5FD9F6E0}"/>
              </a:ext>
            </a:extLst>
          </p:cNvPr>
          <p:cNvSpPr/>
          <p:nvPr userDrawn="1"/>
        </p:nvSpPr>
        <p:spPr>
          <a:xfrm>
            <a:off x="7248797" y="2254157"/>
            <a:ext cx="134127" cy="134127"/>
          </a:xfrm>
          <a:prstGeom prst="ellipse">
            <a:avLst/>
          </a:prstGeom>
          <a:solidFill>
            <a:srgbClr val="BC4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BC4E21"/>
              </a:solidFill>
            </a:endParaRPr>
          </a:p>
        </p:txBody>
      </p:sp>
      <p:sp>
        <p:nvSpPr>
          <p:cNvPr id="89" name="Oval 88">
            <a:extLst>
              <a:ext uri="{FF2B5EF4-FFF2-40B4-BE49-F238E27FC236}">
                <a16:creationId xmlns:a16="http://schemas.microsoft.com/office/drawing/2014/main" id="{975E85D2-381C-C321-FD47-0BD777492A2B}"/>
              </a:ext>
            </a:extLst>
          </p:cNvPr>
          <p:cNvSpPr/>
          <p:nvPr userDrawn="1"/>
        </p:nvSpPr>
        <p:spPr>
          <a:xfrm>
            <a:off x="237743" y="2255619"/>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0" name="TextBox 89">
            <a:extLst>
              <a:ext uri="{FF2B5EF4-FFF2-40B4-BE49-F238E27FC236}">
                <a16:creationId xmlns:a16="http://schemas.microsoft.com/office/drawing/2014/main" id="{323D01B5-E393-A5F0-2FFD-47FB1ABBB36F}"/>
              </a:ext>
            </a:extLst>
          </p:cNvPr>
          <p:cNvSpPr txBox="1"/>
          <p:nvPr userDrawn="1"/>
        </p:nvSpPr>
        <p:spPr>
          <a:xfrm>
            <a:off x="152401" y="1032880"/>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Start</a:t>
            </a:r>
          </a:p>
        </p:txBody>
      </p:sp>
      <p:sp>
        <p:nvSpPr>
          <p:cNvPr id="91" name="TextBox 90">
            <a:extLst>
              <a:ext uri="{FF2B5EF4-FFF2-40B4-BE49-F238E27FC236}">
                <a16:creationId xmlns:a16="http://schemas.microsoft.com/office/drawing/2014/main" id="{DCA5801D-8AD7-8086-7D86-F3C273B77D57}"/>
              </a:ext>
            </a:extLst>
          </p:cNvPr>
          <p:cNvSpPr txBox="1"/>
          <p:nvPr userDrawn="1"/>
        </p:nvSpPr>
        <p:spPr>
          <a:xfrm>
            <a:off x="7210872" y="1032880"/>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Now</a:t>
            </a:r>
          </a:p>
        </p:txBody>
      </p:sp>
      <p:sp>
        <p:nvSpPr>
          <p:cNvPr id="92" name="Oval 91">
            <a:extLst>
              <a:ext uri="{FF2B5EF4-FFF2-40B4-BE49-F238E27FC236}">
                <a16:creationId xmlns:a16="http://schemas.microsoft.com/office/drawing/2014/main" id="{517EDD82-DE4B-5EEE-E059-1980927092F5}"/>
              </a:ext>
            </a:extLst>
          </p:cNvPr>
          <p:cNvSpPr/>
          <p:nvPr userDrawn="1"/>
        </p:nvSpPr>
        <p:spPr>
          <a:xfrm>
            <a:off x="5451654" y="2259603"/>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3" name="TextBox 92">
            <a:extLst>
              <a:ext uri="{FF2B5EF4-FFF2-40B4-BE49-F238E27FC236}">
                <a16:creationId xmlns:a16="http://schemas.microsoft.com/office/drawing/2014/main" id="{9DC5515E-F3F9-D562-62AE-B9A345E4D426}"/>
              </a:ext>
            </a:extLst>
          </p:cNvPr>
          <p:cNvSpPr txBox="1"/>
          <p:nvPr userDrawn="1"/>
        </p:nvSpPr>
        <p:spPr>
          <a:xfrm>
            <a:off x="7315200" y="4928057"/>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spTree>
    <p:extLst>
      <p:ext uri="{BB962C8B-B14F-4D97-AF65-F5344CB8AC3E}">
        <p14:creationId xmlns:p14="http://schemas.microsoft.com/office/powerpoint/2010/main" val="3393889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300"/>
                                  </p:stCondLst>
                                  <p:childTnLst>
                                    <p:set>
                                      <p:cBhvr>
                                        <p:cTn id="6" dur="1" fill="hold">
                                          <p:stCondLst>
                                            <p:cond delay="0"/>
                                          </p:stCondLst>
                                        </p:cTn>
                                        <p:tgtEl>
                                          <p:spTgt spid="40"/>
                                        </p:tgtEl>
                                        <p:attrNameLst>
                                          <p:attrName>style.visibility</p:attrName>
                                        </p:attrNameLst>
                                      </p:cBhvr>
                                      <p:to>
                                        <p:strVal val="visible"/>
                                      </p:to>
                                    </p:set>
                                    <p:animEffect transition="in" filter="wipe(down)">
                                      <p:cBhvr>
                                        <p:cTn id="7" dur="750"/>
                                        <p:tgtEl>
                                          <p:spTgt spid="40"/>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500"/>
                                        <p:tgtEl>
                                          <p:spTgt spid="50"/>
                                        </p:tgtEl>
                                      </p:cBhvr>
                                    </p:animEffect>
                                  </p:childTnLst>
                                </p:cTn>
                              </p:par>
                              <p:par>
                                <p:cTn id="11" presetID="22" presetClass="entr" presetSubtype="8" fill="hold" nodeType="withEffect">
                                  <p:stCondLst>
                                    <p:cond delay="1000"/>
                                  </p:stCondLst>
                                  <p:childTnLst>
                                    <p:set>
                                      <p:cBhvr>
                                        <p:cTn id="12" dur="1" fill="hold">
                                          <p:stCondLst>
                                            <p:cond delay="0"/>
                                          </p:stCondLst>
                                        </p:cTn>
                                        <p:tgtEl>
                                          <p:spTgt spid="41"/>
                                        </p:tgtEl>
                                        <p:attrNameLst>
                                          <p:attrName>style.visibility</p:attrName>
                                        </p:attrNameLst>
                                      </p:cBhvr>
                                      <p:to>
                                        <p:strVal val="visible"/>
                                      </p:to>
                                    </p:set>
                                    <p:animEffect transition="in" filter="wipe(left)">
                                      <p:cBhvr>
                                        <p:cTn id="13" dur="800"/>
                                        <p:tgtEl>
                                          <p:spTgt spid="41"/>
                                        </p:tgtEl>
                                      </p:cBhvr>
                                    </p:animEffect>
                                  </p:childTnLst>
                                </p:cTn>
                              </p:par>
                              <p:par>
                                <p:cTn id="14" presetID="10" presetClass="entr" presetSubtype="0" fill="hold" grpId="0" nodeType="withEffect">
                                  <p:stCondLst>
                                    <p:cond delay="3700"/>
                                  </p:stCondLst>
                                  <p:childTnLst>
                                    <p:set>
                                      <p:cBhvr>
                                        <p:cTn id="15" dur="1" fill="hold">
                                          <p:stCondLst>
                                            <p:cond delay="0"/>
                                          </p:stCondLst>
                                        </p:cTn>
                                        <p:tgtEl>
                                          <p:spTgt spid="43"/>
                                        </p:tgtEl>
                                        <p:attrNameLst>
                                          <p:attrName>style.visibility</p:attrName>
                                        </p:attrNameLst>
                                      </p:cBhvr>
                                      <p:to>
                                        <p:strVal val="visible"/>
                                      </p:to>
                                    </p:set>
                                    <p:animEffect transition="in" filter="fade">
                                      <p:cBhvr>
                                        <p:cTn id="16" dur="500"/>
                                        <p:tgtEl>
                                          <p:spTgt spid="43"/>
                                        </p:tgtEl>
                                      </p:cBhvr>
                                    </p:animEffect>
                                  </p:childTnLst>
                                </p:cTn>
                              </p:par>
                              <p:par>
                                <p:cTn id="17" presetID="10" presetClass="entr" presetSubtype="0" fill="hold" grpId="0" nodeType="withEffect">
                                  <p:stCondLst>
                                    <p:cond delay="600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par>
                                <p:cTn id="20" presetID="53" presetClass="entr" presetSubtype="16" fill="hold" grpId="0" nodeType="withEffect">
                                  <p:stCondLst>
                                    <p:cond delay="13700"/>
                                  </p:stCondLst>
                                  <p:childTnLst>
                                    <p:set>
                                      <p:cBhvr>
                                        <p:cTn id="21" dur="1" fill="hold">
                                          <p:stCondLst>
                                            <p:cond delay="0"/>
                                          </p:stCondLst>
                                        </p:cTn>
                                        <p:tgtEl>
                                          <p:spTgt spid="49"/>
                                        </p:tgtEl>
                                        <p:attrNameLst>
                                          <p:attrName>style.visibility</p:attrName>
                                        </p:attrNameLst>
                                      </p:cBhvr>
                                      <p:to>
                                        <p:strVal val="visible"/>
                                      </p:to>
                                    </p:set>
                                    <p:anim calcmode="lin" valueType="num">
                                      <p:cBhvr>
                                        <p:cTn id="22" dur="550" fill="hold"/>
                                        <p:tgtEl>
                                          <p:spTgt spid="49"/>
                                        </p:tgtEl>
                                        <p:attrNameLst>
                                          <p:attrName>ppt_w</p:attrName>
                                        </p:attrNameLst>
                                      </p:cBhvr>
                                      <p:tavLst>
                                        <p:tav tm="0">
                                          <p:val>
                                            <p:fltVal val="0"/>
                                          </p:val>
                                        </p:tav>
                                        <p:tav tm="100000">
                                          <p:val>
                                            <p:strVal val="#ppt_w"/>
                                          </p:val>
                                        </p:tav>
                                      </p:tavLst>
                                    </p:anim>
                                    <p:anim calcmode="lin" valueType="num">
                                      <p:cBhvr>
                                        <p:cTn id="23" dur="550" fill="hold"/>
                                        <p:tgtEl>
                                          <p:spTgt spid="49"/>
                                        </p:tgtEl>
                                        <p:attrNameLst>
                                          <p:attrName>ppt_h</p:attrName>
                                        </p:attrNameLst>
                                      </p:cBhvr>
                                      <p:tavLst>
                                        <p:tav tm="0">
                                          <p:val>
                                            <p:fltVal val="0"/>
                                          </p:val>
                                        </p:tav>
                                        <p:tav tm="100000">
                                          <p:val>
                                            <p:strVal val="#ppt_h"/>
                                          </p:val>
                                        </p:tav>
                                      </p:tavLst>
                                    </p:anim>
                                    <p:animEffect transition="in" filter="fade">
                                      <p:cBhvr>
                                        <p:cTn id="24" dur="550"/>
                                        <p:tgtEl>
                                          <p:spTgt spid="49"/>
                                        </p:tgtEl>
                                      </p:cBhvr>
                                    </p:animEffect>
                                  </p:childTnLst>
                                </p:cTn>
                              </p:par>
                              <p:par>
                                <p:cTn id="25" presetID="22" presetClass="entr" presetSubtype="4" fill="hold" nodeType="withEffect">
                                  <p:stCondLst>
                                    <p:cond delay="15800"/>
                                  </p:stCondLst>
                                  <p:childTnLst>
                                    <p:set>
                                      <p:cBhvr>
                                        <p:cTn id="26" dur="1" fill="hold">
                                          <p:stCondLst>
                                            <p:cond delay="0"/>
                                          </p:stCondLst>
                                        </p:cTn>
                                        <p:tgtEl>
                                          <p:spTgt spid="47"/>
                                        </p:tgtEl>
                                        <p:attrNameLst>
                                          <p:attrName>style.visibility</p:attrName>
                                        </p:attrNameLst>
                                      </p:cBhvr>
                                      <p:to>
                                        <p:strVal val="visible"/>
                                      </p:to>
                                    </p:set>
                                    <p:animEffect transition="in" filter="wipe(down)">
                                      <p:cBhvr>
                                        <p:cTn id="27" dur="800"/>
                                        <p:tgtEl>
                                          <p:spTgt spid="47"/>
                                        </p:tgtEl>
                                      </p:cBhvr>
                                    </p:animEffect>
                                  </p:childTnLst>
                                </p:cTn>
                              </p:par>
                              <p:par>
                                <p:cTn id="28" presetID="10" presetClass="entr" presetSubtype="0" fill="hold" grpId="0" nodeType="withEffect">
                                  <p:stCondLst>
                                    <p:cond delay="1700"/>
                                  </p:stCondLst>
                                  <p:childTnLst>
                                    <p:set>
                                      <p:cBhvr>
                                        <p:cTn id="29" dur="1" fill="hold">
                                          <p:stCondLst>
                                            <p:cond delay="0"/>
                                          </p:stCondLst>
                                        </p:cTn>
                                        <p:tgtEl>
                                          <p:spTgt spid="51"/>
                                        </p:tgtEl>
                                        <p:attrNameLst>
                                          <p:attrName>style.visibility</p:attrName>
                                        </p:attrNameLst>
                                      </p:cBhvr>
                                      <p:to>
                                        <p:strVal val="visible"/>
                                      </p:to>
                                    </p:set>
                                    <p:animEffect transition="in" filter="fade">
                                      <p:cBhvr>
                                        <p:cTn id="30" dur="500"/>
                                        <p:tgtEl>
                                          <p:spTgt spid="51"/>
                                        </p:tgtEl>
                                      </p:cBhvr>
                                    </p:animEffect>
                                  </p:childTnLst>
                                </p:cTn>
                              </p:par>
                              <p:par>
                                <p:cTn id="31" presetID="10" presetClass="entr" presetSubtype="0" fill="hold" grpId="0" nodeType="withEffect">
                                  <p:stCondLst>
                                    <p:cond delay="1700"/>
                                  </p:stCondLst>
                                  <p:childTnLst>
                                    <p:set>
                                      <p:cBhvr>
                                        <p:cTn id="32" dur="1" fill="hold">
                                          <p:stCondLst>
                                            <p:cond delay="0"/>
                                          </p:stCondLst>
                                        </p:cTn>
                                        <p:tgtEl>
                                          <p:spTgt spid="52"/>
                                        </p:tgtEl>
                                        <p:attrNameLst>
                                          <p:attrName>style.visibility</p:attrName>
                                        </p:attrNameLst>
                                      </p:cBhvr>
                                      <p:to>
                                        <p:strVal val="visible"/>
                                      </p:to>
                                    </p:set>
                                    <p:animEffect transition="in" filter="fade">
                                      <p:cBhvr>
                                        <p:cTn id="33" dur="500"/>
                                        <p:tgtEl>
                                          <p:spTgt spid="52"/>
                                        </p:tgtEl>
                                      </p:cBhvr>
                                    </p:animEffect>
                                  </p:childTnLst>
                                </p:cTn>
                              </p:par>
                              <p:par>
                                <p:cTn id="34" presetID="10" presetClass="entr" presetSubtype="0" fill="hold" grpId="0" nodeType="withEffect">
                                  <p:stCondLst>
                                    <p:cond delay="6000"/>
                                  </p:stCondLst>
                                  <p:childTnLst>
                                    <p:set>
                                      <p:cBhvr>
                                        <p:cTn id="35" dur="1" fill="hold">
                                          <p:stCondLst>
                                            <p:cond delay="0"/>
                                          </p:stCondLst>
                                        </p:cTn>
                                        <p:tgtEl>
                                          <p:spTgt spid="31"/>
                                        </p:tgtEl>
                                        <p:attrNameLst>
                                          <p:attrName>style.visibility</p:attrName>
                                        </p:attrNameLst>
                                      </p:cBhvr>
                                      <p:to>
                                        <p:strVal val="visible"/>
                                      </p:to>
                                    </p:set>
                                    <p:animEffect transition="in" filter="fade">
                                      <p:cBhvr>
                                        <p:cTn id="36" dur="500"/>
                                        <p:tgtEl>
                                          <p:spTgt spid="31"/>
                                        </p:tgtEl>
                                      </p:cBhvr>
                                    </p:animEffect>
                                  </p:childTnLst>
                                </p:cTn>
                              </p:par>
                              <p:par>
                                <p:cTn id="37" presetID="22" presetClass="entr" presetSubtype="4" fill="hold" nodeType="withEffect">
                                  <p:stCondLst>
                                    <p:cond delay="300"/>
                                  </p:stCondLst>
                                  <p:childTnLst>
                                    <p:set>
                                      <p:cBhvr>
                                        <p:cTn id="38" dur="1" fill="hold">
                                          <p:stCondLst>
                                            <p:cond delay="0"/>
                                          </p:stCondLst>
                                        </p:cTn>
                                        <p:tgtEl>
                                          <p:spTgt spid="45"/>
                                        </p:tgtEl>
                                        <p:attrNameLst>
                                          <p:attrName>style.visibility</p:attrName>
                                        </p:attrNameLst>
                                      </p:cBhvr>
                                      <p:to>
                                        <p:strVal val="visible"/>
                                      </p:to>
                                    </p:set>
                                    <p:animEffect transition="in" filter="wipe(down)">
                                      <p:cBhvr>
                                        <p:cTn id="39" dur="750"/>
                                        <p:tgtEl>
                                          <p:spTgt spid="45"/>
                                        </p:tgtEl>
                                      </p:cBhvr>
                                    </p:animEffect>
                                  </p:childTnLst>
                                </p:cTn>
                              </p:par>
                              <p:par>
                                <p:cTn id="40" presetID="10" presetClass="entr" presetSubtype="0" fill="hold" grpId="0" nodeType="withEffect">
                                  <p:stCondLst>
                                    <p:cond delay="500"/>
                                  </p:stCondLst>
                                  <p:childTnLst>
                                    <p:set>
                                      <p:cBhvr>
                                        <p:cTn id="41" dur="1" fill="hold">
                                          <p:stCondLst>
                                            <p:cond delay="0"/>
                                          </p:stCondLst>
                                        </p:cTn>
                                        <p:tgtEl>
                                          <p:spTgt spid="60"/>
                                        </p:tgtEl>
                                        <p:attrNameLst>
                                          <p:attrName>style.visibility</p:attrName>
                                        </p:attrNameLst>
                                      </p:cBhvr>
                                      <p:to>
                                        <p:strVal val="visible"/>
                                      </p:to>
                                    </p:set>
                                    <p:animEffect transition="in" filter="fade">
                                      <p:cBhvr>
                                        <p:cTn id="42" dur="500"/>
                                        <p:tgtEl>
                                          <p:spTgt spid="60"/>
                                        </p:tgtEl>
                                      </p:cBhvr>
                                    </p:animEffect>
                                  </p:childTnLst>
                                </p:cTn>
                              </p:par>
                              <p:par>
                                <p:cTn id="43" presetID="22" presetClass="entr" presetSubtype="8" fill="hold" nodeType="withEffect">
                                  <p:stCondLst>
                                    <p:cond delay="1000"/>
                                  </p:stCondLst>
                                  <p:childTnLst>
                                    <p:set>
                                      <p:cBhvr>
                                        <p:cTn id="44" dur="1" fill="hold">
                                          <p:stCondLst>
                                            <p:cond delay="0"/>
                                          </p:stCondLst>
                                        </p:cTn>
                                        <p:tgtEl>
                                          <p:spTgt spid="46"/>
                                        </p:tgtEl>
                                        <p:attrNameLst>
                                          <p:attrName>style.visibility</p:attrName>
                                        </p:attrNameLst>
                                      </p:cBhvr>
                                      <p:to>
                                        <p:strVal val="visible"/>
                                      </p:to>
                                    </p:set>
                                    <p:animEffect transition="in" filter="wipe(left)">
                                      <p:cBhvr>
                                        <p:cTn id="45" dur="800"/>
                                        <p:tgtEl>
                                          <p:spTgt spid="46"/>
                                        </p:tgtEl>
                                      </p:cBhvr>
                                    </p:animEffect>
                                  </p:childTnLst>
                                </p:cTn>
                              </p:par>
                              <p:par>
                                <p:cTn id="46" presetID="10" presetClass="entr" presetSubtype="0" fill="hold" grpId="0" nodeType="withEffect">
                                  <p:stCondLst>
                                    <p:cond delay="3700"/>
                                  </p:stCondLst>
                                  <p:childTnLst>
                                    <p:set>
                                      <p:cBhvr>
                                        <p:cTn id="47" dur="1" fill="hold">
                                          <p:stCondLst>
                                            <p:cond delay="0"/>
                                          </p:stCondLst>
                                        </p:cTn>
                                        <p:tgtEl>
                                          <p:spTgt spid="48"/>
                                        </p:tgtEl>
                                        <p:attrNameLst>
                                          <p:attrName>style.visibility</p:attrName>
                                        </p:attrNameLst>
                                      </p:cBhvr>
                                      <p:to>
                                        <p:strVal val="visible"/>
                                      </p:to>
                                    </p:set>
                                    <p:animEffect transition="in" filter="fade">
                                      <p:cBhvr>
                                        <p:cTn id="48" dur="500"/>
                                        <p:tgtEl>
                                          <p:spTgt spid="48"/>
                                        </p:tgtEl>
                                      </p:cBhvr>
                                    </p:animEffect>
                                  </p:childTnLst>
                                </p:cTn>
                              </p:par>
                              <p:par>
                                <p:cTn id="49" presetID="10" presetClass="entr" presetSubtype="0" fill="hold" grpId="0" nodeType="withEffect">
                                  <p:stCondLst>
                                    <p:cond delay="6000"/>
                                  </p:stCondLst>
                                  <p:childTnLst>
                                    <p:set>
                                      <p:cBhvr>
                                        <p:cTn id="50" dur="1" fill="hold">
                                          <p:stCondLst>
                                            <p:cond delay="0"/>
                                          </p:stCondLst>
                                        </p:cTn>
                                        <p:tgtEl>
                                          <p:spTgt spid="55"/>
                                        </p:tgtEl>
                                        <p:attrNameLst>
                                          <p:attrName>style.visibility</p:attrName>
                                        </p:attrNameLst>
                                      </p:cBhvr>
                                      <p:to>
                                        <p:strVal val="visible"/>
                                      </p:to>
                                    </p:set>
                                    <p:animEffect transition="in" filter="fade">
                                      <p:cBhvr>
                                        <p:cTn id="51" dur="500"/>
                                        <p:tgtEl>
                                          <p:spTgt spid="55"/>
                                        </p:tgtEl>
                                      </p:cBhvr>
                                    </p:animEffect>
                                  </p:childTnLst>
                                </p:cTn>
                              </p:par>
                              <p:par>
                                <p:cTn id="52" presetID="53" presetClass="entr" presetSubtype="16" fill="hold" grpId="0" nodeType="withEffect">
                                  <p:stCondLst>
                                    <p:cond delay="13700"/>
                                  </p:stCondLst>
                                  <p:childTnLst>
                                    <p:set>
                                      <p:cBhvr>
                                        <p:cTn id="53" dur="1" fill="hold">
                                          <p:stCondLst>
                                            <p:cond delay="0"/>
                                          </p:stCondLst>
                                        </p:cTn>
                                        <p:tgtEl>
                                          <p:spTgt spid="59"/>
                                        </p:tgtEl>
                                        <p:attrNameLst>
                                          <p:attrName>style.visibility</p:attrName>
                                        </p:attrNameLst>
                                      </p:cBhvr>
                                      <p:to>
                                        <p:strVal val="visible"/>
                                      </p:to>
                                    </p:set>
                                    <p:anim calcmode="lin" valueType="num">
                                      <p:cBhvr>
                                        <p:cTn id="54" dur="550" fill="hold"/>
                                        <p:tgtEl>
                                          <p:spTgt spid="59"/>
                                        </p:tgtEl>
                                        <p:attrNameLst>
                                          <p:attrName>ppt_w</p:attrName>
                                        </p:attrNameLst>
                                      </p:cBhvr>
                                      <p:tavLst>
                                        <p:tav tm="0">
                                          <p:val>
                                            <p:fltVal val="0"/>
                                          </p:val>
                                        </p:tav>
                                        <p:tav tm="100000">
                                          <p:val>
                                            <p:strVal val="#ppt_w"/>
                                          </p:val>
                                        </p:tav>
                                      </p:tavLst>
                                    </p:anim>
                                    <p:anim calcmode="lin" valueType="num">
                                      <p:cBhvr>
                                        <p:cTn id="55" dur="550" fill="hold"/>
                                        <p:tgtEl>
                                          <p:spTgt spid="59"/>
                                        </p:tgtEl>
                                        <p:attrNameLst>
                                          <p:attrName>ppt_h</p:attrName>
                                        </p:attrNameLst>
                                      </p:cBhvr>
                                      <p:tavLst>
                                        <p:tav tm="0">
                                          <p:val>
                                            <p:fltVal val="0"/>
                                          </p:val>
                                        </p:tav>
                                        <p:tav tm="100000">
                                          <p:val>
                                            <p:strVal val="#ppt_h"/>
                                          </p:val>
                                        </p:tav>
                                      </p:tavLst>
                                    </p:anim>
                                    <p:animEffect transition="in" filter="fade">
                                      <p:cBhvr>
                                        <p:cTn id="56" dur="550"/>
                                        <p:tgtEl>
                                          <p:spTgt spid="59"/>
                                        </p:tgtEl>
                                      </p:cBhvr>
                                    </p:animEffect>
                                  </p:childTnLst>
                                </p:cTn>
                              </p:par>
                              <p:par>
                                <p:cTn id="57" presetID="22" presetClass="entr" presetSubtype="4" fill="hold" nodeType="withEffect">
                                  <p:stCondLst>
                                    <p:cond delay="15800"/>
                                  </p:stCondLst>
                                  <p:childTnLst>
                                    <p:set>
                                      <p:cBhvr>
                                        <p:cTn id="58" dur="1" fill="hold">
                                          <p:stCondLst>
                                            <p:cond delay="0"/>
                                          </p:stCondLst>
                                        </p:cTn>
                                        <p:tgtEl>
                                          <p:spTgt spid="56"/>
                                        </p:tgtEl>
                                        <p:attrNameLst>
                                          <p:attrName>style.visibility</p:attrName>
                                        </p:attrNameLst>
                                      </p:cBhvr>
                                      <p:to>
                                        <p:strVal val="visible"/>
                                      </p:to>
                                    </p:set>
                                    <p:animEffect transition="in" filter="wipe(down)">
                                      <p:cBhvr>
                                        <p:cTn id="59" dur="800"/>
                                        <p:tgtEl>
                                          <p:spTgt spid="56"/>
                                        </p:tgtEl>
                                      </p:cBhvr>
                                    </p:animEffect>
                                  </p:childTnLst>
                                </p:cTn>
                              </p:par>
                              <p:par>
                                <p:cTn id="60" presetID="10" presetClass="entr" presetSubtype="0" fill="hold" grpId="0" nodeType="withEffect">
                                  <p:stCondLst>
                                    <p:cond delay="1700"/>
                                  </p:stCondLst>
                                  <p:childTnLst>
                                    <p:set>
                                      <p:cBhvr>
                                        <p:cTn id="61" dur="1" fill="hold">
                                          <p:stCondLst>
                                            <p:cond delay="0"/>
                                          </p:stCondLst>
                                        </p:cTn>
                                        <p:tgtEl>
                                          <p:spTgt spid="61"/>
                                        </p:tgtEl>
                                        <p:attrNameLst>
                                          <p:attrName>style.visibility</p:attrName>
                                        </p:attrNameLst>
                                      </p:cBhvr>
                                      <p:to>
                                        <p:strVal val="visible"/>
                                      </p:to>
                                    </p:set>
                                    <p:animEffect transition="in" filter="fade">
                                      <p:cBhvr>
                                        <p:cTn id="62" dur="500"/>
                                        <p:tgtEl>
                                          <p:spTgt spid="61"/>
                                        </p:tgtEl>
                                      </p:cBhvr>
                                    </p:animEffect>
                                  </p:childTnLst>
                                </p:cTn>
                              </p:par>
                              <p:par>
                                <p:cTn id="63" presetID="10" presetClass="entr" presetSubtype="0" fill="hold" grpId="0" nodeType="withEffect">
                                  <p:stCondLst>
                                    <p:cond delay="1700"/>
                                  </p:stCondLst>
                                  <p:childTnLst>
                                    <p:set>
                                      <p:cBhvr>
                                        <p:cTn id="64" dur="1" fill="hold">
                                          <p:stCondLst>
                                            <p:cond delay="0"/>
                                          </p:stCondLst>
                                        </p:cTn>
                                        <p:tgtEl>
                                          <p:spTgt spid="62"/>
                                        </p:tgtEl>
                                        <p:attrNameLst>
                                          <p:attrName>style.visibility</p:attrName>
                                        </p:attrNameLst>
                                      </p:cBhvr>
                                      <p:to>
                                        <p:strVal val="visible"/>
                                      </p:to>
                                    </p:set>
                                    <p:animEffect transition="in" filter="fade">
                                      <p:cBhvr>
                                        <p:cTn id="65" dur="500"/>
                                        <p:tgtEl>
                                          <p:spTgt spid="62"/>
                                        </p:tgtEl>
                                      </p:cBhvr>
                                    </p:animEffect>
                                  </p:childTnLst>
                                </p:cTn>
                              </p:par>
                              <p:par>
                                <p:cTn id="66" presetID="10" presetClass="entr" presetSubtype="0" fill="hold" grpId="0" nodeType="withEffect">
                                  <p:stCondLst>
                                    <p:cond delay="6000"/>
                                  </p:stCondLst>
                                  <p:childTnLst>
                                    <p:set>
                                      <p:cBhvr>
                                        <p:cTn id="67" dur="1" fill="hold">
                                          <p:stCondLst>
                                            <p:cond delay="0"/>
                                          </p:stCondLst>
                                        </p:cTn>
                                        <p:tgtEl>
                                          <p:spTgt spid="63"/>
                                        </p:tgtEl>
                                        <p:attrNameLst>
                                          <p:attrName>style.visibility</p:attrName>
                                        </p:attrNameLst>
                                      </p:cBhvr>
                                      <p:to>
                                        <p:strVal val="visible"/>
                                      </p:to>
                                    </p:set>
                                    <p:animEffect transition="in" filter="fade">
                                      <p:cBhvr>
                                        <p:cTn id="68" dur="500"/>
                                        <p:tgtEl>
                                          <p:spTgt spid="63"/>
                                        </p:tgtEl>
                                      </p:cBhvr>
                                    </p:animEffect>
                                  </p:childTnLst>
                                </p:cTn>
                              </p:par>
                              <p:par>
                                <p:cTn id="69" presetID="22" presetClass="entr" presetSubtype="4" fill="hold" nodeType="withEffect">
                                  <p:stCondLst>
                                    <p:cond delay="300"/>
                                  </p:stCondLst>
                                  <p:childTnLst>
                                    <p:set>
                                      <p:cBhvr>
                                        <p:cTn id="70" dur="1" fill="hold">
                                          <p:stCondLst>
                                            <p:cond delay="0"/>
                                          </p:stCondLst>
                                        </p:cTn>
                                        <p:tgtEl>
                                          <p:spTgt spid="65"/>
                                        </p:tgtEl>
                                        <p:attrNameLst>
                                          <p:attrName>style.visibility</p:attrName>
                                        </p:attrNameLst>
                                      </p:cBhvr>
                                      <p:to>
                                        <p:strVal val="visible"/>
                                      </p:to>
                                    </p:set>
                                    <p:animEffect transition="in" filter="wipe(down)">
                                      <p:cBhvr>
                                        <p:cTn id="71" dur="750"/>
                                        <p:tgtEl>
                                          <p:spTgt spid="65"/>
                                        </p:tgtEl>
                                      </p:cBhvr>
                                    </p:animEffect>
                                  </p:childTnLst>
                                </p:cTn>
                              </p:par>
                              <p:par>
                                <p:cTn id="72" presetID="10" presetClass="entr" presetSubtype="0" fill="hold" grpId="0" nodeType="withEffect">
                                  <p:stCondLst>
                                    <p:cond delay="500"/>
                                  </p:stCondLst>
                                  <p:childTnLst>
                                    <p:set>
                                      <p:cBhvr>
                                        <p:cTn id="73" dur="1" fill="hold">
                                          <p:stCondLst>
                                            <p:cond delay="0"/>
                                          </p:stCondLst>
                                        </p:cTn>
                                        <p:tgtEl>
                                          <p:spTgt spid="76"/>
                                        </p:tgtEl>
                                        <p:attrNameLst>
                                          <p:attrName>style.visibility</p:attrName>
                                        </p:attrNameLst>
                                      </p:cBhvr>
                                      <p:to>
                                        <p:strVal val="visible"/>
                                      </p:to>
                                    </p:set>
                                    <p:animEffect transition="in" filter="fade">
                                      <p:cBhvr>
                                        <p:cTn id="74" dur="500"/>
                                        <p:tgtEl>
                                          <p:spTgt spid="76"/>
                                        </p:tgtEl>
                                      </p:cBhvr>
                                    </p:animEffect>
                                  </p:childTnLst>
                                </p:cTn>
                              </p:par>
                              <p:par>
                                <p:cTn id="75" presetID="22" presetClass="entr" presetSubtype="8" fill="hold" nodeType="withEffect">
                                  <p:stCondLst>
                                    <p:cond delay="1000"/>
                                  </p:stCondLst>
                                  <p:childTnLst>
                                    <p:set>
                                      <p:cBhvr>
                                        <p:cTn id="76" dur="1" fill="hold">
                                          <p:stCondLst>
                                            <p:cond delay="0"/>
                                          </p:stCondLst>
                                        </p:cTn>
                                        <p:tgtEl>
                                          <p:spTgt spid="66"/>
                                        </p:tgtEl>
                                        <p:attrNameLst>
                                          <p:attrName>style.visibility</p:attrName>
                                        </p:attrNameLst>
                                      </p:cBhvr>
                                      <p:to>
                                        <p:strVal val="visible"/>
                                      </p:to>
                                    </p:set>
                                    <p:animEffect transition="in" filter="wipe(left)">
                                      <p:cBhvr>
                                        <p:cTn id="77" dur="800"/>
                                        <p:tgtEl>
                                          <p:spTgt spid="66"/>
                                        </p:tgtEl>
                                      </p:cBhvr>
                                    </p:animEffect>
                                  </p:childTnLst>
                                </p:cTn>
                              </p:par>
                              <p:par>
                                <p:cTn id="78" presetID="10" presetClass="entr" presetSubtype="0" fill="hold" grpId="0" nodeType="withEffect">
                                  <p:stCondLst>
                                    <p:cond delay="3700"/>
                                  </p:stCondLst>
                                  <p:childTnLst>
                                    <p:set>
                                      <p:cBhvr>
                                        <p:cTn id="79" dur="1" fill="hold">
                                          <p:stCondLst>
                                            <p:cond delay="0"/>
                                          </p:stCondLst>
                                        </p:cTn>
                                        <p:tgtEl>
                                          <p:spTgt spid="67"/>
                                        </p:tgtEl>
                                        <p:attrNameLst>
                                          <p:attrName>style.visibility</p:attrName>
                                        </p:attrNameLst>
                                      </p:cBhvr>
                                      <p:to>
                                        <p:strVal val="visible"/>
                                      </p:to>
                                    </p:set>
                                    <p:animEffect transition="in" filter="fade">
                                      <p:cBhvr>
                                        <p:cTn id="80" dur="500"/>
                                        <p:tgtEl>
                                          <p:spTgt spid="67"/>
                                        </p:tgtEl>
                                      </p:cBhvr>
                                    </p:animEffect>
                                  </p:childTnLst>
                                </p:cTn>
                              </p:par>
                              <p:par>
                                <p:cTn id="81" presetID="10" presetClass="entr" presetSubtype="0" fill="hold" grpId="0" nodeType="withEffect">
                                  <p:stCondLst>
                                    <p:cond delay="6000"/>
                                  </p:stCondLst>
                                  <p:childTnLst>
                                    <p:set>
                                      <p:cBhvr>
                                        <p:cTn id="82" dur="1" fill="hold">
                                          <p:stCondLst>
                                            <p:cond delay="0"/>
                                          </p:stCondLst>
                                        </p:cTn>
                                        <p:tgtEl>
                                          <p:spTgt spid="68"/>
                                        </p:tgtEl>
                                        <p:attrNameLst>
                                          <p:attrName>style.visibility</p:attrName>
                                        </p:attrNameLst>
                                      </p:cBhvr>
                                      <p:to>
                                        <p:strVal val="visible"/>
                                      </p:to>
                                    </p:set>
                                    <p:animEffect transition="in" filter="fade">
                                      <p:cBhvr>
                                        <p:cTn id="83" dur="500"/>
                                        <p:tgtEl>
                                          <p:spTgt spid="68"/>
                                        </p:tgtEl>
                                      </p:cBhvr>
                                    </p:animEffect>
                                  </p:childTnLst>
                                </p:cTn>
                              </p:par>
                              <p:par>
                                <p:cTn id="84" presetID="53" presetClass="entr" presetSubtype="16" fill="hold" grpId="0" nodeType="withEffect">
                                  <p:stCondLst>
                                    <p:cond delay="13700"/>
                                  </p:stCondLst>
                                  <p:childTnLst>
                                    <p:set>
                                      <p:cBhvr>
                                        <p:cTn id="85" dur="1" fill="hold">
                                          <p:stCondLst>
                                            <p:cond delay="0"/>
                                          </p:stCondLst>
                                        </p:cTn>
                                        <p:tgtEl>
                                          <p:spTgt spid="75"/>
                                        </p:tgtEl>
                                        <p:attrNameLst>
                                          <p:attrName>style.visibility</p:attrName>
                                        </p:attrNameLst>
                                      </p:cBhvr>
                                      <p:to>
                                        <p:strVal val="visible"/>
                                      </p:to>
                                    </p:set>
                                    <p:anim calcmode="lin" valueType="num">
                                      <p:cBhvr>
                                        <p:cTn id="86" dur="550" fill="hold"/>
                                        <p:tgtEl>
                                          <p:spTgt spid="75"/>
                                        </p:tgtEl>
                                        <p:attrNameLst>
                                          <p:attrName>ppt_w</p:attrName>
                                        </p:attrNameLst>
                                      </p:cBhvr>
                                      <p:tavLst>
                                        <p:tav tm="0">
                                          <p:val>
                                            <p:fltVal val="0"/>
                                          </p:val>
                                        </p:tav>
                                        <p:tav tm="100000">
                                          <p:val>
                                            <p:strVal val="#ppt_w"/>
                                          </p:val>
                                        </p:tav>
                                      </p:tavLst>
                                    </p:anim>
                                    <p:anim calcmode="lin" valueType="num">
                                      <p:cBhvr>
                                        <p:cTn id="87" dur="550" fill="hold"/>
                                        <p:tgtEl>
                                          <p:spTgt spid="75"/>
                                        </p:tgtEl>
                                        <p:attrNameLst>
                                          <p:attrName>ppt_h</p:attrName>
                                        </p:attrNameLst>
                                      </p:cBhvr>
                                      <p:tavLst>
                                        <p:tav tm="0">
                                          <p:val>
                                            <p:fltVal val="0"/>
                                          </p:val>
                                        </p:tav>
                                        <p:tav tm="100000">
                                          <p:val>
                                            <p:strVal val="#ppt_h"/>
                                          </p:val>
                                        </p:tav>
                                      </p:tavLst>
                                    </p:anim>
                                    <p:animEffect transition="in" filter="fade">
                                      <p:cBhvr>
                                        <p:cTn id="88" dur="550"/>
                                        <p:tgtEl>
                                          <p:spTgt spid="75"/>
                                        </p:tgtEl>
                                      </p:cBhvr>
                                    </p:animEffect>
                                  </p:childTnLst>
                                </p:cTn>
                              </p:par>
                              <p:par>
                                <p:cTn id="89" presetID="22" presetClass="entr" presetSubtype="4" fill="hold" nodeType="withEffect">
                                  <p:stCondLst>
                                    <p:cond delay="15800"/>
                                  </p:stCondLst>
                                  <p:childTnLst>
                                    <p:set>
                                      <p:cBhvr>
                                        <p:cTn id="90" dur="1" fill="hold">
                                          <p:stCondLst>
                                            <p:cond delay="0"/>
                                          </p:stCondLst>
                                        </p:cTn>
                                        <p:tgtEl>
                                          <p:spTgt spid="74"/>
                                        </p:tgtEl>
                                        <p:attrNameLst>
                                          <p:attrName>style.visibility</p:attrName>
                                        </p:attrNameLst>
                                      </p:cBhvr>
                                      <p:to>
                                        <p:strVal val="visible"/>
                                      </p:to>
                                    </p:set>
                                    <p:animEffect transition="in" filter="wipe(down)">
                                      <p:cBhvr>
                                        <p:cTn id="91" dur="800"/>
                                        <p:tgtEl>
                                          <p:spTgt spid="74"/>
                                        </p:tgtEl>
                                      </p:cBhvr>
                                    </p:animEffect>
                                  </p:childTnLst>
                                </p:cTn>
                              </p:par>
                              <p:par>
                                <p:cTn id="92" presetID="10" presetClass="entr" presetSubtype="0" fill="hold" grpId="0" nodeType="withEffect">
                                  <p:stCondLst>
                                    <p:cond delay="1700"/>
                                  </p:stCondLst>
                                  <p:childTnLst>
                                    <p:set>
                                      <p:cBhvr>
                                        <p:cTn id="93" dur="1" fill="hold">
                                          <p:stCondLst>
                                            <p:cond delay="0"/>
                                          </p:stCondLst>
                                        </p:cTn>
                                        <p:tgtEl>
                                          <p:spTgt spid="77"/>
                                        </p:tgtEl>
                                        <p:attrNameLst>
                                          <p:attrName>style.visibility</p:attrName>
                                        </p:attrNameLst>
                                      </p:cBhvr>
                                      <p:to>
                                        <p:strVal val="visible"/>
                                      </p:to>
                                    </p:set>
                                    <p:animEffect transition="in" filter="fade">
                                      <p:cBhvr>
                                        <p:cTn id="94" dur="500"/>
                                        <p:tgtEl>
                                          <p:spTgt spid="77"/>
                                        </p:tgtEl>
                                      </p:cBhvr>
                                    </p:animEffect>
                                  </p:childTnLst>
                                </p:cTn>
                              </p:par>
                              <p:par>
                                <p:cTn id="95" presetID="10" presetClass="entr" presetSubtype="0" fill="hold" grpId="0" nodeType="withEffect">
                                  <p:stCondLst>
                                    <p:cond delay="1700"/>
                                  </p:stCondLst>
                                  <p:childTnLst>
                                    <p:set>
                                      <p:cBhvr>
                                        <p:cTn id="96" dur="1" fill="hold">
                                          <p:stCondLst>
                                            <p:cond delay="0"/>
                                          </p:stCondLst>
                                        </p:cTn>
                                        <p:tgtEl>
                                          <p:spTgt spid="79"/>
                                        </p:tgtEl>
                                        <p:attrNameLst>
                                          <p:attrName>style.visibility</p:attrName>
                                        </p:attrNameLst>
                                      </p:cBhvr>
                                      <p:to>
                                        <p:strVal val="visible"/>
                                      </p:to>
                                    </p:set>
                                    <p:animEffect transition="in" filter="fade">
                                      <p:cBhvr>
                                        <p:cTn id="97" dur="500"/>
                                        <p:tgtEl>
                                          <p:spTgt spid="79"/>
                                        </p:tgtEl>
                                      </p:cBhvr>
                                    </p:animEffect>
                                  </p:childTnLst>
                                </p:cTn>
                              </p:par>
                              <p:par>
                                <p:cTn id="98" presetID="10" presetClass="entr" presetSubtype="0" fill="hold" grpId="0" nodeType="withEffect">
                                  <p:stCondLst>
                                    <p:cond delay="6000"/>
                                  </p:stCondLst>
                                  <p:childTnLst>
                                    <p:set>
                                      <p:cBhvr>
                                        <p:cTn id="99" dur="1" fill="hold">
                                          <p:stCondLst>
                                            <p:cond delay="0"/>
                                          </p:stCondLst>
                                        </p:cTn>
                                        <p:tgtEl>
                                          <p:spTgt spid="80"/>
                                        </p:tgtEl>
                                        <p:attrNameLst>
                                          <p:attrName>style.visibility</p:attrName>
                                        </p:attrNameLst>
                                      </p:cBhvr>
                                      <p:to>
                                        <p:strVal val="visible"/>
                                      </p:to>
                                    </p:set>
                                    <p:animEffect transition="in" filter="fade">
                                      <p:cBhvr>
                                        <p:cTn id="100" dur="500"/>
                                        <p:tgtEl>
                                          <p:spTgt spid="80"/>
                                        </p:tgtEl>
                                      </p:cBhvr>
                                    </p:animEffect>
                                  </p:childTnLst>
                                </p:cTn>
                              </p:par>
                              <p:par>
                                <p:cTn id="101" presetID="22" presetClass="entr" presetSubtype="4" fill="hold" nodeType="withEffect">
                                  <p:stCondLst>
                                    <p:cond delay="300"/>
                                  </p:stCondLst>
                                  <p:childTnLst>
                                    <p:set>
                                      <p:cBhvr>
                                        <p:cTn id="102" dur="1" fill="hold">
                                          <p:stCondLst>
                                            <p:cond delay="0"/>
                                          </p:stCondLst>
                                        </p:cTn>
                                        <p:tgtEl>
                                          <p:spTgt spid="83"/>
                                        </p:tgtEl>
                                        <p:attrNameLst>
                                          <p:attrName>style.visibility</p:attrName>
                                        </p:attrNameLst>
                                      </p:cBhvr>
                                      <p:to>
                                        <p:strVal val="visible"/>
                                      </p:to>
                                    </p:set>
                                    <p:animEffect transition="in" filter="wipe(down)">
                                      <p:cBhvr>
                                        <p:cTn id="103" dur="750"/>
                                        <p:tgtEl>
                                          <p:spTgt spid="83"/>
                                        </p:tgtEl>
                                      </p:cBhvr>
                                    </p:animEffect>
                                  </p:childTnLst>
                                </p:cTn>
                              </p:par>
                              <p:par>
                                <p:cTn id="104" presetID="10" presetClass="entr" presetSubtype="0" fill="hold" grpId="0" nodeType="withEffect">
                                  <p:stCondLst>
                                    <p:cond delay="500"/>
                                  </p:stCondLst>
                                  <p:childTnLst>
                                    <p:set>
                                      <p:cBhvr>
                                        <p:cTn id="105" dur="1" fill="hold">
                                          <p:stCondLst>
                                            <p:cond delay="0"/>
                                          </p:stCondLst>
                                        </p:cTn>
                                        <p:tgtEl>
                                          <p:spTgt spid="89"/>
                                        </p:tgtEl>
                                        <p:attrNameLst>
                                          <p:attrName>style.visibility</p:attrName>
                                        </p:attrNameLst>
                                      </p:cBhvr>
                                      <p:to>
                                        <p:strVal val="visible"/>
                                      </p:to>
                                    </p:set>
                                    <p:animEffect transition="in" filter="fade">
                                      <p:cBhvr>
                                        <p:cTn id="106" dur="500"/>
                                        <p:tgtEl>
                                          <p:spTgt spid="89"/>
                                        </p:tgtEl>
                                      </p:cBhvr>
                                    </p:animEffect>
                                  </p:childTnLst>
                                </p:cTn>
                              </p:par>
                              <p:par>
                                <p:cTn id="107" presetID="22" presetClass="entr" presetSubtype="8" fill="hold" nodeType="withEffect">
                                  <p:stCondLst>
                                    <p:cond delay="1000"/>
                                  </p:stCondLst>
                                  <p:childTnLst>
                                    <p:set>
                                      <p:cBhvr>
                                        <p:cTn id="108" dur="1" fill="hold">
                                          <p:stCondLst>
                                            <p:cond delay="0"/>
                                          </p:stCondLst>
                                        </p:cTn>
                                        <p:tgtEl>
                                          <p:spTgt spid="84"/>
                                        </p:tgtEl>
                                        <p:attrNameLst>
                                          <p:attrName>style.visibility</p:attrName>
                                        </p:attrNameLst>
                                      </p:cBhvr>
                                      <p:to>
                                        <p:strVal val="visible"/>
                                      </p:to>
                                    </p:set>
                                    <p:animEffect transition="in" filter="wipe(left)">
                                      <p:cBhvr>
                                        <p:cTn id="109" dur="800"/>
                                        <p:tgtEl>
                                          <p:spTgt spid="84"/>
                                        </p:tgtEl>
                                      </p:cBhvr>
                                    </p:animEffect>
                                  </p:childTnLst>
                                </p:cTn>
                              </p:par>
                              <p:par>
                                <p:cTn id="110" presetID="10" presetClass="entr" presetSubtype="0" fill="hold" grpId="0" nodeType="withEffect">
                                  <p:stCondLst>
                                    <p:cond delay="3700"/>
                                  </p:stCondLst>
                                  <p:childTnLst>
                                    <p:set>
                                      <p:cBhvr>
                                        <p:cTn id="111" dur="1" fill="hold">
                                          <p:stCondLst>
                                            <p:cond delay="0"/>
                                          </p:stCondLst>
                                        </p:cTn>
                                        <p:tgtEl>
                                          <p:spTgt spid="85"/>
                                        </p:tgtEl>
                                        <p:attrNameLst>
                                          <p:attrName>style.visibility</p:attrName>
                                        </p:attrNameLst>
                                      </p:cBhvr>
                                      <p:to>
                                        <p:strVal val="visible"/>
                                      </p:to>
                                    </p:set>
                                    <p:animEffect transition="in" filter="fade">
                                      <p:cBhvr>
                                        <p:cTn id="112" dur="500"/>
                                        <p:tgtEl>
                                          <p:spTgt spid="85"/>
                                        </p:tgtEl>
                                      </p:cBhvr>
                                    </p:animEffect>
                                  </p:childTnLst>
                                </p:cTn>
                              </p:par>
                              <p:par>
                                <p:cTn id="113" presetID="10" presetClass="entr" presetSubtype="0" fill="hold" grpId="0" nodeType="withEffect">
                                  <p:stCondLst>
                                    <p:cond delay="6000"/>
                                  </p:stCondLst>
                                  <p:childTnLst>
                                    <p:set>
                                      <p:cBhvr>
                                        <p:cTn id="114" dur="1" fill="hold">
                                          <p:stCondLst>
                                            <p:cond delay="0"/>
                                          </p:stCondLst>
                                        </p:cTn>
                                        <p:tgtEl>
                                          <p:spTgt spid="86"/>
                                        </p:tgtEl>
                                        <p:attrNameLst>
                                          <p:attrName>style.visibility</p:attrName>
                                        </p:attrNameLst>
                                      </p:cBhvr>
                                      <p:to>
                                        <p:strVal val="visible"/>
                                      </p:to>
                                    </p:set>
                                    <p:animEffect transition="in" filter="fade">
                                      <p:cBhvr>
                                        <p:cTn id="115" dur="500"/>
                                        <p:tgtEl>
                                          <p:spTgt spid="86"/>
                                        </p:tgtEl>
                                      </p:cBhvr>
                                    </p:animEffect>
                                  </p:childTnLst>
                                </p:cTn>
                              </p:par>
                              <p:par>
                                <p:cTn id="116" presetID="53" presetClass="entr" presetSubtype="16" fill="hold" grpId="0" nodeType="withEffect">
                                  <p:stCondLst>
                                    <p:cond delay="13700"/>
                                  </p:stCondLst>
                                  <p:childTnLst>
                                    <p:set>
                                      <p:cBhvr>
                                        <p:cTn id="117" dur="1" fill="hold">
                                          <p:stCondLst>
                                            <p:cond delay="0"/>
                                          </p:stCondLst>
                                        </p:cTn>
                                        <p:tgtEl>
                                          <p:spTgt spid="88"/>
                                        </p:tgtEl>
                                        <p:attrNameLst>
                                          <p:attrName>style.visibility</p:attrName>
                                        </p:attrNameLst>
                                      </p:cBhvr>
                                      <p:to>
                                        <p:strVal val="visible"/>
                                      </p:to>
                                    </p:set>
                                    <p:anim calcmode="lin" valueType="num">
                                      <p:cBhvr>
                                        <p:cTn id="118" dur="550" fill="hold"/>
                                        <p:tgtEl>
                                          <p:spTgt spid="88"/>
                                        </p:tgtEl>
                                        <p:attrNameLst>
                                          <p:attrName>ppt_w</p:attrName>
                                        </p:attrNameLst>
                                      </p:cBhvr>
                                      <p:tavLst>
                                        <p:tav tm="0">
                                          <p:val>
                                            <p:fltVal val="0"/>
                                          </p:val>
                                        </p:tav>
                                        <p:tav tm="100000">
                                          <p:val>
                                            <p:strVal val="#ppt_w"/>
                                          </p:val>
                                        </p:tav>
                                      </p:tavLst>
                                    </p:anim>
                                    <p:anim calcmode="lin" valueType="num">
                                      <p:cBhvr>
                                        <p:cTn id="119" dur="550" fill="hold"/>
                                        <p:tgtEl>
                                          <p:spTgt spid="88"/>
                                        </p:tgtEl>
                                        <p:attrNameLst>
                                          <p:attrName>ppt_h</p:attrName>
                                        </p:attrNameLst>
                                      </p:cBhvr>
                                      <p:tavLst>
                                        <p:tav tm="0">
                                          <p:val>
                                            <p:fltVal val="0"/>
                                          </p:val>
                                        </p:tav>
                                        <p:tav tm="100000">
                                          <p:val>
                                            <p:strVal val="#ppt_h"/>
                                          </p:val>
                                        </p:tav>
                                      </p:tavLst>
                                    </p:anim>
                                    <p:animEffect transition="in" filter="fade">
                                      <p:cBhvr>
                                        <p:cTn id="120" dur="550"/>
                                        <p:tgtEl>
                                          <p:spTgt spid="88"/>
                                        </p:tgtEl>
                                      </p:cBhvr>
                                    </p:animEffect>
                                  </p:childTnLst>
                                </p:cTn>
                              </p:par>
                              <p:par>
                                <p:cTn id="121" presetID="22" presetClass="entr" presetSubtype="4" fill="hold" nodeType="withEffect">
                                  <p:stCondLst>
                                    <p:cond delay="15800"/>
                                  </p:stCondLst>
                                  <p:childTnLst>
                                    <p:set>
                                      <p:cBhvr>
                                        <p:cTn id="122" dur="1" fill="hold">
                                          <p:stCondLst>
                                            <p:cond delay="0"/>
                                          </p:stCondLst>
                                        </p:cTn>
                                        <p:tgtEl>
                                          <p:spTgt spid="87"/>
                                        </p:tgtEl>
                                        <p:attrNameLst>
                                          <p:attrName>style.visibility</p:attrName>
                                        </p:attrNameLst>
                                      </p:cBhvr>
                                      <p:to>
                                        <p:strVal val="visible"/>
                                      </p:to>
                                    </p:set>
                                    <p:animEffect transition="in" filter="wipe(down)">
                                      <p:cBhvr>
                                        <p:cTn id="123" dur="800"/>
                                        <p:tgtEl>
                                          <p:spTgt spid="87"/>
                                        </p:tgtEl>
                                      </p:cBhvr>
                                    </p:animEffect>
                                  </p:childTnLst>
                                </p:cTn>
                              </p:par>
                              <p:par>
                                <p:cTn id="124" presetID="10" presetClass="entr" presetSubtype="0" fill="hold" grpId="0" nodeType="withEffect">
                                  <p:stCondLst>
                                    <p:cond delay="1700"/>
                                  </p:stCondLst>
                                  <p:childTnLst>
                                    <p:set>
                                      <p:cBhvr>
                                        <p:cTn id="125" dur="1" fill="hold">
                                          <p:stCondLst>
                                            <p:cond delay="0"/>
                                          </p:stCondLst>
                                        </p:cTn>
                                        <p:tgtEl>
                                          <p:spTgt spid="90"/>
                                        </p:tgtEl>
                                        <p:attrNameLst>
                                          <p:attrName>style.visibility</p:attrName>
                                        </p:attrNameLst>
                                      </p:cBhvr>
                                      <p:to>
                                        <p:strVal val="visible"/>
                                      </p:to>
                                    </p:set>
                                    <p:animEffect transition="in" filter="fade">
                                      <p:cBhvr>
                                        <p:cTn id="126" dur="500"/>
                                        <p:tgtEl>
                                          <p:spTgt spid="90"/>
                                        </p:tgtEl>
                                      </p:cBhvr>
                                    </p:animEffect>
                                  </p:childTnLst>
                                </p:cTn>
                              </p:par>
                              <p:par>
                                <p:cTn id="127" presetID="10" presetClass="entr" presetSubtype="0" fill="hold" grpId="0" nodeType="withEffect">
                                  <p:stCondLst>
                                    <p:cond delay="1700"/>
                                  </p:stCondLst>
                                  <p:childTnLst>
                                    <p:set>
                                      <p:cBhvr>
                                        <p:cTn id="128" dur="1" fill="hold">
                                          <p:stCondLst>
                                            <p:cond delay="0"/>
                                          </p:stCondLst>
                                        </p:cTn>
                                        <p:tgtEl>
                                          <p:spTgt spid="91"/>
                                        </p:tgtEl>
                                        <p:attrNameLst>
                                          <p:attrName>style.visibility</p:attrName>
                                        </p:attrNameLst>
                                      </p:cBhvr>
                                      <p:to>
                                        <p:strVal val="visible"/>
                                      </p:to>
                                    </p:set>
                                    <p:animEffect transition="in" filter="fade">
                                      <p:cBhvr>
                                        <p:cTn id="129" dur="500"/>
                                        <p:tgtEl>
                                          <p:spTgt spid="91"/>
                                        </p:tgtEl>
                                      </p:cBhvr>
                                    </p:animEffect>
                                  </p:childTnLst>
                                </p:cTn>
                              </p:par>
                              <p:par>
                                <p:cTn id="130" presetID="10" presetClass="entr" presetSubtype="0" fill="hold" grpId="0" nodeType="withEffect">
                                  <p:stCondLst>
                                    <p:cond delay="6000"/>
                                  </p:stCondLst>
                                  <p:childTnLst>
                                    <p:set>
                                      <p:cBhvr>
                                        <p:cTn id="131" dur="1" fill="hold">
                                          <p:stCondLst>
                                            <p:cond delay="0"/>
                                          </p:stCondLst>
                                        </p:cTn>
                                        <p:tgtEl>
                                          <p:spTgt spid="92"/>
                                        </p:tgtEl>
                                        <p:attrNameLst>
                                          <p:attrName>style.visibility</p:attrName>
                                        </p:attrNameLst>
                                      </p:cBhvr>
                                      <p:to>
                                        <p:strVal val="visible"/>
                                      </p:to>
                                    </p:set>
                                    <p:animEffect transition="in" filter="fade">
                                      <p:cBhvr>
                                        <p:cTn id="132"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49" grpId="0" animBg="1"/>
      <p:bldP spid="50" grpId="0" animBg="1"/>
      <p:bldP spid="51" grpId="0"/>
      <p:bldP spid="52" grpId="0"/>
      <p:bldP spid="31" grpId="0" animBg="1"/>
      <p:bldP spid="48" grpId="0" animBg="1"/>
      <p:bldP spid="55" grpId="0" animBg="1"/>
      <p:bldP spid="59" grpId="0" animBg="1"/>
      <p:bldP spid="60" grpId="0" animBg="1"/>
      <p:bldP spid="61" grpId="0"/>
      <p:bldP spid="62" grpId="0"/>
      <p:bldP spid="63" grpId="0" animBg="1"/>
      <p:bldP spid="67" grpId="0" animBg="1"/>
      <p:bldP spid="68" grpId="0" animBg="1"/>
      <p:bldP spid="75" grpId="0" animBg="1"/>
      <p:bldP spid="76" grpId="0" animBg="1"/>
      <p:bldP spid="77" grpId="0"/>
      <p:bldP spid="79" grpId="0"/>
      <p:bldP spid="80" grpId="0" animBg="1"/>
      <p:bldP spid="85" grpId="0" animBg="1"/>
      <p:bldP spid="86" grpId="0" animBg="1"/>
      <p:bldP spid="88" grpId="0" animBg="1"/>
      <p:bldP spid="89" grpId="0" animBg="1"/>
      <p:bldP spid="90" grpId="0"/>
      <p:bldP spid="91" grpId="0"/>
      <p:bldP spid="92" grpId="0" animBg="1"/>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imeline 4">
    <p:spTree>
      <p:nvGrpSpPr>
        <p:cNvPr id="1" name=""/>
        <p:cNvGrpSpPr/>
        <p:nvPr/>
      </p:nvGrpSpPr>
      <p:grpSpPr>
        <a:xfrm>
          <a:off x="0" y="0"/>
          <a:ext cx="0" cy="0"/>
          <a:chOff x="0" y="0"/>
          <a:chExt cx="0" cy="0"/>
        </a:xfrm>
      </p:grpSpPr>
      <p:sp>
        <p:nvSpPr>
          <p:cNvPr id="32" name="Title 2"/>
          <p:cNvSpPr>
            <a:spLocks noGrp="1"/>
          </p:cNvSpPr>
          <p:nvPr>
            <p:ph type="title"/>
          </p:nvPr>
        </p:nvSpPr>
        <p:spPr>
          <a:xfrm>
            <a:off x="228600" y="133350"/>
            <a:ext cx="8686800" cy="762001"/>
          </a:xfrm>
        </p:spPr>
        <p:txBody>
          <a:bodyPr/>
          <a:lstStyle>
            <a:lvl1pPr>
              <a:defRPr/>
            </a:lvl1pPr>
          </a:lstStyle>
          <a:p>
            <a:r>
              <a:rPr lang="en-US"/>
              <a:t>Click to edit Master title style</a:t>
            </a:r>
            <a:endParaRPr lang="en-US" dirty="0"/>
          </a:p>
        </p:txBody>
      </p:sp>
      <p:cxnSp>
        <p:nvCxnSpPr>
          <p:cNvPr id="33" name="Straight Connector 32"/>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40" name="Straight Connector 39"/>
          <p:cNvCxnSpPr/>
          <p:nvPr/>
        </p:nvCxnSpPr>
        <p:spPr>
          <a:xfrm>
            <a:off x="323451" y="1332511"/>
            <a:ext cx="0" cy="832977"/>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a:stCxn id="50" idx="6"/>
            <a:endCxn id="49" idx="6"/>
          </p:cNvCxnSpPr>
          <p:nvPr/>
        </p:nvCxnSpPr>
        <p:spPr>
          <a:xfrm flipV="1">
            <a:off x="409161" y="2321221"/>
            <a:ext cx="6364162" cy="20106"/>
          </a:xfrm>
          <a:prstGeom prst="line">
            <a:avLst/>
          </a:prstGeom>
          <a:ln>
            <a:solidFill>
              <a:srgbClr val="BC4E21"/>
            </a:solidFill>
          </a:ln>
        </p:spPr>
        <p:style>
          <a:lnRef idx="1">
            <a:schemeClr val="accent1"/>
          </a:lnRef>
          <a:fillRef idx="0">
            <a:schemeClr val="accent1"/>
          </a:fillRef>
          <a:effectRef idx="0">
            <a:schemeClr val="accent1"/>
          </a:effectRef>
          <a:fontRef idx="minor">
            <a:schemeClr val="tx1"/>
          </a:fontRef>
        </p:style>
      </p:cxnSp>
      <p:sp>
        <p:nvSpPr>
          <p:cNvPr id="43" name="Oval 42"/>
          <p:cNvSpPr/>
          <p:nvPr/>
        </p:nvSpPr>
        <p:spPr>
          <a:xfrm>
            <a:off x="2278302" y="2247933"/>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4" name="Oval 43"/>
          <p:cNvSpPr/>
          <p:nvPr/>
        </p:nvSpPr>
        <p:spPr>
          <a:xfrm>
            <a:off x="4420632" y="2246676"/>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47" name="Straight Connector 46"/>
          <p:cNvCxnSpPr/>
          <p:nvPr/>
        </p:nvCxnSpPr>
        <p:spPr>
          <a:xfrm>
            <a:off x="6719781" y="1365598"/>
            <a:ext cx="0" cy="856332"/>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sp>
        <p:nvSpPr>
          <p:cNvPr id="49" name="Oval 48"/>
          <p:cNvSpPr/>
          <p:nvPr/>
        </p:nvSpPr>
        <p:spPr>
          <a:xfrm>
            <a:off x="6639197" y="2254157"/>
            <a:ext cx="134127" cy="134127"/>
          </a:xfrm>
          <a:prstGeom prst="ellipse">
            <a:avLst/>
          </a:prstGeom>
          <a:solidFill>
            <a:srgbClr val="BC4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BC4E21"/>
              </a:solidFill>
            </a:endParaRPr>
          </a:p>
        </p:txBody>
      </p:sp>
      <p:sp>
        <p:nvSpPr>
          <p:cNvPr id="50" name="Oval 49"/>
          <p:cNvSpPr/>
          <p:nvPr/>
        </p:nvSpPr>
        <p:spPr>
          <a:xfrm>
            <a:off x="237744" y="2255619"/>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1" name="TextBox 50"/>
          <p:cNvSpPr txBox="1"/>
          <p:nvPr/>
        </p:nvSpPr>
        <p:spPr>
          <a:xfrm>
            <a:off x="152402" y="1032881"/>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Start</a:t>
            </a:r>
          </a:p>
        </p:txBody>
      </p:sp>
      <p:sp>
        <p:nvSpPr>
          <p:cNvPr id="52" name="TextBox 51"/>
          <p:cNvSpPr txBox="1"/>
          <p:nvPr/>
        </p:nvSpPr>
        <p:spPr>
          <a:xfrm>
            <a:off x="6601272" y="1032881"/>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Now</a:t>
            </a:r>
          </a:p>
        </p:txBody>
      </p:sp>
      <p:sp>
        <p:nvSpPr>
          <p:cNvPr id="53" name="Picture Placeholder 15"/>
          <p:cNvSpPr>
            <a:spLocks noGrp="1"/>
          </p:cNvSpPr>
          <p:nvPr>
            <p:ph type="pic" sz="quarter" idx="11"/>
          </p:nvPr>
        </p:nvSpPr>
        <p:spPr>
          <a:xfrm>
            <a:off x="2508106" y="1437911"/>
            <a:ext cx="1731509" cy="742950"/>
          </a:xfrm>
        </p:spPr>
        <p:txBody>
          <a:bodyPr/>
          <a:lstStyle>
            <a:lvl1pPr marL="0" indent="0">
              <a:buNone/>
              <a:defRPr/>
            </a:lvl1pPr>
          </a:lstStyle>
          <a:p>
            <a:r>
              <a:rPr lang="en-US"/>
              <a:t>Click icon to add picture</a:t>
            </a:r>
            <a:endParaRPr lang="en-CA" dirty="0"/>
          </a:p>
        </p:txBody>
      </p:sp>
      <p:sp>
        <p:nvSpPr>
          <p:cNvPr id="57" name="Picture Placeholder 15"/>
          <p:cNvSpPr>
            <a:spLocks noGrp="1"/>
          </p:cNvSpPr>
          <p:nvPr>
            <p:ph type="pic" sz="quarter" idx="15"/>
          </p:nvPr>
        </p:nvSpPr>
        <p:spPr>
          <a:xfrm>
            <a:off x="449812" y="1445893"/>
            <a:ext cx="1640718" cy="742950"/>
          </a:xfrm>
        </p:spPr>
        <p:txBody>
          <a:bodyPr/>
          <a:lstStyle>
            <a:lvl1pPr marL="0" indent="0">
              <a:buNone/>
              <a:defRPr/>
            </a:lvl1pPr>
          </a:lstStyle>
          <a:p>
            <a:r>
              <a:rPr lang="en-US"/>
              <a:t>Click icon to add picture</a:t>
            </a:r>
            <a:endParaRPr lang="en-CA" dirty="0"/>
          </a:p>
        </p:txBody>
      </p:sp>
      <p:sp>
        <p:nvSpPr>
          <p:cNvPr id="58" name="Text Placeholder 22"/>
          <p:cNvSpPr>
            <a:spLocks noGrp="1"/>
          </p:cNvSpPr>
          <p:nvPr>
            <p:ph type="body" sz="quarter" idx="17"/>
          </p:nvPr>
        </p:nvSpPr>
        <p:spPr>
          <a:xfrm>
            <a:off x="449814" y="2528842"/>
            <a:ext cx="1640717" cy="2381250"/>
          </a:xfrm>
        </p:spPr>
        <p:txBody>
          <a:bodyPr>
            <a:noAutofit/>
          </a:bodyPr>
          <a:lstStyle>
            <a:lvl1pPr marL="180967" indent="-180967">
              <a:defRPr sz="1400"/>
            </a:lvl1pPr>
            <a:lvl2pPr marL="360345" indent="-179380">
              <a:tabLst>
                <a:tab pos="269861" algn="l"/>
              </a:tabLst>
              <a:defRPr sz="1200"/>
            </a:lvl2pPr>
            <a:lvl3pPr>
              <a:defRPr sz="1200"/>
            </a:lvl3pPr>
            <a:lvl4pPr>
              <a:defRPr sz="1200"/>
            </a:lvl4pPr>
            <a:lvl5pPr>
              <a:defRPr sz="1400"/>
            </a:lvl5pPr>
          </a:lstStyle>
          <a:p>
            <a:pPr lvl="0"/>
            <a:r>
              <a:rPr lang="en-US"/>
              <a:t>Click to edit Master text styles</a:t>
            </a:r>
          </a:p>
          <a:p>
            <a:pPr lvl="1"/>
            <a:r>
              <a:rPr lang="en-US"/>
              <a:t>Second level</a:t>
            </a:r>
          </a:p>
        </p:txBody>
      </p:sp>
      <p:sp>
        <p:nvSpPr>
          <p:cNvPr id="69" name="Text Placeholder 47"/>
          <p:cNvSpPr>
            <a:spLocks noGrp="1"/>
          </p:cNvSpPr>
          <p:nvPr>
            <p:ph type="body" sz="quarter" idx="18"/>
          </p:nvPr>
        </p:nvSpPr>
        <p:spPr>
          <a:xfrm rot="16200000">
            <a:off x="-512500" y="3193744"/>
            <a:ext cx="1627213" cy="297413"/>
          </a:xfrm>
        </p:spPr>
        <p:txBody>
          <a:bodyPr>
            <a:noAutofit/>
          </a:bodyPr>
          <a:lstStyle>
            <a:lvl1pPr marL="0" indent="0" algn="r">
              <a:buNone/>
              <a:defRPr sz="1800">
                <a:solidFill>
                  <a:srgbClr val="BBB0A6"/>
                </a:solidFill>
              </a:defRPr>
            </a:lvl1pPr>
          </a:lstStyle>
          <a:p>
            <a:pPr lvl="0"/>
            <a:r>
              <a:rPr lang="en-US"/>
              <a:t>Click to edit Master text styles</a:t>
            </a:r>
          </a:p>
        </p:txBody>
      </p:sp>
      <p:sp>
        <p:nvSpPr>
          <p:cNvPr id="70" name="Text Placeholder 22"/>
          <p:cNvSpPr>
            <a:spLocks noGrp="1"/>
          </p:cNvSpPr>
          <p:nvPr>
            <p:ph type="body" sz="quarter" idx="19"/>
          </p:nvPr>
        </p:nvSpPr>
        <p:spPr>
          <a:xfrm>
            <a:off x="2508103" y="2528842"/>
            <a:ext cx="1731510" cy="2381250"/>
          </a:xfrm>
        </p:spPr>
        <p:txBody>
          <a:bodyPr>
            <a:noAutofit/>
          </a:bodyPr>
          <a:lstStyle>
            <a:lvl1pPr marL="180967" indent="-180967">
              <a:defRPr sz="1400"/>
            </a:lvl1pPr>
            <a:lvl2pPr marL="360345" indent="-179380">
              <a:defRPr sz="1200"/>
            </a:lvl2pPr>
            <a:lvl3pPr>
              <a:defRPr sz="1200"/>
            </a:lvl3pPr>
            <a:lvl4pPr>
              <a:defRPr sz="1200"/>
            </a:lvl4pPr>
            <a:lvl5pPr>
              <a:defRPr sz="1400"/>
            </a:lvl5pPr>
          </a:lstStyle>
          <a:p>
            <a:pPr lvl="0"/>
            <a:r>
              <a:rPr lang="en-US"/>
              <a:t>Click to edit Master text styles</a:t>
            </a:r>
          </a:p>
          <a:p>
            <a:pPr lvl="1"/>
            <a:r>
              <a:rPr lang="en-US"/>
              <a:t>Second level</a:t>
            </a:r>
          </a:p>
        </p:txBody>
      </p:sp>
      <p:sp>
        <p:nvSpPr>
          <p:cNvPr id="71" name="Text Placeholder 47"/>
          <p:cNvSpPr>
            <a:spLocks noGrp="1"/>
          </p:cNvSpPr>
          <p:nvPr>
            <p:ph type="body" sz="quarter" idx="20"/>
          </p:nvPr>
        </p:nvSpPr>
        <p:spPr>
          <a:xfrm rot="16200000">
            <a:off x="1546109" y="3193745"/>
            <a:ext cx="1627213" cy="297413"/>
          </a:xfrm>
        </p:spPr>
        <p:txBody>
          <a:bodyPr>
            <a:noAutofit/>
          </a:bodyPr>
          <a:lstStyle>
            <a:lvl1pPr marL="0" indent="0" algn="r">
              <a:buNone/>
              <a:defRPr sz="1800">
                <a:solidFill>
                  <a:srgbClr val="BBB0A6"/>
                </a:solidFill>
              </a:defRPr>
            </a:lvl1pPr>
          </a:lstStyle>
          <a:p>
            <a:pPr lvl="0"/>
            <a:r>
              <a:rPr lang="en-US"/>
              <a:t>Click to edit Master text styles</a:t>
            </a:r>
          </a:p>
        </p:txBody>
      </p:sp>
      <p:sp>
        <p:nvSpPr>
          <p:cNvPr id="73" name="Text Placeholder 47"/>
          <p:cNvSpPr>
            <a:spLocks noGrp="1"/>
          </p:cNvSpPr>
          <p:nvPr>
            <p:ph type="body" sz="quarter" idx="22"/>
          </p:nvPr>
        </p:nvSpPr>
        <p:spPr>
          <a:xfrm rot="16200000">
            <a:off x="3691941" y="3193744"/>
            <a:ext cx="1627213" cy="297413"/>
          </a:xfrm>
        </p:spPr>
        <p:txBody>
          <a:bodyPr>
            <a:noAutofit/>
          </a:bodyPr>
          <a:lstStyle>
            <a:lvl1pPr marL="0" indent="0" algn="r">
              <a:buNone/>
              <a:defRPr sz="1800">
                <a:solidFill>
                  <a:srgbClr val="BBB0A6"/>
                </a:solidFill>
              </a:defRPr>
            </a:lvl1pPr>
          </a:lstStyle>
          <a:p>
            <a:pPr lvl="0"/>
            <a:r>
              <a:rPr lang="en-US"/>
              <a:t>Click to edit Master text styles</a:t>
            </a:r>
          </a:p>
        </p:txBody>
      </p:sp>
      <p:sp>
        <p:nvSpPr>
          <p:cNvPr id="78" name="Text Placeholder 47"/>
          <p:cNvSpPr>
            <a:spLocks noGrp="1"/>
          </p:cNvSpPr>
          <p:nvPr>
            <p:ph type="body" sz="quarter" idx="28"/>
          </p:nvPr>
        </p:nvSpPr>
        <p:spPr>
          <a:xfrm rot="16200000">
            <a:off x="5888302" y="3193745"/>
            <a:ext cx="1627213" cy="297413"/>
          </a:xfrm>
        </p:spPr>
        <p:txBody>
          <a:bodyPr>
            <a:noAutofit/>
          </a:bodyPr>
          <a:lstStyle>
            <a:lvl1pPr marL="0" indent="0" algn="r">
              <a:buNone/>
              <a:defRPr sz="1800">
                <a:solidFill>
                  <a:srgbClr val="BBB0A6"/>
                </a:solidFill>
              </a:defRPr>
            </a:lvl1pPr>
          </a:lstStyle>
          <a:p>
            <a:pPr lvl="0"/>
            <a:r>
              <a:rPr lang="en-US"/>
              <a:t>Click to edit Master text styles</a:t>
            </a:r>
          </a:p>
        </p:txBody>
      </p:sp>
      <p:sp>
        <p:nvSpPr>
          <p:cNvPr id="30" name="Picture Placeholder 15"/>
          <p:cNvSpPr>
            <a:spLocks noGrp="1"/>
          </p:cNvSpPr>
          <p:nvPr>
            <p:ph type="pic" sz="quarter" idx="34"/>
          </p:nvPr>
        </p:nvSpPr>
        <p:spPr>
          <a:xfrm>
            <a:off x="4651795" y="1426672"/>
            <a:ext cx="1731509" cy="742950"/>
          </a:xfrm>
        </p:spPr>
        <p:txBody>
          <a:bodyPr/>
          <a:lstStyle>
            <a:lvl1pPr marL="0" indent="0">
              <a:buNone/>
              <a:defRPr/>
            </a:lvl1pPr>
          </a:lstStyle>
          <a:p>
            <a:r>
              <a:rPr lang="en-US"/>
              <a:t>Click icon to add picture</a:t>
            </a:r>
            <a:endParaRPr lang="en-CA" dirty="0"/>
          </a:p>
        </p:txBody>
      </p:sp>
      <p:sp>
        <p:nvSpPr>
          <p:cNvPr id="39" name="Text Placeholder 22"/>
          <p:cNvSpPr>
            <a:spLocks noGrp="1"/>
          </p:cNvSpPr>
          <p:nvPr>
            <p:ph type="body" sz="quarter" idx="35"/>
          </p:nvPr>
        </p:nvSpPr>
        <p:spPr>
          <a:xfrm>
            <a:off x="4651792" y="2528842"/>
            <a:ext cx="1731510" cy="2381250"/>
          </a:xfrm>
        </p:spPr>
        <p:txBody>
          <a:bodyPr>
            <a:noAutofit/>
          </a:bodyPr>
          <a:lstStyle>
            <a:lvl1pPr marL="180967" indent="-180967">
              <a:defRPr sz="1400"/>
            </a:lvl1pPr>
            <a:lvl2pPr marL="360345" indent="-179380">
              <a:defRPr sz="1200"/>
            </a:lvl2pPr>
            <a:lvl3pPr>
              <a:defRPr sz="1200"/>
            </a:lvl3pPr>
            <a:lvl4pPr>
              <a:defRPr sz="1200"/>
            </a:lvl4pPr>
            <a:lvl5pPr>
              <a:defRPr sz="1400"/>
            </a:lvl5pPr>
          </a:lstStyle>
          <a:p>
            <a:pPr lvl="0"/>
            <a:r>
              <a:rPr lang="en-US"/>
              <a:t>Click to edit Master text styles</a:t>
            </a:r>
          </a:p>
          <a:p>
            <a:pPr lvl="1"/>
            <a:r>
              <a:rPr lang="en-US"/>
              <a:t>Second level</a:t>
            </a:r>
          </a:p>
        </p:txBody>
      </p:sp>
      <p:sp>
        <p:nvSpPr>
          <p:cNvPr id="45" name="Picture Placeholder 15"/>
          <p:cNvSpPr>
            <a:spLocks noGrp="1"/>
          </p:cNvSpPr>
          <p:nvPr>
            <p:ph type="pic" sz="quarter" idx="36"/>
          </p:nvPr>
        </p:nvSpPr>
        <p:spPr>
          <a:xfrm>
            <a:off x="6857093" y="1426672"/>
            <a:ext cx="1731509" cy="742950"/>
          </a:xfrm>
        </p:spPr>
        <p:txBody>
          <a:bodyPr/>
          <a:lstStyle>
            <a:lvl1pPr marL="0" indent="0">
              <a:buNone/>
              <a:defRPr/>
            </a:lvl1pPr>
          </a:lstStyle>
          <a:p>
            <a:r>
              <a:rPr lang="en-US"/>
              <a:t>Click icon to add picture</a:t>
            </a:r>
            <a:endParaRPr lang="en-CA" dirty="0"/>
          </a:p>
        </p:txBody>
      </p:sp>
      <p:sp>
        <p:nvSpPr>
          <p:cNvPr id="46" name="Text Placeholder 22"/>
          <p:cNvSpPr>
            <a:spLocks noGrp="1"/>
          </p:cNvSpPr>
          <p:nvPr>
            <p:ph type="body" sz="quarter" idx="37"/>
          </p:nvPr>
        </p:nvSpPr>
        <p:spPr>
          <a:xfrm>
            <a:off x="6857090" y="2528842"/>
            <a:ext cx="1731510" cy="2381250"/>
          </a:xfrm>
        </p:spPr>
        <p:txBody>
          <a:bodyPr>
            <a:noAutofit/>
          </a:bodyPr>
          <a:lstStyle>
            <a:lvl1pPr marL="180967" indent="-180967">
              <a:defRPr sz="1400"/>
            </a:lvl1pPr>
            <a:lvl2pPr marL="360345" indent="-179380">
              <a:defRPr sz="1200"/>
            </a:lvl2pPr>
            <a:lvl3pPr>
              <a:defRPr sz="1200"/>
            </a:lvl3pPr>
            <a:lvl4pPr>
              <a:defRPr sz="1200"/>
            </a:lvl4pPr>
            <a:lvl5pPr>
              <a:defRPr sz="1400"/>
            </a:lvl5pPr>
          </a:lstStyle>
          <a:p>
            <a:pPr lvl="0"/>
            <a:r>
              <a:rPr lang="en-US"/>
              <a:t>Click to edit Master text styles</a:t>
            </a:r>
          </a:p>
          <a:p>
            <a:pPr lvl="1"/>
            <a:r>
              <a:rPr lang="en-US"/>
              <a:t>Second level</a:t>
            </a:r>
          </a:p>
        </p:txBody>
      </p:sp>
      <p:cxnSp>
        <p:nvCxnSpPr>
          <p:cNvPr id="26" name="Straight Connector 25"/>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28" name="Straight Connector 27"/>
          <p:cNvCxnSpPr/>
          <p:nvPr/>
        </p:nvCxnSpPr>
        <p:spPr>
          <a:xfrm>
            <a:off x="323451" y="1332511"/>
            <a:ext cx="0" cy="832977"/>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stCxn id="50" idx="6"/>
            <a:endCxn id="49" idx="6"/>
          </p:cNvCxnSpPr>
          <p:nvPr/>
        </p:nvCxnSpPr>
        <p:spPr>
          <a:xfrm flipV="1">
            <a:off x="409161" y="2321221"/>
            <a:ext cx="6364162" cy="20106"/>
          </a:xfrm>
          <a:prstGeom prst="line">
            <a:avLst/>
          </a:prstGeom>
          <a:ln>
            <a:solidFill>
              <a:srgbClr val="BC4E21"/>
            </a:solidFill>
          </a:ln>
        </p:spPr>
        <p:style>
          <a:lnRef idx="1">
            <a:schemeClr val="accent1"/>
          </a:lnRef>
          <a:fillRef idx="0">
            <a:schemeClr val="accent1"/>
          </a:fillRef>
          <a:effectRef idx="0">
            <a:schemeClr val="accent1"/>
          </a:effectRef>
          <a:fontRef idx="minor">
            <a:schemeClr val="tx1"/>
          </a:fontRef>
        </p:style>
      </p:cxnSp>
      <p:sp>
        <p:nvSpPr>
          <p:cNvPr id="31" name="Oval 30"/>
          <p:cNvSpPr/>
          <p:nvPr/>
        </p:nvSpPr>
        <p:spPr>
          <a:xfrm>
            <a:off x="2278302" y="2247933"/>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4" name="Oval 33"/>
          <p:cNvSpPr/>
          <p:nvPr/>
        </p:nvSpPr>
        <p:spPr>
          <a:xfrm>
            <a:off x="4420632" y="2246676"/>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35" name="Straight Connector 34"/>
          <p:cNvCxnSpPr/>
          <p:nvPr/>
        </p:nvCxnSpPr>
        <p:spPr>
          <a:xfrm>
            <a:off x="6719781" y="1365598"/>
            <a:ext cx="0" cy="856332"/>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sp>
        <p:nvSpPr>
          <p:cNvPr id="36" name="Oval 35"/>
          <p:cNvSpPr/>
          <p:nvPr/>
        </p:nvSpPr>
        <p:spPr>
          <a:xfrm>
            <a:off x="6639197" y="2254157"/>
            <a:ext cx="134127" cy="134127"/>
          </a:xfrm>
          <a:prstGeom prst="ellipse">
            <a:avLst/>
          </a:prstGeom>
          <a:solidFill>
            <a:srgbClr val="BC4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BC4E21"/>
              </a:solidFill>
            </a:endParaRPr>
          </a:p>
        </p:txBody>
      </p:sp>
      <p:sp>
        <p:nvSpPr>
          <p:cNvPr id="37" name="Oval 36"/>
          <p:cNvSpPr/>
          <p:nvPr/>
        </p:nvSpPr>
        <p:spPr>
          <a:xfrm>
            <a:off x="237744" y="2255619"/>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8" name="TextBox 37"/>
          <p:cNvSpPr txBox="1"/>
          <p:nvPr/>
        </p:nvSpPr>
        <p:spPr>
          <a:xfrm>
            <a:off x="152402" y="1032881"/>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Start</a:t>
            </a:r>
          </a:p>
        </p:txBody>
      </p:sp>
      <p:sp>
        <p:nvSpPr>
          <p:cNvPr id="48" name="TextBox 47"/>
          <p:cNvSpPr txBox="1"/>
          <p:nvPr/>
        </p:nvSpPr>
        <p:spPr>
          <a:xfrm>
            <a:off x="6601272" y="1032881"/>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Now</a:t>
            </a:r>
          </a:p>
        </p:txBody>
      </p:sp>
      <p:sp>
        <p:nvSpPr>
          <p:cNvPr id="54" name="TextBox 53"/>
          <p:cNvSpPr txBox="1"/>
          <p:nvPr/>
        </p:nvSpPr>
        <p:spPr>
          <a:xfrm>
            <a:off x="7315200" y="4928057"/>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42" name="Straight Connector 41"/>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55" name="Straight Connector 54"/>
          <p:cNvCxnSpPr/>
          <p:nvPr/>
        </p:nvCxnSpPr>
        <p:spPr>
          <a:xfrm>
            <a:off x="323451" y="1332511"/>
            <a:ext cx="0" cy="832977"/>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a:stCxn id="50" idx="6"/>
            <a:endCxn id="49" idx="6"/>
          </p:cNvCxnSpPr>
          <p:nvPr/>
        </p:nvCxnSpPr>
        <p:spPr>
          <a:xfrm flipV="1">
            <a:off x="409161" y="2321221"/>
            <a:ext cx="6364162" cy="20106"/>
          </a:xfrm>
          <a:prstGeom prst="line">
            <a:avLst/>
          </a:prstGeom>
          <a:ln>
            <a:solidFill>
              <a:srgbClr val="BC4E21"/>
            </a:solidFill>
          </a:ln>
        </p:spPr>
        <p:style>
          <a:lnRef idx="1">
            <a:schemeClr val="accent1"/>
          </a:lnRef>
          <a:fillRef idx="0">
            <a:schemeClr val="accent1"/>
          </a:fillRef>
          <a:effectRef idx="0">
            <a:schemeClr val="accent1"/>
          </a:effectRef>
          <a:fontRef idx="minor">
            <a:schemeClr val="tx1"/>
          </a:fontRef>
        </p:style>
      </p:cxnSp>
      <p:sp>
        <p:nvSpPr>
          <p:cNvPr id="59" name="Oval 58"/>
          <p:cNvSpPr/>
          <p:nvPr/>
        </p:nvSpPr>
        <p:spPr>
          <a:xfrm>
            <a:off x="2278302" y="2247933"/>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0" name="Oval 59"/>
          <p:cNvSpPr/>
          <p:nvPr/>
        </p:nvSpPr>
        <p:spPr>
          <a:xfrm>
            <a:off x="4420632" y="2246676"/>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61" name="Straight Connector 60"/>
          <p:cNvCxnSpPr/>
          <p:nvPr/>
        </p:nvCxnSpPr>
        <p:spPr>
          <a:xfrm>
            <a:off x="6719781" y="1365598"/>
            <a:ext cx="0" cy="856332"/>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sp>
        <p:nvSpPr>
          <p:cNvPr id="62" name="Oval 61"/>
          <p:cNvSpPr/>
          <p:nvPr/>
        </p:nvSpPr>
        <p:spPr>
          <a:xfrm>
            <a:off x="6639197" y="2254157"/>
            <a:ext cx="134127" cy="134127"/>
          </a:xfrm>
          <a:prstGeom prst="ellipse">
            <a:avLst/>
          </a:prstGeom>
          <a:solidFill>
            <a:srgbClr val="BC4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BC4E21"/>
              </a:solidFill>
            </a:endParaRPr>
          </a:p>
        </p:txBody>
      </p:sp>
      <p:sp>
        <p:nvSpPr>
          <p:cNvPr id="63" name="Oval 62"/>
          <p:cNvSpPr/>
          <p:nvPr/>
        </p:nvSpPr>
        <p:spPr>
          <a:xfrm>
            <a:off x="237744" y="2255619"/>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4" name="TextBox 63"/>
          <p:cNvSpPr txBox="1"/>
          <p:nvPr/>
        </p:nvSpPr>
        <p:spPr>
          <a:xfrm>
            <a:off x="152402" y="1032881"/>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Start</a:t>
            </a:r>
          </a:p>
        </p:txBody>
      </p:sp>
      <p:sp>
        <p:nvSpPr>
          <p:cNvPr id="65" name="TextBox 64"/>
          <p:cNvSpPr txBox="1"/>
          <p:nvPr/>
        </p:nvSpPr>
        <p:spPr>
          <a:xfrm>
            <a:off x="6601272" y="1032881"/>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Now</a:t>
            </a:r>
          </a:p>
        </p:txBody>
      </p:sp>
      <p:sp>
        <p:nvSpPr>
          <p:cNvPr id="66" name="TextBox 65"/>
          <p:cNvSpPr txBox="1"/>
          <p:nvPr/>
        </p:nvSpPr>
        <p:spPr>
          <a:xfrm>
            <a:off x="7315200" y="4928057"/>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67" name="Straight Connector 66">
            <a:extLst>
              <a:ext uri="{FF2B5EF4-FFF2-40B4-BE49-F238E27FC236}">
                <a16:creationId xmlns:a16="http://schemas.microsoft.com/office/drawing/2014/main" id="{806E468D-595A-B7C9-6E23-39503BFF414D}"/>
              </a:ext>
            </a:extLst>
          </p:cNvPr>
          <p:cNvCxnSpPr/>
          <p:nvPr userDrawn="1"/>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68" name="Straight Connector 67">
            <a:extLst>
              <a:ext uri="{FF2B5EF4-FFF2-40B4-BE49-F238E27FC236}">
                <a16:creationId xmlns:a16="http://schemas.microsoft.com/office/drawing/2014/main" id="{1C9ED947-74BD-A76A-F190-2B80A1C5B315}"/>
              </a:ext>
            </a:extLst>
          </p:cNvPr>
          <p:cNvCxnSpPr/>
          <p:nvPr userDrawn="1"/>
        </p:nvCxnSpPr>
        <p:spPr>
          <a:xfrm>
            <a:off x="323451" y="1332511"/>
            <a:ext cx="0" cy="832977"/>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48CF320B-B422-673F-FEBA-80DE36E61E7C}"/>
              </a:ext>
            </a:extLst>
          </p:cNvPr>
          <p:cNvCxnSpPr>
            <a:stCxn id="50" idx="6"/>
            <a:endCxn id="49" idx="6"/>
          </p:cNvCxnSpPr>
          <p:nvPr userDrawn="1"/>
        </p:nvCxnSpPr>
        <p:spPr>
          <a:xfrm flipV="1">
            <a:off x="409161" y="2321221"/>
            <a:ext cx="6364162" cy="20106"/>
          </a:xfrm>
          <a:prstGeom prst="line">
            <a:avLst/>
          </a:prstGeom>
          <a:ln>
            <a:solidFill>
              <a:srgbClr val="BC4E21"/>
            </a:solidFill>
          </a:ln>
        </p:spPr>
        <p:style>
          <a:lnRef idx="1">
            <a:schemeClr val="accent1"/>
          </a:lnRef>
          <a:fillRef idx="0">
            <a:schemeClr val="accent1"/>
          </a:fillRef>
          <a:effectRef idx="0">
            <a:schemeClr val="accent1"/>
          </a:effectRef>
          <a:fontRef idx="minor">
            <a:schemeClr val="tx1"/>
          </a:fontRef>
        </p:style>
      </p:cxnSp>
      <p:sp>
        <p:nvSpPr>
          <p:cNvPr id="74" name="Oval 73">
            <a:extLst>
              <a:ext uri="{FF2B5EF4-FFF2-40B4-BE49-F238E27FC236}">
                <a16:creationId xmlns:a16="http://schemas.microsoft.com/office/drawing/2014/main" id="{98BF93B7-4EFD-DC0F-5536-4AB43D97E808}"/>
              </a:ext>
            </a:extLst>
          </p:cNvPr>
          <p:cNvSpPr/>
          <p:nvPr userDrawn="1"/>
        </p:nvSpPr>
        <p:spPr>
          <a:xfrm>
            <a:off x="2278301" y="2247933"/>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5" name="Oval 74">
            <a:extLst>
              <a:ext uri="{FF2B5EF4-FFF2-40B4-BE49-F238E27FC236}">
                <a16:creationId xmlns:a16="http://schemas.microsoft.com/office/drawing/2014/main" id="{2C062A41-8B4A-B4A7-F516-7D6FD533EE7B}"/>
              </a:ext>
            </a:extLst>
          </p:cNvPr>
          <p:cNvSpPr/>
          <p:nvPr userDrawn="1"/>
        </p:nvSpPr>
        <p:spPr>
          <a:xfrm>
            <a:off x="4420632" y="2246676"/>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76" name="Straight Connector 75">
            <a:extLst>
              <a:ext uri="{FF2B5EF4-FFF2-40B4-BE49-F238E27FC236}">
                <a16:creationId xmlns:a16="http://schemas.microsoft.com/office/drawing/2014/main" id="{7D4860B4-742E-BE69-5371-157E4CE1DC34}"/>
              </a:ext>
            </a:extLst>
          </p:cNvPr>
          <p:cNvCxnSpPr/>
          <p:nvPr userDrawn="1"/>
        </p:nvCxnSpPr>
        <p:spPr>
          <a:xfrm>
            <a:off x="6719781" y="1365598"/>
            <a:ext cx="0" cy="856332"/>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sp>
        <p:nvSpPr>
          <p:cNvPr id="77" name="Oval 76">
            <a:extLst>
              <a:ext uri="{FF2B5EF4-FFF2-40B4-BE49-F238E27FC236}">
                <a16:creationId xmlns:a16="http://schemas.microsoft.com/office/drawing/2014/main" id="{39924EC8-A9C7-9771-EA3F-90159AD41EEC}"/>
              </a:ext>
            </a:extLst>
          </p:cNvPr>
          <p:cNvSpPr/>
          <p:nvPr userDrawn="1"/>
        </p:nvSpPr>
        <p:spPr>
          <a:xfrm>
            <a:off x="6639196" y="2254157"/>
            <a:ext cx="134127" cy="134127"/>
          </a:xfrm>
          <a:prstGeom prst="ellipse">
            <a:avLst/>
          </a:prstGeom>
          <a:solidFill>
            <a:srgbClr val="BC4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BC4E21"/>
              </a:solidFill>
            </a:endParaRPr>
          </a:p>
        </p:txBody>
      </p:sp>
      <p:sp>
        <p:nvSpPr>
          <p:cNvPr id="79" name="Oval 78">
            <a:extLst>
              <a:ext uri="{FF2B5EF4-FFF2-40B4-BE49-F238E27FC236}">
                <a16:creationId xmlns:a16="http://schemas.microsoft.com/office/drawing/2014/main" id="{623468C2-87D8-5D5B-90F1-4FE981C64091}"/>
              </a:ext>
            </a:extLst>
          </p:cNvPr>
          <p:cNvSpPr/>
          <p:nvPr userDrawn="1"/>
        </p:nvSpPr>
        <p:spPr>
          <a:xfrm>
            <a:off x="237743" y="2255619"/>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0" name="TextBox 79">
            <a:extLst>
              <a:ext uri="{FF2B5EF4-FFF2-40B4-BE49-F238E27FC236}">
                <a16:creationId xmlns:a16="http://schemas.microsoft.com/office/drawing/2014/main" id="{3612C60E-907E-C94E-B4F9-FAFA044F61D4}"/>
              </a:ext>
            </a:extLst>
          </p:cNvPr>
          <p:cNvSpPr txBox="1"/>
          <p:nvPr userDrawn="1"/>
        </p:nvSpPr>
        <p:spPr>
          <a:xfrm>
            <a:off x="152401" y="1032880"/>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Start</a:t>
            </a:r>
          </a:p>
        </p:txBody>
      </p:sp>
      <p:sp>
        <p:nvSpPr>
          <p:cNvPr id="81" name="TextBox 80">
            <a:extLst>
              <a:ext uri="{FF2B5EF4-FFF2-40B4-BE49-F238E27FC236}">
                <a16:creationId xmlns:a16="http://schemas.microsoft.com/office/drawing/2014/main" id="{49C6E96B-6AE6-C74C-FF5F-20101EDC7DE1}"/>
              </a:ext>
            </a:extLst>
          </p:cNvPr>
          <p:cNvSpPr txBox="1"/>
          <p:nvPr userDrawn="1"/>
        </p:nvSpPr>
        <p:spPr>
          <a:xfrm>
            <a:off x="6601271" y="1032880"/>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Now</a:t>
            </a:r>
          </a:p>
        </p:txBody>
      </p:sp>
      <p:sp>
        <p:nvSpPr>
          <p:cNvPr id="82" name="TextBox 81">
            <a:extLst>
              <a:ext uri="{FF2B5EF4-FFF2-40B4-BE49-F238E27FC236}">
                <a16:creationId xmlns:a16="http://schemas.microsoft.com/office/drawing/2014/main" id="{BF110F98-ADF4-6818-8324-748891F4F948}"/>
              </a:ext>
            </a:extLst>
          </p:cNvPr>
          <p:cNvSpPr txBox="1"/>
          <p:nvPr userDrawn="1"/>
        </p:nvSpPr>
        <p:spPr>
          <a:xfrm>
            <a:off x="7315200" y="4928057"/>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spTree>
    <p:extLst>
      <p:ext uri="{BB962C8B-B14F-4D97-AF65-F5344CB8AC3E}">
        <p14:creationId xmlns:p14="http://schemas.microsoft.com/office/powerpoint/2010/main" val="4096833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300"/>
                                  </p:stCondLst>
                                  <p:childTnLst>
                                    <p:set>
                                      <p:cBhvr>
                                        <p:cTn id="6" dur="1" fill="hold">
                                          <p:stCondLst>
                                            <p:cond delay="0"/>
                                          </p:stCondLst>
                                        </p:cTn>
                                        <p:tgtEl>
                                          <p:spTgt spid="40"/>
                                        </p:tgtEl>
                                        <p:attrNameLst>
                                          <p:attrName>style.visibility</p:attrName>
                                        </p:attrNameLst>
                                      </p:cBhvr>
                                      <p:to>
                                        <p:strVal val="visible"/>
                                      </p:to>
                                    </p:set>
                                    <p:animEffect transition="in" filter="wipe(down)">
                                      <p:cBhvr>
                                        <p:cTn id="7" dur="750"/>
                                        <p:tgtEl>
                                          <p:spTgt spid="40"/>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500"/>
                                        <p:tgtEl>
                                          <p:spTgt spid="50"/>
                                        </p:tgtEl>
                                      </p:cBhvr>
                                    </p:animEffect>
                                  </p:childTnLst>
                                </p:cTn>
                              </p:par>
                              <p:par>
                                <p:cTn id="11" presetID="22" presetClass="entr" presetSubtype="8" fill="hold" nodeType="withEffect">
                                  <p:stCondLst>
                                    <p:cond delay="1000"/>
                                  </p:stCondLst>
                                  <p:childTnLst>
                                    <p:set>
                                      <p:cBhvr>
                                        <p:cTn id="12" dur="1" fill="hold">
                                          <p:stCondLst>
                                            <p:cond delay="0"/>
                                          </p:stCondLst>
                                        </p:cTn>
                                        <p:tgtEl>
                                          <p:spTgt spid="41"/>
                                        </p:tgtEl>
                                        <p:attrNameLst>
                                          <p:attrName>style.visibility</p:attrName>
                                        </p:attrNameLst>
                                      </p:cBhvr>
                                      <p:to>
                                        <p:strVal val="visible"/>
                                      </p:to>
                                    </p:set>
                                    <p:animEffect transition="in" filter="wipe(left)">
                                      <p:cBhvr>
                                        <p:cTn id="13" dur="800"/>
                                        <p:tgtEl>
                                          <p:spTgt spid="41"/>
                                        </p:tgtEl>
                                      </p:cBhvr>
                                    </p:animEffect>
                                  </p:childTnLst>
                                </p:cTn>
                              </p:par>
                              <p:par>
                                <p:cTn id="14" presetID="10" presetClass="entr" presetSubtype="0" fill="hold" grpId="0" nodeType="withEffect">
                                  <p:stCondLst>
                                    <p:cond delay="3700"/>
                                  </p:stCondLst>
                                  <p:childTnLst>
                                    <p:set>
                                      <p:cBhvr>
                                        <p:cTn id="15" dur="1" fill="hold">
                                          <p:stCondLst>
                                            <p:cond delay="0"/>
                                          </p:stCondLst>
                                        </p:cTn>
                                        <p:tgtEl>
                                          <p:spTgt spid="43"/>
                                        </p:tgtEl>
                                        <p:attrNameLst>
                                          <p:attrName>style.visibility</p:attrName>
                                        </p:attrNameLst>
                                      </p:cBhvr>
                                      <p:to>
                                        <p:strVal val="visible"/>
                                      </p:to>
                                    </p:set>
                                    <p:animEffect transition="in" filter="fade">
                                      <p:cBhvr>
                                        <p:cTn id="16" dur="500"/>
                                        <p:tgtEl>
                                          <p:spTgt spid="43"/>
                                        </p:tgtEl>
                                      </p:cBhvr>
                                    </p:animEffect>
                                  </p:childTnLst>
                                </p:cTn>
                              </p:par>
                              <p:par>
                                <p:cTn id="17" presetID="10" presetClass="entr" presetSubtype="0" fill="hold" grpId="0" nodeType="withEffect">
                                  <p:stCondLst>
                                    <p:cond delay="600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par>
                                <p:cTn id="20" presetID="53" presetClass="entr" presetSubtype="16" fill="hold" grpId="0" nodeType="withEffect">
                                  <p:stCondLst>
                                    <p:cond delay="13700"/>
                                  </p:stCondLst>
                                  <p:childTnLst>
                                    <p:set>
                                      <p:cBhvr>
                                        <p:cTn id="21" dur="1" fill="hold">
                                          <p:stCondLst>
                                            <p:cond delay="0"/>
                                          </p:stCondLst>
                                        </p:cTn>
                                        <p:tgtEl>
                                          <p:spTgt spid="49"/>
                                        </p:tgtEl>
                                        <p:attrNameLst>
                                          <p:attrName>style.visibility</p:attrName>
                                        </p:attrNameLst>
                                      </p:cBhvr>
                                      <p:to>
                                        <p:strVal val="visible"/>
                                      </p:to>
                                    </p:set>
                                    <p:anim calcmode="lin" valueType="num">
                                      <p:cBhvr>
                                        <p:cTn id="22" dur="550" fill="hold"/>
                                        <p:tgtEl>
                                          <p:spTgt spid="49"/>
                                        </p:tgtEl>
                                        <p:attrNameLst>
                                          <p:attrName>ppt_w</p:attrName>
                                        </p:attrNameLst>
                                      </p:cBhvr>
                                      <p:tavLst>
                                        <p:tav tm="0">
                                          <p:val>
                                            <p:fltVal val="0"/>
                                          </p:val>
                                        </p:tav>
                                        <p:tav tm="100000">
                                          <p:val>
                                            <p:strVal val="#ppt_w"/>
                                          </p:val>
                                        </p:tav>
                                      </p:tavLst>
                                    </p:anim>
                                    <p:anim calcmode="lin" valueType="num">
                                      <p:cBhvr>
                                        <p:cTn id="23" dur="550" fill="hold"/>
                                        <p:tgtEl>
                                          <p:spTgt spid="49"/>
                                        </p:tgtEl>
                                        <p:attrNameLst>
                                          <p:attrName>ppt_h</p:attrName>
                                        </p:attrNameLst>
                                      </p:cBhvr>
                                      <p:tavLst>
                                        <p:tav tm="0">
                                          <p:val>
                                            <p:fltVal val="0"/>
                                          </p:val>
                                        </p:tav>
                                        <p:tav tm="100000">
                                          <p:val>
                                            <p:strVal val="#ppt_h"/>
                                          </p:val>
                                        </p:tav>
                                      </p:tavLst>
                                    </p:anim>
                                    <p:animEffect transition="in" filter="fade">
                                      <p:cBhvr>
                                        <p:cTn id="24" dur="550"/>
                                        <p:tgtEl>
                                          <p:spTgt spid="49"/>
                                        </p:tgtEl>
                                      </p:cBhvr>
                                    </p:animEffect>
                                  </p:childTnLst>
                                </p:cTn>
                              </p:par>
                              <p:par>
                                <p:cTn id="25" presetID="22" presetClass="entr" presetSubtype="4" fill="hold" nodeType="withEffect">
                                  <p:stCondLst>
                                    <p:cond delay="15800"/>
                                  </p:stCondLst>
                                  <p:childTnLst>
                                    <p:set>
                                      <p:cBhvr>
                                        <p:cTn id="26" dur="1" fill="hold">
                                          <p:stCondLst>
                                            <p:cond delay="0"/>
                                          </p:stCondLst>
                                        </p:cTn>
                                        <p:tgtEl>
                                          <p:spTgt spid="47"/>
                                        </p:tgtEl>
                                        <p:attrNameLst>
                                          <p:attrName>style.visibility</p:attrName>
                                        </p:attrNameLst>
                                      </p:cBhvr>
                                      <p:to>
                                        <p:strVal val="visible"/>
                                      </p:to>
                                    </p:set>
                                    <p:animEffect transition="in" filter="wipe(down)">
                                      <p:cBhvr>
                                        <p:cTn id="27" dur="800"/>
                                        <p:tgtEl>
                                          <p:spTgt spid="47"/>
                                        </p:tgtEl>
                                      </p:cBhvr>
                                    </p:animEffect>
                                  </p:childTnLst>
                                </p:cTn>
                              </p:par>
                              <p:par>
                                <p:cTn id="28" presetID="10" presetClass="entr" presetSubtype="0" fill="hold" grpId="0" nodeType="withEffect">
                                  <p:stCondLst>
                                    <p:cond delay="1700"/>
                                  </p:stCondLst>
                                  <p:childTnLst>
                                    <p:set>
                                      <p:cBhvr>
                                        <p:cTn id="29" dur="1" fill="hold">
                                          <p:stCondLst>
                                            <p:cond delay="0"/>
                                          </p:stCondLst>
                                        </p:cTn>
                                        <p:tgtEl>
                                          <p:spTgt spid="51"/>
                                        </p:tgtEl>
                                        <p:attrNameLst>
                                          <p:attrName>style.visibility</p:attrName>
                                        </p:attrNameLst>
                                      </p:cBhvr>
                                      <p:to>
                                        <p:strVal val="visible"/>
                                      </p:to>
                                    </p:set>
                                    <p:animEffect transition="in" filter="fade">
                                      <p:cBhvr>
                                        <p:cTn id="30" dur="500"/>
                                        <p:tgtEl>
                                          <p:spTgt spid="51"/>
                                        </p:tgtEl>
                                      </p:cBhvr>
                                    </p:animEffect>
                                  </p:childTnLst>
                                </p:cTn>
                              </p:par>
                              <p:par>
                                <p:cTn id="31" presetID="10" presetClass="entr" presetSubtype="0" fill="hold" grpId="0" nodeType="withEffect">
                                  <p:stCondLst>
                                    <p:cond delay="1700"/>
                                  </p:stCondLst>
                                  <p:childTnLst>
                                    <p:set>
                                      <p:cBhvr>
                                        <p:cTn id="32" dur="1" fill="hold">
                                          <p:stCondLst>
                                            <p:cond delay="0"/>
                                          </p:stCondLst>
                                        </p:cTn>
                                        <p:tgtEl>
                                          <p:spTgt spid="52"/>
                                        </p:tgtEl>
                                        <p:attrNameLst>
                                          <p:attrName>style.visibility</p:attrName>
                                        </p:attrNameLst>
                                      </p:cBhvr>
                                      <p:to>
                                        <p:strVal val="visible"/>
                                      </p:to>
                                    </p:set>
                                    <p:animEffect transition="in" filter="fade">
                                      <p:cBhvr>
                                        <p:cTn id="33" dur="500"/>
                                        <p:tgtEl>
                                          <p:spTgt spid="52"/>
                                        </p:tgtEl>
                                      </p:cBhvr>
                                    </p:animEffect>
                                  </p:childTnLst>
                                </p:cTn>
                              </p:par>
                              <p:par>
                                <p:cTn id="34" presetID="22" presetClass="entr" presetSubtype="4" fill="hold" nodeType="withEffect">
                                  <p:stCondLst>
                                    <p:cond delay="300"/>
                                  </p:stCondLst>
                                  <p:childTnLst>
                                    <p:set>
                                      <p:cBhvr>
                                        <p:cTn id="35" dur="1" fill="hold">
                                          <p:stCondLst>
                                            <p:cond delay="0"/>
                                          </p:stCondLst>
                                        </p:cTn>
                                        <p:tgtEl>
                                          <p:spTgt spid="28"/>
                                        </p:tgtEl>
                                        <p:attrNameLst>
                                          <p:attrName>style.visibility</p:attrName>
                                        </p:attrNameLst>
                                      </p:cBhvr>
                                      <p:to>
                                        <p:strVal val="visible"/>
                                      </p:to>
                                    </p:set>
                                    <p:animEffect transition="in" filter="wipe(down)">
                                      <p:cBhvr>
                                        <p:cTn id="36" dur="750"/>
                                        <p:tgtEl>
                                          <p:spTgt spid="28"/>
                                        </p:tgtEl>
                                      </p:cBhvr>
                                    </p:animEffect>
                                  </p:childTnLst>
                                </p:cTn>
                              </p:par>
                              <p:par>
                                <p:cTn id="37" presetID="10" presetClass="entr" presetSubtype="0" fill="hold" grpId="0" nodeType="withEffect">
                                  <p:stCondLst>
                                    <p:cond delay="500"/>
                                  </p:stCondLst>
                                  <p:childTnLst>
                                    <p:set>
                                      <p:cBhvr>
                                        <p:cTn id="38" dur="1" fill="hold">
                                          <p:stCondLst>
                                            <p:cond delay="0"/>
                                          </p:stCondLst>
                                        </p:cTn>
                                        <p:tgtEl>
                                          <p:spTgt spid="37"/>
                                        </p:tgtEl>
                                        <p:attrNameLst>
                                          <p:attrName>style.visibility</p:attrName>
                                        </p:attrNameLst>
                                      </p:cBhvr>
                                      <p:to>
                                        <p:strVal val="visible"/>
                                      </p:to>
                                    </p:set>
                                    <p:animEffect transition="in" filter="fade">
                                      <p:cBhvr>
                                        <p:cTn id="39" dur="500"/>
                                        <p:tgtEl>
                                          <p:spTgt spid="37"/>
                                        </p:tgtEl>
                                      </p:cBhvr>
                                    </p:animEffect>
                                  </p:childTnLst>
                                </p:cTn>
                              </p:par>
                              <p:par>
                                <p:cTn id="40" presetID="22" presetClass="entr" presetSubtype="8" fill="hold" nodeType="withEffect">
                                  <p:stCondLst>
                                    <p:cond delay="1000"/>
                                  </p:stCondLst>
                                  <p:childTnLst>
                                    <p:set>
                                      <p:cBhvr>
                                        <p:cTn id="41" dur="1" fill="hold">
                                          <p:stCondLst>
                                            <p:cond delay="0"/>
                                          </p:stCondLst>
                                        </p:cTn>
                                        <p:tgtEl>
                                          <p:spTgt spid="29"/>
                                        </p:tgtEl>
                                        <p:attrNameLst>
                                          <p:attrName>style.visibility</p:attrName>
                                        </p:attrNameLst>
                                      </p:cBhvr>
                                      <p:to>
                                        <p:strVal val="visible"/>
                                      </p:to>
                                    </p:set>
                                    <p:animEffect transition="in" filter="wipe(left)">
                                      <p:cBhvr>
                                        <p:cTn id="42" dur="800"/>
                                        <p:tgtEl>
                                          <p:spTgt spid="29"/>
                                        </p:tgtEl>
                                      </p:cBhvr>
                                    </p:animEffect>
                                  </p:childTnLst>
                                </p:cTn>
                              </p:par>
                              <p:par>
                                <p:cTn id="43" presetID="10" presetClass="entr" presetSubtype="0" fill="hold" grpId="0" nodeType="withEffect">
                                  <p:stCondLst>
                                    <p:cond delay="3700"/>
                                  </p:stCondLst>
                                  <p:childTnLst>
                                    <p:set>
                                      <p:cBhvr>
                                        <p:cTn id="44" dur="1" fill="hold">
                                          <p:stCondLst>
                                            <p:cond delay="0"/>
                                          </p:stCondLst>
                                        </p:cTn>
                                        <p:tgtEl>
                                          <p:spTgt spid="31"/>
                                        </p:tgtEl>
                                        <p:attrNameLst>
                                          <p:attrName>style.visibility</p:attrName>
                                        </p:attrNameLst>
                                      </p:cBhvr>
                                      <p:to>
                                        <p:strVal val="visible"/>
                                      </p:to>
                                    </p:set>
                                    <p:animEffect transition="in" filter="fade">
                                      <p:cBhvr>
                                        <p:cTn id="45" dur="500"/>
                                        <p:tgtEl>
                                          <p:spTgt spid="31"/>
                                        </p:tgtEl>
                                      </p:cBhvr>
                                    </p:animEffect>
                                  </p:childTnLst>
                                </p:cTn>
                              </p:par>
                              <p:par>
                                <p:cTn id="46" presetID="10" presetClass="entr" presetSubtype="0" fill="hold" grpId="0" nodeType="withEffect">
                                  <p:stCondLst>
                                    <p:cond delay="6000"/>
                                  </p:stCondLst>
                                  <p:childTnLst>
                                    <p:set>
                                      <p:cBhvr>
                                        <p:cTn id="47" dur="1" fill="hold">
                                          <p:stCondLst>
                                            <p:cond delay="0"/>
                                          </p:stCondLst>
                                        </p:cTn>
                                        <p:tgtEl>
                                          <p:spTgt spid="34"/>
                                        </p:tgtEl>
                                        <p:attrNameLst>
                                          <p:attrName>style.visibility</p:attrName>
                                        </p:attrNameLst>
                                      </p:cBhvr>
                                      <p:to>
                                        <p:strVal val="visible"/>
                                      </p:to>
                                    </p:set>
                                    <p:animEffect transition="in" filter="fade">
                                      <p:cBhvr>
                                        <p:cTn id="48" dur="500"/>
                                        <p:tgtEl>
                                          <p:spTgt spid="34"/>
                                        </p:tgtEl>
                                      </p:cBhvr>
                                    </p:animEffect>
                                  </p:childTnLst>
                                </p:cTn>
                              </p:par>
                              <p:par>
                                <p:cTn id="49" presetID="53" presetClass="entr" presetSubtype="16" fill="hold" grpId="0" nodeType="withEffect">
                                  <p:stCondLst>
                                    <p:cond delay="13700"/>
                                  </p:stCondLst>
                                  <p:childTnLst>
                                    <p:set>
                                      <p:cBhvr>
                                        <p:cTn id="50" dur="1" fill="hold">
                                          <p:stCondLst>
                                            <p:cond delay="0"/>
                                          </p:stCondLst>
                                        </p:cTn>
                                        <p:tgtEl>
                                          <p:spTgt spid="36"/>
                                        </p:tgtEl>
                                        <p:attrNameLst>
                                          <p:attrName>style.visibility</p:attrName>
                                        </p:attrNameLst>
                                      </p:cBhvr>
                                      <p:to>
                                        <p:strVal val="visible"/>
                                      </p:to>
                                    </p:set>
                                    <p:anim calcmode="lin" valueType="num">
                                      <p:cBhvr>
                                        <p:cTn id="51" dur="550" fill="hold"/>
                                        <p:tgtEl>
                                          <p:spTgt spid="36"/>
                                        </p:tgtEl>
                                        <p:attrNameLst>
                                          <p:attrName>ppt_w</p:attrName>
                                        </p:attrNameLst>
                                      </p:cBhvr>
                                      <p:tavLst>
                                        <p:tav tm="0">
                                          <p:val>
                                            <p:fltVal val="0"/>
                                          </p:val>
                                        </p:tav>
                                        <p:tav tm="100000">
                                          <p:val>
                                            <p:strVal val="#ppt_w"/>
                                          </p:val>
                                        </p:tav>
                                      </p:tavLst>
                                    </p:anim>
                                    <p:anim calcmode="lin" valueType="num">
                                      <p:cBhvr>
                                        <p:cTn id="52" dur="550" fill="hold"/>
                                        <p:tgtEl>
                                          <p:spTgt spid="36"/>
                                        </p:tgtEl>
                                        <p:attrNameLst>
                                          <p:attrName>ppt_h</p:attrName>
                                        </p:attrNameLst>
                                      </p:cBhvr>
                                      <p:tavLst>
                                        <p:tav tm="0">
                                          <p:val>
                                            <p:fltVal val="0"/>
                                          </p:val>
                                        </p:tav>
                                        <p:tav tm="100000">
                                          <p:val>
                                            <p:strVal val="#ppt_h"/>
                                          </p:val>
                                        </p:tav>
                                      </p:tavLst>
                                    </p:anim>
                                    <p:animEffect transition="in" filter="fade">
                                      <p:cBhvr>
                                        <p:cTn id="53" dur="550"/>
                                        <p:tgtEl>
                                          <p:spTgt spid="36"/>
                                        </p:tgtEl>
                                      </p:cBhvr>
                                    </p:animEffect>
                                  </p:childTnLst>
                                </p:cTn>
                              </p:par>
                              <p:par>
                                <p:cTn id="54" presetID="22" presetClass="entr" presetSubtype="4" fill="hold" nodeType="withEffect">
                                  <p:stCondLst>
                                    <p:cond delay="15800"/>
                                  </p:stCondLst>
                                  <p:childTnLst>
                                    <p:set>
                                      <p:cBhvr>
                                        <p:cTn id="55" dur="1" fill="hold">
                                          <p:stCondLst>
                                            <p:cond delay="0"/>
                                          </p:stCondLst>
                                        </p:cTn>
                                        <p:tgtEl>
                                          <p:spTgt spid="35"/>
                                        </p:tgtEl>
                                        <p:attrNameLst>
                                          <p:attrName>style.visibility</p:attrName>
                                        </p:attrNameLst>
                                      </p:cBhvr>
                                      <p:to>
                                        <p:strVal val="visible"/>
                                      </p:to>
                                    </p:set>
                                    <p:animEffect transition="in" filter="wipe(down)">
                                      <p:cBhvr>
                                        <p:cTn id="56" dur="800"/>
                                        <p:tgtEl>
                                          <p:spTgt spid="35"/>
                                        </p:tgtEl>
                                      </p:cBhvr>
                                    </p:animEffect>
                                  </p:childTnLst>
                                </p:cTn>
                              </p:par>
                              <p:par>
                                <p:cTn id="57" presetID="10" presetClass="entr" presetSubtype="0" fill="hold" grpId="0" nodeType="withEffect">
                                  <p:stCondLst>
                                    <p:cond delay="1700"/>
                                  </p:stCondLst>
                                  <p:childTnLst>
                                    <p:set>
                                      <p:cBhvr>
                                        <p:cTn id="58" dur="1" fill="hold">
                                          <p:stCondLst>
                                            <p:cond delay="0"/>
                                          </p:stCondLst>
                                        </p:cTn>
                                        <p:tgtEl>
                                          <p:spTgt spid="38"/>
                                        </p:tgtEl>
                                        <p:attrNameLst>
                                          <p:attrName>style.visibility</p:attrName>
                                        </p:attrNameLst>
                                      </p:cBhvr>
                                      <p:to>
                                        <p:strVal val="visible"/>
                                      </p:to>
                                    </p:set>
                                    <p:animEffect transition="in" filter="fade">
                                      <p:cBhvr>
                                        <p:cTn id="59" dur="500"/>
                                        <p:tgtEl>
                                          <p:spTgt spid="38"/>
                                        </p:tgtEl>
                                      </p:cBhvr>
                                    </p:animEffect>
                                  </p:childTnLst>
                                </p:cTn>
                              </p:par>
                              <p:par>
                                <p:cTn id="60" presetID="10" presetClass="entr" presetSubtype="0" fill="hold" grpId="0" nodeType="withEffect">
                                  <p:stCondLst>
                                    <p:cond delay="1700"/>
                                  </p:stCondLst>
                                  <p:childTnLst>
                                    <p:set>
                                      <p:cBhvr>
                                        <p:cTn id="61" dur="1" fill="hold">
                                          <p:stCondLst>
                                            <p:cond delay="0"/>
                                          </p:stCondLst>
                                        </p:cTn>
                                        <p:tgtEl>
                                          <p:spTgt spid="48"/>
                                        </p:tgtEl>
                                        <p:attrNameLst>
                                          <p:attrName>style.visibility</p:attrName>
                                        </p:attrNameLst>
                                      </p:cBhvr>
                                      <p:to>
                                        <p:strVal val="visible"/>
                                      </p:to>
                                    </p:set>
                                    <p:animEffect transition="in" filter="fade">
                                      <p:cBhvr>
                                        <p:cTn id="62" dur="500"/>
                                        <p:tgtEl>
                                          <p:spTgt spid="48"/>
                                        </p:tgtEl>
                                      </p:cBhvr>
                                    </p:animEffect>
                                  </p:childTnLst>
                                </p:cTn>
                              </p:par>
                              <p:par>
                                <p:cTn id="63" presetID="22" presetClass="entr" presetSubtype="4" fill="hold" nodeType="withEffect">
                                  <p:stCondLst>
                                    <p:cond delay="300"/>
                                  </p:stCondLst>
                                  <p:childTnLst>
                                    <p:set>
                                      <p:cBhvr>
                                        <p:cTn id="64" dur="1" fill="hold">
                                          <p:stCondLst>
                                            <p:cond delay="0"/>
                                          </p:stCondLst>
                                        </p:cTn>
                                        <p:tgtEl>
                                          <p:spTgt spid="55"/>
                                        </p:tgtEl>
                                        <p:attrNameLst>
                                          <p:attrName>style.visibility</p:attrName>
                                        </p:attrNameLst>
                                      </p:cBhvr>
                                      <p:to>
                                        <p:strVal val="visible"/>
                                      </p:to>
                                    </p:set>
                                    <p:animEffect transition="in" filter="wipe(down)">
                                      <p:cBhvr>
                                        <p:cTn id="65" dur="750"/>
                                        <p:tgtEl>
                                          <p:spTgt spid="55"/>
                                        </p:tgtEl>
                                      </p:cBhvr>
                                    </p:animEffect>
                                  </p:childTnLst>
                                </p:cTn>
                              </p:par>
                              <p:par>
                                <p:cTn id="66" presetID="10" presetClass="entr" presetSubtype="0" fill="hold" grpId="0" nodeType="withEffect">
                                  <p:stCondLst>
                                    <p:cond delay="500"/>
                                  </p:stCondLst>
                                  <p:childTnLst>
                                    <p:set>
                                      <p:cBhvr>
                                        <p:cTn id="67" dur="1" fill="hold">
                                          <p:stCondLst>
                                            <p:cond delay="0"/>
                                          </p:stCondLst>
                                        </p:cTn>
                                        <p:tgtEl>
                                          <p:spTgt spid="63"/>
                                        </p:tgtEl>
                                        <p:attrNameLst>
                                          <p:attrName>style.visibility</p:attrName>
                                        </p:attrNameLst>
                                      </p:cBhvr>
                                      <p:to>
                                        <p:strVal val="visible"/>
                                      </p:to>
                                    </p:set>
                                    <p:animEffect transition="in" filter="fade">
                                      <p:cBhvr>
                                        <p:cTn id="68" dur="500"/>
                                        <p:tgtEl>
                                          <p:spTgt spid="63"/>
                                        </p:tgtEl>
                                      </p:cBhvr>
                                    </p:animEffect>
                                  </p:childTnLst>
                                </p:cTn>
                              </p:par>
                              <p:par>
                                <p:cTn id="69" presetID="22" presetClass="entr" presetSubtype="8" fill="hold" nodeType="withEffect">
                                  <p:stCondLst>
                                    <p:cond delay="1000"/>
                                  </p:stCondLst>
                                  <p:childTnLst>
                                    <p:set>
                                      <p:cBhvr>
                                        <p:cTn id="70" dur="1" fill="hold">
                                          <p:stCondLst>
                                            <p:cond delay="0"/>
                                          </p:stCondLst>
                                        </p:cTn>
                                        <p:tgtEl>
                                          <p:spTgt spid="56"/>
                                        </p:tgtEl>
                                        <p:attrNameLst>
                                          <p:attrName>style.visibility</p:attrName>
                                        </p:attrNameLst>
                                      </p:cBhvr>
                                      <p:to>
                                        <p:strVal val="visible"/>
                                      </p:to>
                                    </p:set>
                                    <p:animEffect transition="in" filter="wipe(left)">
                                      <p:cBhvr>
                                        <p:cTn id="71" dur="800"/>
                                        <p:tgtEl>
                                          <p:spTgt spid="56"/>
                                        </p:tgtEl>
                                      </p:cBhvr>
                                    </p:animEffect>
                                  </p:childTnLst>
                                </p:cTn>
                              </p:par>
                              <p:par>
                                <p:cTn id="72" presetID="10" presetClass="entr" presetSubtype="0" fill="hold" grpId="0" nodeType="withEffect">
                                  <p:stCondLst>
                                    <p:cond delay="3700"/>
                                  </p:stCondLst>
                                  <p:childTnLst>
                                    <p:set>
                                      <p:cBhvr>
                                        <p:cTn id="73" dur="1" fill="hold">
                                          <p:stCondLst>
                                            <p:cond delay="0"/>
                                          </p:stCondLst>
                                        </p:cTn>
                                        <p:tgtEl>
                                          <p:spTgt spid="59"/>
                                        </p:tgtEl>
                                        <p:attrNameLst>
                                          <p:attrName>style.visibility</p:attrName>
                                        </p:attrNameLst>
                                      </p:cBhvr>
                                      <p:to>
                                        <p:strVal val="visible"/>
                                      </p:to>
                                    </p:set>
                                    <p:animEffect transition="in" filter="fade">
                                      <p:cBhvr>
                                        <p:cTn id="74" dur="500"/>
                                        <p:tgtEl>
                                          <p:spTgt spid="59"/>
                                        </p:tgtEl>
                                      </p:cBhvr>
                                    </p:animEffect>
                                  </p:childTnLst>
                                </p:cTn>
                              </p:par>
                              <p:par>
                                <p:cTn id="75" presetID="10" presetClass="entr" presetSubtype="0" fill="hold" grpId="0" nodeType="withEffect">
                                  <p:stCondLst>
                                    <p:cond delay="6000"/>
                                  </p:stCondLst>
                                  <p:childTnLst>
                                    <p:set>
                                      <p:cBhvr>
                                        <p:cTn id="76" dur="1" fill="hold">
                                          <p:stCondLst>
                                            <p:cond delay="0"/>
                                          </p:stCondLst>
                                        </p:cTn>
                                        <p:tgtEl>
                                          <p:spTgt spid="60"/>
                                        </p:tgtEl>
                                        <p:attrNameLst>
                                          <p:attrName>style.visibility</p:attrName>
                                        </p:attrNameLst>
                                      </p:cBhvr>
                                      <p:to>
                                        <p:strVal val="visible"/>
                                      </p:to>
                                    </p:set>
                                    <p:animEffect transition="in" filter="fade">
                                      <p:cBhvr>
                                        <p:cTn id="77" dur="500"/>
                                        <p:tgtEl>
                                          <p:spTgt spid="60"/>
                                        </p:tgtEl>
                                      </p:cBhvr>
                                    </p:animEffect>
                                  </p:childTnLst>
                                </p:cTn>
                              </p:par>
                              <p:par>
                                <p:cTn id="78" presetID="53" presetClass="entr" presetSubtype="16" fill="hold" grpId="0" nodeType="withEffect">
                                  <p:stCondLst>
                                    <p:cond delay="13700"/>
                                  </p:stCondLst>
                                  <p:childTnLst>
                                    <p:set>
                                      <p:cBhvr>
                                        <p:cTn id="79" dur="1" fill="hold">
                                          <p:stCondLst>
                                            <p:cond delay="0"/>
                                          </p:stCondLst>
                                        </p:cTn>
                                        <p:tgtEl>
                                          <p:spTgt spid="62"/>
                                        </p:tgtEl>
                                        <p:attrNameLst>
                                          <p:attrName>style.visibility</p:attrName>
                                        </p:attrNameLst>
                                      </p:cBhvr>
                                      <p:to>
                                        <p:strVal val="visible"/>
                                      </p:to>
                                    </p:set>
                                    <p:anim calcmode="lin" valueType="num">
                                      <p:cBhvr>
                                        <p:cTn id="80" dur="550" fill="hold"/>
                                        <p:tgtEl>
                                          <p:spTgt spid="62"/>
                                        </p:tgtEl>
                                        <p:attrNameLst>
                                          <p:attrName>ppt_w</p:attrName>
                                        </p:attrNameLst>
                                      </p:cBhvr>
                                      <p:tavLst>
                                        <p:tav tm="0">
                                          <p:val>
                                            <p:fltVal val="0"/>
                                          </p:val>
                                        </p:tav>
                                        <p:tav tm="100000">
                                          <p:val>
                                            <p:strVal val="#ppt_w"/>
                                          </p:val>
                                        </p:tav>
                                      </p:tavLst>
                                    </p:anim>
                                    <p:anim calcmode="lin" valueType="num">
                                      <p:cBhvr>
                                        <p:cTn id="81" dur="550" fill="hold"/>
                                        <p:tgtEl>
                                          <p:spTgt spid="62"/>
                                        </p:tgtEl>
                                        <p:attrNameLst>
                                          <p:attrName>ppt_h</p:attrName>
                                        </p:attrNameLst>
                                      </p:cBhvr>
                                      <p:tavLst>
                                        <p:tav tm="0">
                                          <p:val>
                                            <p:fltVal val="0"/>
                                          </p:val>
                                        </p:tav>
                                        <p:tav tm="100000">
                                          <p:val>
                                            <p:strVal val="#ppt_h"/>
                                          </p:val>
                                        </p:tav>
                                      </p:tavLst>
                                    </p:anim>
                                    <p:animEffect transition="in" filter="fade">
                                      <p:cBhvr>
                                        <p:cTn id="82" dur="550"/>
                                        <p:tgtEl>
                                          <p:spTgt spid="62"/>
                                        </p:tgtEl>
                                      </p:cBhvr>
                                    </p:animEffect>
                                  </p:childTnLst>
                                </p:cTn>
                              </p:par>
                              <p:par>
                                <p:cTn id="83" presetID="22" presetClass="entr" presetSubtype="4" fill="hold" nodeType="withEffect">
                                  <p:stCondLst>
                                    <p:cond delay="15800"/>
                                  </p:stCondLst>
                                  <p:childTnLst>
                                    <p:set>
                                      <p:cBhvr>
                                        <p:cTn id="84" dur="1" fill="hold">
                                          <p:stCondLst>
                                            <p:cond delay="0"/>
                                          </p:stCondLst>
                                        </p:cTn>
                                        <p:tgtEl>
                                          <p:spTgt spid="61"/>
                                        </p:tgtEl>
                                        <p:attrNameLst>
                                          <p:attrName>style.visibility</p:attrName>
                                        </p:attrNameLst>
                                      </p:cBhvr>
                                      <p:to>
                                        <p:strVal val="visible"/>
                                      </p:to>
                                    </p:set>
                                    <p:animEffect transition="in" filter="wipe(down)">
                                      <p:cBhvr>
                                        <p:cTn id="85" dur="800"/>
                                        <p:tgtEl>
                                          <p:spTgt spid="61"/>
                                        </p:tgtEl>
                                      </p:cBhvr>
                                    </p:animEffect>
                                  </p:childTnLst>
                                </p:cTn>
                              </p:par>
                              <p:par>
                                <p:cTn id="86" presetID="10" presetClass="entr" presetSubtype="0" fill="hold" grpId="0" nodeType="withEffect">
                                  <p:stCondLst>
                                    <p:cond delay="1700"/>
                                  </p:stCondLst>
                                  <p:childTnLst>
                                    <p:set>
                                      <p:cBhvr>
                                        <p:cTn id="87" dur="1" fill="hold">
                                          <p:stCondLst>
                                            <p:cond delay="0"/>
                                          </p:stCondLst>
                                        </p:cTn>
                                        <p:tgtEl>
                                          <p:spTgt spid="64"/>
                                        </p:tgtEl>
                                        <p:attrNameLst>
                                          <p:attrName>style.visibility</p:attrName>
                                        </p:attrNameLst>
                                      </p:cBhvr>
                                      <p:to>
                                        <p:strVal val="visible"/>
                                      </p:to>
                                    </p:set>
                                    <p:animEffect transition="in" filter="fade">
                                      <p:cBhvr>
                                        <p:cTn id="88" dur="500"/>
                                        <p:tgtEl>
                                          <p:spTgt spid="64"/>
                                        </p:tgtEl>
                                      </p:cBhvr>
                                    </p:animEffect>
                                  </p:childTnLst>
                                </p:cTn>
                              </p:par>
                              <p:par>
                                <p:cTn id="89" presetID="10" presetClass="entr" presetSubtype="0" fill="hold" grpId="0" nodeType="withEffect">
                                  <p:stCondLst>
                                    <p:cond delay="1700"/>
                                  </p:stCondLst>
                                  <p:childTnLst>
                                    <p:set>
                                      <p:cBhvr>
                                        <p:cTn id="90" dur="1" fill="hold">
                                          <p:stCondLst>
                                            <p:cond delay="0"/>
                                          </p:stCondLst>
                                        </p:cTn>
                                        <p:tgtEl>
                                          <p:spTgt spid="65"/>
                                        </p:tgtEl>
                                        <p:attrNameLst>
                                          <p:attrName>style.visibility</p:attrName>
                                        </p:attrNameLst>
                                      </p:cBhvr>
                                      <p:to>
                                        <p:strVal val="visible"/>
                                      </p:to>
                                    </p:set>
                                    <p:animEffect transition="in" filter="fade">
                                      <p:cBhvr>
                                        <p:cTn id="91" dur="500"/>
                                        <p:tgtEl>
                                          <p:spTgt spid="65"/>
                                        </p:tgtEl>
                                      </p:cBhvr>
                                    </p:animEffect>
                                  </p:childTnLst>
                                </p:cTn>
                              </p:par>
                              <p:par>
                                <p:cTn id="92" presetID="22" presetClass="entr" presetSubtype="4" fill="hold" nodeType="withEffect">
                                  <p:stCondLst>
                                    <p:cond delay="300"/>
                                  </p:stCondLst>
                                  <p:childTnLst>
                                    <p:set>
                                      <p:cBhvr>
                                        <p:cTn id="93" dur="1" fill="hold">
                                          <p:stCondLst>
                                            <p:cond delay="0"/>
                                          </p:stCondLst>
                                        </p:cTn>
                                        <p:tgtEl>
                                          <p:spTgt spid="68"/>
                                        </p:tgtEl>
                                        <p:attrNameLst>
                                          <p:attrName>style.visibility</p:attrName>
                                        </p:attrNameLst>
                                      </p:cBhvr>
                                      <p:to>
                                        <p:strVal val="visible"/>
                                      </p:to>
                                    </p:set>
                                    <p:animEffect transition="in" filter="wipe(down)">
                                      <p:cBhvr>
                                        <p:cTn id="94" dur="750"/>
                                        <p:tgtEl>
                                          <p:spTgt spid="68"/>
                                        </p:tgtEl>
                                      </p:cBhvr>
                                    </p:animEffect>
                                  </p:childTnLst>
                                </p:cTn>
                              </p:par>
                              <p:par>
                                <p:cTn id="95" presetID="10" presetClass="entr" presetSubtype="0" fill="hold" grpId="0" nodeType="withEffect">
                                  <p:stCondLst>
                                    <p:cond delay="500"/>
                                  </p:stCondLst>
                                  <p:childTnLst>
                                    <p:set>
                                      <p:cBhvr>
                                        <p:cTn id="96" dur="1" fill="hold">
                                          <p:stCondLst>
                                            <p:cond delay="0"/>
                                          </p:stCondLst>
                                        </p:cTn>
                                        <p:tgtEl>
                                          <p:spTgt spid="79"/>
                                        </p:tgtEl>
                                        <p:attrNameLst>
                                          <p:attrName>style.visibility</p:attrName>
                                        </p:attrNameLst>
                                      </p:cBhvr>
                                      <p:to>
                                        <p:strVal val="visible"/>
                                      </p:to>
                                    </p:set>
                                    <p:animEffect transition="in" filter="fade">
                                      <p:cBhvr>
                                        <p:cTn id="97" dur="500"/>
                                        <p:tgtEl>
                                          <p:spTgt spid="79"/>
                                        </p:tgtEl>
                                      </p:cBhvr>
                                    </p:animEffect>
                                  </p:childTnLst>
                                </p:cTn>
                              </p:par>
                              <p:par>
                                <p:cTn id="98" presetID="22" presetClass="entr" presetSubtype="8" fill="hold" nodeType="withEffect">
                                  <p:stCondLst>
                                    <p:cond delay="1000"/>
                                  </p:stCondLst>
                                  <p:childTnLst>
                                    <p:set>
                                      <p:cBhvr>
                                        <p:cTn id="99" dur="1" fill="hold">
                                          <p:stCondLst>
                                            <p:cond delay="0"/>
                                          </p:stCondLst>
                                        </p:cTn>
                                        <p:tgtEl>
                                          <p:spTgt spid="72"/>
                                        </p:tgtEl>
                                        <p:attrNameLst>
                                          <p:attrName>style.visibility</p:attrName>
                                        </p:attrNameLst>
                                      </p:cBhvr>
                                      <p:to>
                                        <p:strVal val="visible"/>
                                      </p:to>
                                    </p:set>
                                    <p:animEffect transition="in" filter="wipe(left)">
                                      <p:cBhvr>
                                        <p:cTn id="100" dur="800"/>
                                        <p:tgtEl>
                                          <p:spTgt spid="72"/>
                                        </p:tgtEl>
                                      </p:cBhvr>
                                    </p:animEffect>
                                  </p:childTnLst>
                                </p:cTn>
                              </p:par>
                              <p:par>
                                <p:cTn id="101" presetID="10" presetClass="entr" presetSubtype="0" fill="hold" grpId="0" nodeType="withEffect">
                                  <p:stCondLst>
                                    <p:cond delay="3700"/>
                                  </p:stCondLst>
                                  <p:childTnLst>
                                    <p:set>
                                      <p:cBhvr>
                                        <p:cTn id="102" dur="1" fill="hold">
                                          <p:stCondLst>
                                            <p:cond delay="0"/>
                                          </p:stCondLst>
                                        </p:cTn>
                                        <p:tgtEl>
                                          <p:spTgt spid="74"/>
                                        </p:tgtEl>
                                        <p:attrNameLst>
                                          <p:attrName>style.visibility</p:attrName>
                                        </p:attrNameLst>
                                      </p:cBhvr>
                                      <p:to>
                                        <p:strVal val="visible"/>
                                      </p:to>
                                    </p:set>
                                    <p:animEffect transition="in" filter="fade">
                                      <p:cBhvr>
                                        <p:cTn id="103" dur="500"/>
                                        <p:tgtEl>
                                          <p:spTgt spid="74"/>
                                        </p:tgtEl>
                                      </p:cBhvr>
                                    </p:animEffect>
                                  </p:childTnLst>
                                </p:cTn>
                              </p:par>
                              <p:par>
                                <p:cTn id="104" presetID="10" presetClass="entr" presetSubtype="0" fill="hold" grpId="0" nodeType="withEffect">
                                  <p:stCondLst>
                                    <p:cond delay="6000"/>
                                  </p:stCondLst>
                                  <p:childTnLst>
                                    <p:set>
                                      <p:cBhvr>
                                        <p:cTn id="105" dur="1" fill="hold">
                                          <p:stCondLst>
                                            <p:cond delay="0"/>
                                          </p:stCondLst>
                                        </p:cTn>
                                        <p:tgtEl>
                                          <p:spTgt spid="75"/>
                                        </p:tgtEl>
                                        <p:attrNameLst>
                                          <p:attrName>style.visibility</p:attrName>
                                        </p:attrNameLst>
                                      </p:cBhvr>
                                      <p:to>
                                        <p:strVal val="visible"/>
                                      </p:to>
                                    </p:set>
                                    <p:animEffect transition="in" filter="fade">
                                      <p:cBhvr>
                                        <p:cTn id="106" dur="500"/>
                                        <p:tgtEl>
                                          <p:spTgt spid="75"/>
                                        </p:tgtEl>
                                      </p:cBhvr>
                                    </p:animEffect>
                                  </p:childTnLst>
                                </p:cTn>
                              </p:par>
                              <p:par>
                                <p:cTn id="107" presetID="53" presetClass="entr" presetSubtype="16" fill="hold" grpId="0" nodeType="withEffect">
                                  <p:stCondLst>
                                    <p:cond delay="13700"/>
                                  </p:stCondLst>
                                  <p:childTnLst>
                                    <p:set>
                                      <p:cBhvr>
                                        <p:cTn id="108" dur="1" fill="hold">
                                          <p:stCondLst>
                                            <p:cond delay="0"/>
                                          </p:stCondLst>
                                        </p:cTn>
                                        <p:tgtEl>
                                          <p:spTgt spid="77"/>
                                        </p:tgtEl>
                                        <p:attrNameLst>
                                          <p:attrName>style.visibility</p:attrName>
                                        </p:attrNameLst>
                                      </p:cBhvr>
                                      <p:to>
                                        <p:strVal val="visible"/>
                                      </p:to>
                                    </p:set>
                                    <p:anim calcmode="lin" valueType="num">
                                      <p:cBhvr>
                                        <p:cTn id="109" dur="550" fill="hold"/>
                                        <p:tgtEl>
                                          <p:spTgt spid="77"/>
                                        </p:tgtEl>
                                        <p:attrNameLst>
                                          <p:attrName>ppt_w</p:attrName>
                                        </p:attrNameLst>
                                      </p:cBhvr>
                                      <p:tavLst>
                                        <p:tav tm="0">
                                          <p:val>
                                            <p:fltVal val="0"/>
                                          </p:val>
                                        </p:tav>
                                        <p:tav tm="100000">
                                          <p:val>
                                            <p:strVal val="#ppt_w"/>
                                          </p:val>
                                        </p:tav>
                                      </p:tavLst>
                                    </p:anim>
                                    <p:anim calcmode="lin" valueType="num">
                                      <p:cBhvr>
                                        <p:cTn id="110" dur="550" fill="hold"/>
                                        <p:tgtEl>
                                          <p:spTgt spid="77"/>
                                        </p:tgtEl>
                                        <p:attrNameLst>
                                          <p:attrName>ppt_h</p:attrName>
                                        </p:attrNameLst>
                                      </p:cBhvr>
                                      <p:tavLst>
                                        <p:tav tm="0">
                                          <p:val>
                                            <p:fltVal val="0"/>
                                          </p:val>
                                        </p:tav>
                                        <p:tav tm="100000">
                                          <p:val>
                                            <p:strVal val="#ppt_h"/>
                                          </p:val>
                                        </p:tav>
                                      </p:tavLst>
                                    </p:anim>
                                    <p:animEffect transition="in" filter="fade">
                                      <p:cBhvr>
                                        <p:cTn id="111" dur="550"/>
                                        <p:tgtEl>
                                          <p:spTgt spid="77"/>
                                        </p:tgtEl>
                                      </p:cBhvr>
                                    </p:animEffect>
                                  </p:childTnLst>
                                </p:cTn>
                              </p:par>
                              <p:par>
                                <p:cTn id="112" presetID="22" presetClass="entr" presetSubtype="4" fill="hold" nodeType="withEffect">
                                  <p:stCondLst>
                                    <p:cond delay="15800"/>
                                  </p:stCondLst>
                                  <p:childTnLst>
                                    <p:set>
                                      <p:cBhvr>
                                        <p:cTn id="113" dur="1" fill="hold">
                                          <p:stCondLst>
                                            <p:cond delay="0"/>
                                          </p:stCondLst>
                                        </p:cTn>
                                        <p:tgtEl>
                                          <p:spTgt spid="76"/>
                                        </p:tgtEl>
                                        <p:attrNameLst>
                                          <p:attrName>style.visibility</p:attrName>
                                        </p:attrNameLst>
                                      </p:cBhvr>
                                      <p:to>
                                        <p:strVal val="visible"/>
                                      </p:to>
                                    </p:set>
                                    <p:animEffect transition="in" filter="wipe(down)">
                                      <p:cBhvr>
                                        <p:cTn id="114" dur="800"/>
                                        <p:tgtEl>
                                          <p:spTgt spid="76"/>
                                        </p:tgtEl>
                                      </p:cBhvr>
                                    </p:animEffect>
                                  </p:childTnLst>
                                </p:cTn>
                              </p:par>
                              <p:par>
                                <p:cTn id="115" presetID="10" presetClass="entr" presetSubtype="0" fill="hold" grpId="0" nodeType="withEffect">
                                  <p:stCondLst>
                                    <p:cond delay="1700"/>
                                  </p:stCondLst>
                                  <p:childTnLst>
                                    <p:set>
                                      <p:cBhvr>
                                        <p:cTn id="116" dur="1" fill="hold">
                                          <p:stCondLst>
                                            <p:cond delay="0"/>
                                          </p:stCondLst>
                                        </p:cTn>
                                        <p:tgtEl>
                                          <p:spTgt spid="80"/>
                                        </p:tgtEl>
                                        <p:attrNameLst>
                                          <p:attrName>style.visibility</p:attrName>
                                        </p:attrNameLst>
                                      </p:cBhvr>
                                      <p:to>
                                        <p:strVal val="visible"/>
                                      </p:to>
                                    </p:set>
                                    <p:animEffect transition="in" filter="fade">
                                      <p:cBhvr>
                                        <p:cTn id="117" dur="500"/>
                                        <p:tgtEl>
                                          <p:spTgt spid="80"/>
                                        </p:tgtEl>
                                      </p:cBhvr>
                                    </p:animEffect>
                                  </p:childTnLst>
                                </p:cTn>
                              </p:par>
                              <p:par>
                                <p:cTn id="118" presetID="10" presetClass="entr" presetSubtype="0" fill="hold" grpId="0" nodeType="withEffect">
                                  <p:stCondLst>
                                    <p:cond delay="1700"/>
                                  </p:stCondLst>
                                  <p:childTnLst>
                                    <p:set>
                                      <p:cBhvr>
                                        <p:cTn id="119" dur="1" fill="hold">
                                          <p:stCondLst>
                                            <p:cond delay="0"/>
                                          </p:stCondLst>
                                        </p:cTn>
                                        <p:tgtEl>
                                          <p:spTgt spid="81"/>
                                        </p:tgtEl>
                                        <p:attrNameLst>
                                          <p:attrName>style.visibility</p:attrName>
                                        </p:attrNameLst>
                                      </p:cBhvr>
                                      <p:to>
                                        <p:strVal val="visible"/>
                                      </p:to>
                                    </p:set>
                                    <p:animEffect transition="in" filter="fade">
                                      <p:cBhvr>
                                        <p:cTn id="120"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49" grpId="0" animBg="1"/>
      <p:bldP spid="50" grpId="0" animBg="1"/>
      <p:bldP spid="51" grpId="0"/>
      <p:bldP spid="52" grpId="0"/>
      <p:bldP spid="31" grpId="0" animBg="1"/>
      <p:bldP spid="34" grpId="0" animBg="1"/>
      <p:bldP spid="36" grpId="0" animBg="1"/>
      <p:bldP spid="37" grpId="0" animBg="1"/>
      <p:bldP spid="38" grpId="0"/>
      <p:bldP spid="48" grpId="0"/>
      <p:bldP spid="59" grpId="0" animBg="1"/>
      <p:bldP spid="60" grpId="0" animBg="1"/>
      <p:bldP spid="62" grpId="0" animBg="1"/>
      <p:bldP spid="63" grpId="0" animBg="1"/>
      <p:bldP spid="64" grpId="0"/>
      <p:bldP spid="65" grpId="0"/>
      <p:bldP spid="74" grpId="0" animBg="1"/>
      <p:bldP spid="75" grpId="0" animBg="1"/>
      <p:bldP spid="77" grpId="0" animBg="1"/>
      <p:bldP spid="79" grpId="0" animBg="1"/>
      <p:bldP spid="80" grpId="0"/>
      <p:bldP spid="81"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Picture 4"/>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38125" y="-255588"/>
            <a:ext cx="1825625" cy="1095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585217" y="1567602"/>
            <a:ext cx="3945913" cy="369332"/>
          </a:xfrm>
          <a:prstGeom prst="rect">
            <a:avLst/>
          </a:prstGeom>
        </p:spPr>
        <p:txBody>
          <a:bodyPr wrap="square" anchor="b">
            <a:spAutoFit/>
          </a:bodyPr>
          <a:lstStyle>
            <a:lvl1pPr marL="0" indent="0">
              <a:buNone/>
              <a:defRPr sz="1800" b="0">
                <a:solidFill>
                  <a:srgbClr val="7E808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4" name="Content Placeholder 3"/>
          <p:cNvSpPr>
            <a:spLocks noGrp="1"/>
          </p:cNvSpPr>
          <p:nvPr>
            <p:ph sz="half" idx="2"/>
          </p:nvPr>
        </p:nvSpPr>
        <p:spPr>
          <a:xfrm>
            <a:off x="585217" y="1923048"/>
            <a:ext cx="3944789" cy="2461356"/>
          </a:xfrm>
          <a:prstGeom prst="rect">
            <a:avLst/>
          </a:prstGeom>
        </p:spPr>
        <p:txBody>
          <a:bodyPr/>
          <a:lstStyle>
            <a:lvl1pPr marL="342900" indent="-342900">
              <a:buClr>
                <a:srgbClr val="FF4C00"/>
              </a:buClr>
              <a:buFont typeface="Wingdings" pitchFamily="2" charset="2"/>
              <a:buChar char="§"/>
              <a:defRPr sz="1600"/>
            </a:lvl1pPr>
            <a:lvl2pPr marL="742950" indent="-285750">
              <a:buClr>
                <a:srgbClr val="FF4C00"/>
              </a:buClr>
              <a:buFont typeface="Wingdings" pitchFamily="2" charset="2"/>
              <a:buChar char="§"/>
              <a:defRPr sz="1400"/>
            </a:lvl2pPr>
            <a:lvl3pPr marL="1143000" indent="-228600">
              <a:buClr>
                <a:srgbClr val="FF4C00"/>
              </a:buClr>
              <a:buFont typeface="Wingdings" pitchFamily="2" charset="2"/>
              <a:buChar char="§"/>
              <a:defRPr sz="1200"/>
            </a:lvl3pPr>
            <a:lvl4pPr marL="1600200" indent="-228600">
              <a:buClr>
                <a:srgbClr val="FF4C00"/>
              </a:buClr>
              <a:buFont typeface="Wingdings" pitchFamily="2" charset="2"/>
              <a:buChar char="§"/>
              <a:defRPr sz="10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3"/>
          </p:nvPr>
        </p:nvSpPr>
        <p:spPr>
          <a:xfrm>
            <a:off x="4585099" y="1567602"/>
            <a:ext cx="3941064" cy="369332"/>
          </a:xfrm>
          <a:prstGeom prst="rect">
            <a:avLst/>
          </a:prstGeom>
        </p:spPr>
        <p:txBody>
          <a:bodyPr wrap="square" anchor="b">
            <a:spAutoFit/>
          </a:bodyPr>
          <a:lstStyle>
            <a:lvl1pPr marL="0" indent="0">
              <a:buNone/>
              <a:defRPr sz="1800" b="0">
                <a:solidFill>
                  <a:srgbClr val="7E808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6" name="Content Placeholder 5"/>
          <p:cNvSpPr>
            <a:spLocks noGrp="1"/>
          </p:cNvSpPr>
          <p:nvPr>
            <p:ph sz="quarter" idx="4"/>
          </p:nvPr>
        </p:nvSpPr>
        <p:spPr>
          <a:xfrm>
            <a:off x="4585099" y="1923049"/>
            <a:ext cx="3941064" cy="2462018"/>
          </a:xfrm>
          <a:prstGeom prst="rect">
            <a:avLst/>
          </a:prstGeom>
        </p:spPr>
        <p:txBody>
          <a:bodyPr/>
          <a:lstStyle>
            <a:lvl1pPr marL="342900" indent="-342900">
              <a:buClr>
                <a:srgbClr val="FF4C00"/>
              </a:buClr>
              <a:buFont typeface="Wingdings" pitchFamily="2" charset="2"/>
              <a:buChar char="§"/>
              <a:defRPr sz="1600"/>
            </a:lvl1pPr>
            <a:lvl2pPr marL="742950" indent="-285750">
              <a:buClr>
                <a:srgbClr val="FF4C00"/>
              </a:buClr>
              <a:buFont typeface="Wingdings" pitchFamily="2" charset="2"/>
              <a:buChar char="§"/>
              <a:defRPr sz="1400"/>
            </a:lvl2pPr>
            <a:lvl3pPr marL="1143000" indent="-228600">
              <a:buClr>
                <a:srgbClr val="FF4C00"/>
              </a:buClr>
              <a:buFont typeface="Wingdings" pitchFamily="2" charset="2"/>
              <a:buChar char="§"/>
              <a:defRPr sz="1200"/>
            </a:lvl3pPr>
            <a:lvl4pPr marL="1600200" indent="-228600">
              <a:buClr>
                <a:srgbClr val="FF4C00"/>
              </a:buClr>
              <a:buFont typeface="Wingdings" pitchFamily="2" charset="2"/>
              <a:buChar char="§"/>
              <a:defRPr sz="10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itle Placeholder 1"/>
          <p:cNvSpPr>
            <a:spLocks noGrp="1"/>
          </p:cNvSpPr>
          <p:nvPr>
            <p:ph type="title"/>
          </p:nvPr>
        </p:nvSpPr>
        <p:spPr>
          <a:xfrm>
            <a:off x="585216" y="1113804"/>
            <a:ext cx="7946136" cy="400050"/>
          </a:xfrm>
          <a:prstGeom prst="rect">
            <a:avLst/>
          </a:prstGeom>
        </p:spPr>
        <p:txBody>
          <a:bodyPr rtlCol="0" anchor="ctr">
            <a:normAutofit/>
          </a:bodyPr>
          <a:lstStyle>
            <a:lvl1pPr>
              <a:defRPr sz="2400" b="0" i="0">
                <a:solidFill>
                  <a:srgbClr val="FF4C00"/>
                </a:solidFill>
                <a:latin typeface="Arial"/>
                <a:cs typeface="Arial"/>
              </a:defRPr>
            </a:lvl1pPr>
          </a:lstStyle>
          <a:p>
            <a:r>
              <a:rPr lang="en-CA"/>
              <a:t>Click to edit Master title style</a:t>
            </a:r>
            <a:endParaRPr lang="en-US"/>
          </a:p>
        </p:txBody>
      </p:sp>
      <p:sp>
        <p:nvSpPr>
          <p:cNvPr id="9" name="Text Placeholder 4"/>
          <p:cNvSpPr>
            <a:spLocks noGrp="1"/>
          </p:cNvSpPr>
          <p:nvPr>
            <p:ph type="body" sz="quarter" idx="12"/>
          </p:nvPr>
        </p:nvSpPr>
        <p:spPr>
          <a:xfrm>
            <a:off x="3505200" y="4857750"/>
            <a:ext cx="2133600" cy="171450"/>
          </a:xfrm>
          <a:prstGeom prst="rect">
            <a:avLst/>
          </a:prstGeom>
        </p:spPr>
        <p:txBody>
          <a:bodyPr/>
          <a:lstStyle>
            <a:lvl1pPr marL="0" indent="0" algn="ctr">
              <a:buNone/>
              <a:defRPr sz="900"/>
            </a:lvl1pPr>
            <a:lvl2pPr>
              <a:defRPr sz="900"/>
            </a:lvl2pPr>
            <a:lvl3pPr>
              <a:defRPr sz="900"/>
            </a:lvl3pPr>
            <a:lvl4pPr>
              <a:defRPr sz="900"/>
            </a:lvl4pPr>
            <a:lvl5pPr marL="1828800" indent="0">
              <a:buNone/>
              <a:defRPr sz="900" baseline="0"/>
            </a:lvl5pPr>
          </a:lstStyle>
          <a:p>
            <a:pPr lvl="0"/>
            <a:r>
              <a:rPr lang="en-US"/>
              <a:t>Click to edit Master text styles</a:t>
            </a:r>
          </a:p>
        </p:txBody>
      </p:sp>
      <p:sp>
        <p:nvSpPr>
          <p:cNvPr id="16" name="Picture Placeholder 2"/>
          <p:cNvSpPr>
            <a:spLocks noGrp="1"/>
          </p:cNvSpPr>
          <p:nvPr>
            <p:ph type="pic" sz="quarter" idx="16"/>
          </p:nvPr>
        </p:nvSpPr>
        <p:spPr>
          <a:xfrm>
            <a:off x="6572835" y="174975"/>
            <a:ext cx="2186154" cy="496961"/>
          </a:xfrm>
          <a:prstGeom prst="rect">
            <a:avLst/>
          </a:prstGeom>
        </p:spPr>
        <p:txBody>
          <a:bodyPr anchor="ctr"/>
          <a:lstStyle>
            <a:lvl1pPr marL="0" indent="0" algn="ctr">
              <a:buFontTx/>
              <a:buNone/>
              <a:defRPr/>
            </a:lvl1pPr>
          </a:lstStyle>
          <a:p>
            <a:pPr lvl="0"/>
            <a:r>
              <a:rPr lang="en-US" noProof="0"/>
              <a:t>Click icon to add picture</a:t>
            </a:r>
          </a:p>
        </p:txBody>
      </p:sp>
    </p:spTree>
    <p:extLst>
      <p:ext uri="{BB962C8B-B14F-4D97-AF65-F5344CB8AC3E}">
        <p14:creationId xmlns:p14="http://schemas.microsoft.com/office/powerpoint/2010/main" val="20623929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ext and Side 1">
    <p:spTree>
      <p:nvGrpSpPr>
        <p:cNvPr id="1" name=""/>
        <p:cNvGrpSpPr/>
        <p:nvPr/>
      </p:nvGrpSpPr>
      <p:grpSpPr>
        <a:xfrm>
          <a:off x="0" y="0"/>
          <a:ext cx="0" cy="0"/>
          <a:chOff x="0" y="0"/>
          <a:chExt cx="0" cy="0"/>
        </a:xfrm>
      </p:grpSpPr>
      <p:sp>
        <p:nvSpPr>
          <p:cNvPr id="4" name="Content Placeholder 4"/>
          <p:cNvSpPr>
            <a:spLocks noGrp="1"/>
          </p:cNvSpPr>
          <p:nvPr>
            <p:ph sz="quarter" idx="10" hasCustomPrompt="1"/>
          </p:nvPr>
        </p:nvSpPr>
        <p:spPr>
          <a:xfrm>
            <a:off x="228599" y="1428750"/>
            <a:ext cx="4572000" cy="3276600"/>
          </a:xfrm>
        </p:spPr>
        <p:txBody>
          <a:bodyPr>
            <a:normAutofit/>
          </a:bodyPr>
          <a:lstStyle>
            <a:lvl1pPr marL="180967" indent="-180967">
              <a:buClr>
                <a:schemeClr val="tx2"/>
              </a:buClr>
              <a:buFont typeface="Wingdings" panose="05000000000000000000" pitchFamily="2" charset="2"/>
              <a:buChar char="§"/>
              <a:defRPr sz="1400">
                <a:solidFill>
                  <a:srgbClr val="404040"/>
                </a:solidFill>
              </a:defRPr>
            </a:lvl1pPr>
            <a:lvl2pPr marL="541312" indent="-180967">
              <a:buClr>
                <a:schemeClr val="tx2"/>
              </a:buClr>
              <a:buFont typeface="Wingdings" panose="05000000000000000000" pitchFamily="2" charset="2"/>
              <a:buChar char="§"/>
              <a:defRPr sz="1600">
                <a:solidFill>
                  <a:srgbClr val="404040"/>
                </a:solidFill>
              </a:defRPr>
            </a:lvl2pPr>
            <a:lvl3pPr marL="1142944" indent="-228588">
              <a:buClr>
                <a:schemeClr val="tx2"/>
              </a:buClr>
              <a:buFont typeface="Wingdings" panose="05000000000000000000" pitchFamily="2" charset="2"/>
              <a:buChar char="§"/>
              <a:defRPr sz="1400">
                <a:solidFill>
                  <a:srgbClr val="404040"/>
                </a:solidFill>
                <a:latin typeface="+mj-lt"/>
              </a:defRPr>
            </a:lvl3pPr>
            <a:lvl4pPr marL="1542974" indent="-285736">
              <a:buClr>
                <a:schemeClr val="tx2"/>
              </a:buClr>
              <a:buFont typeface="Wingdings" panose="05000000000000000000" pitchFamily="2" charset="2"/>
              <a:buChar char="§"/>
              <a:defRPr sz="1200">
                <a:solidFill>
                  <a:srgbClr val="404040"/>
                </a:solidFill>
                <a:latin typeface="+mj-lt"/>
              </a:defRPr>
            </a:lvl4pPr>
            <a:lvl5pPr marL="2057297" indent="-228588">
              <a:buClr>
                <a:schemeClr val="tx2"/>
              </a:buClr>
              <a:buFont typeface="Wingdings" panose="05000000000000000000" pitchFamily="2" charset="2"/>
              <a:buChar char="§"/>
              <a:defRPr sz="1100">
                <a:solidFill>
                  <a:srgbClr val="404040"/>
                </a:solidFill>
                <a:latin typeface="+mj-lt"/>
              </a:defRPr>
            </a:lvl5pPr>
          </a:lstStyle>
          <a:p>
            <a:pPr lvl="0"/>
            <a:r>
              <a:rPr lang="en-US" dirty="0"/>
              <a:t>Click to edit Master text styles</a:t>
            </a:r>
          </a:p>
          <a:p>
            <a:pPr lvl="1"/>
            <a:endParaRPr lang="en-US" dirty="0"/>
          </a:p>
        </p:txBody>
      </p:sp>
      <p:sp>
        <p:nvSpPr>
          <p:cNvPr id="5" name="Title 2"/>
          <p:cNvSpPr>
            <a:spLocks noGrp="1"/>
          </p:cNvSpPr>
          <p:nvPr>
            <p:ph type="title"/>
          </p:nvPr>
        </p:nvSpPr>
        <p:spPr>
          <a:xfrm>
            <a:off x="228600" y="453182"/>
            <a:ext cx="4571999" cy="762001"/>
          </a:xfrm>
        </p:spPr>
        <p:txBody>
          <a:bodyPr/>
          <a:lstStyle>
            <a:lvl1pPr>
              <a:defRPr/>
            </a:lvl1pPr>
          </a:lstStyle>
          <a:p>
            <a:r>
              <a:rPr lang="en-US"/>
              <a:t>Click to edit Master title style</a:t>
            </a:r>
            <a:endParaRPr lang="en-US" dirty="0"/>
          </a:p>
        </p:txBody>
      </p:sp>
      <p:cxnSp>
        <p:nvCxnSpPr>
          <p:cNvPr id="6" name="Straight Connector 5"/>
          <p:cNvCxnSpPr/>
          <p:nvPr/>
        </p:nvCxnSpPr>
        <p:spPr>
          <a:xfrm>
            <a:off x="228599" y="453181"/>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0" name="Picture Placeholder 9"/>
          <p:cNvSpPr>
            <a:spLocks noGrp="1"/>
          </p:cNvSpPr>
          <p:nvPr>
            <p:ph type="pic" sz="quarter" idx="11"/>
          </p:nvPr>
        </p:nvSpPr>
        <p:spPr>
          <a:xfrm>
            <a:off x="5029200" y="0"/>
            <a:ext cx="4114800" cy="5143500"/>
          </a:xfrm>
        </p:spPr>
        <p:txBody>
          <a:bodyPr/>
          <a:lstStyle/>
          <a:p>
            <a:r>
              <a:rPr lang="en-US"/>
              <a:t>Click icon to add picture</a:t>
            </a:r>
            <a:endParaRPr lang="en-CA"/>
          </a:p>
        </p:txBody>
      </p:sp>
      <p:cxnSp>
        <p:nvCxnSpPr>
          <p:cNvPr id="7" name="Straight Connector 6"/>
          <p:cNvCxnSpPr/>
          <p:nvPr/>
        </p:nvCxnSpPr>
        <p:spPr>
          <a:xfrm>
            <a:off x="228599" y="453181"/>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1" name="TextBox 10"/>
          <p:cNvSpPr txBox="1"/>
          <p:nvPr/>
        </p:nvSpPr>
        <p:spPr>
          <a:xfrm>
            <a:off x="3200400" y="4933952"/>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8" name="Straight Connector 7"/>
          <p:cNvCxnSpPr/>
          <p:nvPr/>
        </p:nvCxnSpPr>
        <p:spPr>
          <a:xfrm>
            <a:off x="228599" y="453181"/>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9" name="Straight Connector 8">
            <a:extLst>
              <a:ext uri="{FF2B5EF4-FFF2-40B4-BE49-F238E27FC236}">
                <a16:creationId xmlns:a16="http://schemas.microsoft.com/office/drawing/2014/main" id="{7109D788-B147-E9AC-DFD1-D4843E841953}"/>
              </a:ext>
            </a:extLst>
          </p:cNvPr>
          <p:cNvCxnSpPr/>
          <p:nvPr userDrawn="1"/>
        </p:nvCxnSpPr>
        <p:spPr>
          <a:xfrm>
            <a:off x="228599" y="453181"/>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4093973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ext and Image 2">
    <p:spTree>
      <p:nvGrpSpPr>
        <p:cNvPr id="1" name=""/>
        <p:cNvGrpSpPr/>
        <p:nvPr/>
      </p:nvGrpSpPr>
      <p:grpSpPr>
        <a:xfrm>
          <a:off x="0" y="0"/>
          <a:ext cx="0" cy="0"/>
          <a:chOff x="0" y="0"/>
          <a:chExt cx="0" cy="0"/>
        </a:xfrm>
      </p:grpSpPr>
      <p:sp>
        <p:nvSpPr>
          <p:cNvPr id="24" name="Rectangle 23"/>
          <p:cNvSpPr/>
          <p:nvPr/>
        </p:nvSpPr>
        <p:spPr>
          <a:xfrm>
            <a:off x="7239841" y="4966635"/>
            <a:ext cx="1905002" cy="176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9" name="Title 2"/>
          <p:cNvSpPr>
            <a:spLocks noGrp="1"/>
          </p:cNvSpPr>
          <p:nvPr>
            <p:ph type="title"/>
          </p:nvPr>
        </p:nvSpPr>
        <p:spPr>
          <a:xfrm>
            <a:off x="228600" y="133348"/>
            <a:ext cx="4267200" cy="762002"/>
          </a:xfrm>
        </p:spPr>
        <p:txBody>
          <a:bodyPr/>
          <a:lstStyle>
            <a:lvl1pPr>
              <a:defRPr/>
            </a:lvl1pPr>
          </a:lstStyle>
          <a:p>
            <a:r>
              <a:rPr lang="en-US"/>
              <a:t>Click to edit Master title style</a:t>
            </a:r>
            <a:endParaRPr lang="en-US" dirty="0"/>
          </a:p>
        </p:txBody>
      </p:sp>
      <p:sp>
        <p:nvSpPr>
          <p:cNvPr id="22" name="Right Triangle 21"/>
          <p:cNvSpPr/>
          <p:nvPr/>
        </p:nvSpPr>
        <p:spPr>
          <a:xfrm flipH="1">
            <a:off x="7075027" y="4966634"/>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6" name="Straight Connector 5"/>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3" name="Content Placeholder 4"/>
          <p:cNvSpPr>
            <a:spLocks noGrp="1"/>
          </p:cNvSpPr>
          <p:nvPr>
            <p:ph sz="quarter" idx="11" hasCustomPrompt="1"/>
          </p:nvPr>
        </p:nvSpPr>
        <p:spPr>
          <a:xfrm>
            <a:off x="228600" y="1581150"/>
            <a:ext cx="4267200" cy="34290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0" name="Content Placeholder 4"/>
          <p:cNvSpPr>
            <a:spLocks noGrp="1"/>
          </p:cNvSpPr>
          <p:nvPr>
            <p:ph sz="quarter" idx="12" hasCustomPrompt="1"/>
          </p:nvPr>
        </p:nvSpPr>
        <p:spPr>
          <a:xfrm>
            <a:off x="228600" y="1047750"/>
            <a:ext cx="4267200" cy="381000"/>
          </a:xfrm>
        </p:spPr>
        <p:txBody>
          <a:bodyPr>
            <a:normAutofit/>
          </a:bodyPr>
          <a:lstStyle>
            <a:lvl1pPr marL="0" indent="0">
              <a:buClr>
                <a:schemeClr val="tx2"/>
              </a:buClr>
              <a:buFont typeface="Wingdings" panose="05000000000000000000" pitchFamily="2" charset="2"/>
              <a:buNone/>
              <a:defRPr sz="18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2" name="Picture Placeholder 19"/>
          <p:cNvSpPr>
            <a:spLocks noGrp="1"/>
          </p:cNvSpPr>
          <p:nvPr>
            <p:ph type="pic" sz="quarter" idx="10"/>
          </p:nvPr>
        </p:nvSpPr>
        <p:spPr>
          <a:xfrm>
            <a:off x="4648201" y="1"/>
            <a:ext cx="4496641" cy="5143499"/>
          </a:xfrm>
        </p:spPr>
        <p:txBody>
          <a:bodyPr/>
          <a:lstStyle>
            <a:lvl1pPr marL="0" indent="0">
              <a:buNone/>
              <a:defRPr/>
            </a:lvl1pPr>
          </a:lstStyle>
          <a:p>
            <a:r>
              <a:rPr lang="en-US"/>
              <a:t>Click icon to add picture</a:t>
            </a:r>
            <a:endParaRPr lang="en-CA" dirty="0"/>
          </a:p>
        </p:txBody>
      </p:sp>
      <p:sp>
        <p:nvSpPr>
          <p:cNvPr id="11" name="Rectangle 10"/>
          <p:cNvSpPr/>
          <p:nvPr/>
        </p:nvSpPr>
        <p:spPr>
          <a:xfrm>
            <a:off x="7239841" y="4966635"/>
            <a:ext cx="1905002" cy="176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4" name="Right Triangle 13"/>
          <p:cNvSpPr/>
          <p:nvPr/>
        </p:nvSpPr>
        <p:spPr>
          <a:xfrm flipH="1">
            <a:off x="7075027" y="4966634"/>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16" name="Straight Connector 15"/>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8" name="TextBox 17"/>
          <p:cNvSpPr txBox="1"/>
          <p:nvPr/>
        </p:nvSpPr>
        <p:spPr>
          <a:xfrm>
            <a:off x="2819400" y="4935221"/>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sp>
        <p:nvSpPr>
          <p:cNvPr id="15" name="Rectangle 14"/>
          <p:cNvSpPr/>
          <p:nvPr/>
        </p:nvSpPr>
        <p:spPr>
          <a:xfrm>
            <a:off x="7239841" y="4966635"/>
            <a:ext cx="1905002" cy="176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7" name="Right Triangle 16"/>
          <p:cNvSpPr/>
          <p:nvPr/>
        </p:nvSpPr>
        <p:spPr>
          <a:xfrm flipH="1">
            <a:off x="7075027" y="4966634"/>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20" name="Straight Connector 19"/>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21" name="Rectangle 20">
            <a:extLst>
              <a:ext uri="{FF2B5EF4-FFF2-40B4-BE49-F238E27FC236}">
                <a16:creationId xmlns:a16="http://schemas.microsoft.com/office/drawing/2014/main" id="{68EC2359-ED9C-CE5C-E872-EB7CDC863A3D}"/>
              </a:ext>
            </a:extLst>
          </p:cNvPr>
          <p:cNvSpPr/>
          <p:nvPr userDrawn="1"/>
        </p:nvSpPr>
        <p:spPr>
          <a:xfrm>
            <a:off x="7239840" y="4966635"/>
            <a:ext cx="1905002" cy="176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23" name="Right Triangle 22">
            <a:extLst>
              <a:ext uri="{FF2B5EF4-FFF2-40B4-BE49-F238E27FC236}">
                <a16:creationId xmlns:a16="http://schemas.microsoft.com/office/drawing/2014/main" id="{E7646B20-4FFD-59E2-C32C-E225CEBF9DB5}"/>
              </a:ext>
            </a:extLst>
          </p:cNvPr>
          <p:cNvSpPr/>
          <p:nvPr userDrawn="1"/>
        </p:nvSpPr>
        <p:spPr>
          <a:xfrm flipH="1">
            <a:off x="7075027" y="4966634"/>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25" name="Straight Connector 24">
            <a:extLst>
              <a:ext uri="{FF2B5EF4-FFF2-40B4-BE49-F238E27FC236}">
                <a16:creationId xmlns:a16="http://schemas.microsoft.com/office/drawing/2014/main" id="{20BF0A87-A9B7-28C2-4F54-B15CC54869C1}"/>
              </a:ext>
            </a:extLst>
          </p:cNvPr>
          <p:cNvCxnSpPr/>
          <p:nvPr userDrawn="1"/>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222797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ext and Image 4">
    <p:spTree>
      <p:nvGrpSpPr>
        <p:cNvPr id="1" name=""/>
        <p:cNvGrpSpPr/>
        <p:nvPr/>
      </p:nvGrpSpPr>
      <p:grpSpPr>
        <a:xfrm>
          <a:off x="0" y="0"/>
          <a:ext cx="0" cy="0"/>
          <a:chOff x="0" y="0"/>
          <a:chExt cx="0" cy="0"/>
        </a:xfrm>
      </p:grpSpPr>
      <p:sp>
        <p:nvSpPr>
          <p:cNvPr id="17" name="Title 2"/>
          <p:cNvSpPr>
            <a:spLocks noGrp="1"/>
          </p:cNvSpPr>
          <p:nvPr>
            <p:ph type="title"/>
          </p:nvPr>
        </p:nvSpPr>
        <p:spPr>
          <a:xfrm>
            <a:off x="228600" y="133350"/>
            <a:ext cx="4343400" cy="762001"/>
          </a:xfrm>
        </p:spPr>
        <p:txBody>
          <a:bodyPr/>
          <a:lstStyle>
            <a:lvl1pPr>
              <a:defRPr/>
            </a:lvl1pPr>
          </a:lstStyle>
          <a:p>
            <a:r>
              <a:rPr lang="en-US"/>
              <a:t>Click to edit Master title style</a:t>
            </a:r>
            <a:endParaRPr lang="en-US" dirty="0"/>
          </a:p>
        </p:txBody>
      </p:sp>
      <p:cxnSp>
        <p:nvCxnSpPr>
          <p:cNvPr id="18" name="Straight Connector 17"/>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20" name="Picture Placeholder 19"/>
          <p:cNvSpPr>
            <a:spLocks noGrp="1"/>
          </p:cNvSpPr>
          <p:nvPr>
            <p:ph type="pic" sz="quarter" idx="10"/>
          </p:nvPr>
        </p:nvSpPr>
        <p:spPr>
          <a:xfrm>
            <a:off x="4746578" y="0"/>
            <a:ext cx="4397423" cy="5143500"/>
          </a:xfrm>
        </p:spPr>
        <p:txBody>
          <a:bodyPr/>
          <a:lstStyle>
            <a:lvl1pPr marL="0" indent="0">
              <a:buNone/>
              <a:defRPr/>
            </a:lvl1pPr>
          </a:lstStyle>
          <a:p>
            <a:r>
              <a:rPr lang="en-US"/>
              <a:t>Click icon to add picture</a:t>
            </a:r>
            <a:endParaRPr lang="en-CA" dirty="0"/>
          </a:p>
        </p:txBody>
      </p:sp>
      <p:sp>
        <p:nvSpPr>
          <p:cNvPr id="22" name="Picture Placeholder 21"/>
          <p:cNvSpPr>
            <a:spLocks noGrp="1"/>
          </p:cNvSpPr>
          <p:nvPr>
            <p:ph type="pic" sz="quarter" idx="11" hasCustomPrompt="1"/>
          </p:nvPr>
        </p:nvSpPr>
        <p:spPr>
          <a:xfrm>
            <a:off x="242248" y="1047750"/>
            <a:ext cx="595952" cy="914400"/>
          </a:xfrm>
        </p:spPr>
        <p:txBody>
          <a:bodyPr>
            <a:normAutofit/>
          </a:bodyPr>
          <a:lstStyle>
            <a:lvl1pPr marL="0" indent="0">
              <a:buNone/>
              <a:defRPr sz="900"/>
            </a:lvl1pPr>
          </a:lstStyle>
          <a:p>
            <a:r>
              <a:rPr lang="en-US" dirty="0"/>
              <a:t>icon</a:t>
            </a:r>
            <a:endParaRPr lang="en-CA" dirty="0"/>
          </a:p>
        </p:txBody>
      </p:sp>
      <p:sp>
        <p:nvSpPr>
          <p:cNvPr id="24" name="Text Placeholder 23"/>
          <p:cNvSpPr>
            <a:spLocks noGrp="1"/>
          </p:cNvSpPr>
          <p:nvPr>
            <p:ph type="body" sz="quarter" idx="12"/>
          </p:nvPr>
        </p:nvSpPr>
        <p:spPr>
          <a:xfrm>
            <a:off x="992875" y="1048250"/>
            <a:ext cx="3581400" cy="912897"/>
          </a:xfrm>
        </p:spPr>
        <p:txBody>
          <a:bodyPr/>
          <a:lstStyle>
            <a:lvl1pPr marL="0" indent="0">
              <a:buNone/>
              <a:defRPr sz="1400"/>
            </a:lvl1pPr>
          </a:lstStyle>
          <a:p>
            <a:pPr lvl="0"/>
            <a:r>
              <a:rPr lang="en-US"/>
              <a:t>Click to edit Master text styles</a:t>
            </a:r>
          </a:p>
        </p:txBody>
      </p:sp>
      <p:sp>
        <p:nvSpPr>
          <p:cNvPr id="25" name="Picture Placeholder 21"/>
          <p:cNvSpPr>
            <a:spLocks noGrp="1"/>
          </p:cNvSpPr>
          <p:nvPr>
            <p:ph type="pic" sz="quarter" idx="13" hasCustomPrompt="1"/>
          </p:nvPr>
        </p:nvSpPr>
        <p:spPr>
          <a:xfrm>
            <a:off x="239975" y="2114550"/>
            <a:ext cx="598227" cy="838200"/>
          </a:xfrm>
        </p:spPr>
        <p:txBody>
          <a:bodyPr>
            <a:normAutofit/>
          </a:bodyPr>
          <a:lstStyle>
            <a:lvl1pPr marL="0" indent="0">
              <a:buNone/>
              <a:defRPr sz="900"/>
            </a:lvl1pPr>
          </a:lstStyle>
          <a:p>
            <a:r>
              <a:rPr lang="en-US" dirty="0"/>
              <a:t>icon</a:t>
            </a:r>
            <a:endParaRPr lang="en-CA" dirty="0"/>
          </a:p>
        </p:txBody>
      </p:sp>
      <p:sp>
        <p:nvSpPr>
          <p:cNvPr id="26" name="Text Placeholder 23"/>
          <p:cNvSpPr>
            <a:spLocks noGrp="1"/>
          </p:cNvSpPr>
          <p:nvPr>
            <p:ph type="body" sz="quarter" idx="14"/>
          </p:nvPr>
        </p:nvSpPr>
        <p:spPr>
          <a:xfrm>
            <a:off x="990600" y="2114550"/>
            <a:ext cx="3581400" cy="838200"/>
          </a:xfrm>
        </p:spPr>
        <p:txBody>
          <a:bodyPr>
            <a:normAutofit/>
          </a:bodyPr>
          <a:lstStyle>
            <a:lvl1pPr marL="0" indent="0">
              <a:buNone/>
              <a:defRPr sz="1400"/>
            </a:lvl1pPr>
          </a:lstStyle>
          <a:p>
            <a:pPr lvl="0"/>
            <a:r>
              <a:rPr lang="en-US"/>
              <a:t>Click to edit Master text styles</a:t>
            </a:r>
          </a:p>
        </p:txBody>
      </p:sp>
      <p:sp>
        <p:nvSpPr>
          <p:cNvPr id="27" name="Picture Placeholder 21"/>
          <p:cNvSpPr>
            <a:spLocks noGrp="1"/>
          </p:cNvSpPr>
          <p:nvPr>
            <p:ph type="pic" sz="quarter" idx="15" hasCustomPrompt="1"/>
          </p:nvPr>
        </p:nvSpPr>
        <p:spPr>
          <a:xfrm>
            <a:off x="228600" y="3105150"/>
            <a:ext cx="609600" cy="914400"/>
          </a:xfrm>
        </p:spPr>
        <p:txBody>
          <a:bodyPr>
            <a:normAutofit/>
          </a:bodyPr>
          <a:lstStyle>
            <a:lvl1pPr marL="0" indent="0">
              <a:buNone/>
              <a:defRPr sz="900"/>
            </a:lvl1pPr>
          </a:lstStyle>
          <a:p>
            <a:r>
              <a:rPr lang="en-US" dirty="0"/>
              <a:t>icon</a:t>
            </a:r>
            <a:endParaRPr lang="en-CA" dirty="0"/>
          </a:p>
        </p:txBody>
      </p:sp>
      <p:sp>
        <p:nvSpPr>
          <p:cNvPr id="28" name="Text Placeholder 23"/>
          <p:cNvSpPr>
            <a:spLocks noGrp="1"/>
          </p:cNvSpPr>
          <p:nvPr>
            <p:ph type="body" sz="quarter" idx="16"/>
          </p:nvPr>
        </p:nvSpPr>
        <p:spPr>
          <a:xfrm>
            <a:off x="990600" y="3106152"/>
            <a:ext cx="3581400" cy="913398"/>
          </a:xfrm>
        </p:spPr>
        <p:txBody>
          <a:bodyPr>
            <a:normAutofit/>
          </a:bodyPr>
          <a:lstStyle>
            <a:lvl1pPr marL="0" indent="0">
              <a:buNone/>
              <a:defRPr sz="1400"/>
            </a:lvl1pPr>
          </a:lstStyle>
          <a:p>
            <a:pPr lvl="0"/>
            <a:r>
              <a:rPr lang="en-US"/>
              <a:t>Click to edit Master text styles</a:t>
            </a:r>
          </a:p>
        </p:txBody>
      </p:sp>
      <p:sp>
        <p:nvSpPr>
          <p:cNvPr id="31" name="Picture Placeholder 21"/>
          <p:cNvSpPr>
            <a:spLocks noGrp="1"/>
          </p:cNvSpPr>
          <p:nvPr>
            <p:ph type="pic" sz="quarter" idx="17" hasCustomPrompt="1"/>
          </p:nvPr>
        </p:nvSpPr>
        <p:spPr>
          <a:xfrm>
            <a:off x="239975" y="4171949"/>
            <a:ext cx="598227" cy="838701"/>
          </a:xfrm>
        </p:spPr>
        <p:txBody>
          <a:bodyPr>
            <a:normAutofit/>
          </a:bodyPr>
          <a:lstStyle>
            <a:lvl1pPr marL="0" indent="0">
              <a:buNone/>
              <a:defRPr sz="900"/>
            </a:lvl1pPr>
          </a:lstStyle>
          <a:p>
            <a:r>
              <a:rPr lang="en-US" dirty="0"/>
              <a:t>icon</a:t>
            </a:r>
            <a:endParaRPr lang="en-CA" dirty="0"/>
          </a:p>
        </p:txBody>
      </p:sp>
      <p:sp>
        <p:nvSpPr>
          <p:cNvPr id="32" name="Text Placeholder 23"/>
          <p:cNvSpPr>
            <a:spLocks noGrp="1"/>
          </p:cNvSpPr>
          <p:nvPr>
            <p:ph type="body" sz="quarter" idx="18"/>
          </p:nvPr>
        </p:nvSpPr>
        <p:spPr>
          <a:xfrm>
            <a:off x="990600" y="4172451"/>
            <a:ext cx="3581400" cy="838200"/>
          </a:xfrm>
        </p:spPr>
        <p:txBody>
          <a:bodyPr>
            <a:normAutofit/>
          </a:bodyPr>
          <a:lstStyle>
            <a:lvl1pPr marL="0" indent="0">
              <a:buNone/>
              <a:defRPr sz="1400"/>
            </a:lvl1pPr>
          </a:lstStyle>
          <a:p>
            <a:pPr lvl="0"/>
            <a:r>
              <a:rPr lang="en-US"/>
              <a:t>Click to edit Master text styles</a:t>
            </a:r>
          </a:p>
        </p:txBody>
      </p:sp>
      <p:cxnSp>
        <p:nvCxnSpPr>
          <p:cNvPr id="15" name="Straight Connector 14"/>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9" name="TextBox 18"/>
          <p:cNvSpPr txBox="1"/>
          <p:nvPr/>
        </p:nvSpPr>
        <p:spPr>
          <a:xfrm>
            <a:off x="2927959" y="4928057"/>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16" name="Straight Connector 15"/>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21" name="Straight Connector 20">
            <a:extLst>
              <a:ext uri="{FF2B5EF4-FFF2-40B4-BE49-F238E27FC236}">
                <a16:creationId xmlns:a16="http://schemas.microsoft.com/office/drawing/2014/main" id="{24F380B3-F82C-A185-D40B-7B84EC7ED69F}"/>
              </a:ext>
            </a:extLst>
          </p:cNvPr>
          <p:cNvCxnSpPr/>
          <p:nvPr userDrawn="1"/>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2373071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3" orient="horz" pos="660">
          <p15:clr>
            <a:srgbClr val="FBAE40"/>
          </p15:clr>
        </p15:guide>
        <p15:guide id="14" orient="horz" pos="1332">
          <p15:clr>
            <a:srgbClr val="FBAE40"/>
          </p15:clr>
        </p15:guide>
        <p15:guide id="15" orient="horz" pos="1956">
          <p15:clr>
            <a:srgbClr val="FBAE40"/>
          </p15:clr>
        </p15:guide>
        <p15:guide id="16" orient="horz" pos="2628">
          <p15:clr>
            <a:srgbClr val="FBAE40"/>
          </p15:clr>
        </p15:guide>
        <p15:guide id="17" orient="horz" pos="1236">
          <p15:clr>
            <a:srgbClr val="FBAE40"/>
          </p15:clr>
        </p15:guide>
        <p15:guide id="18" orient="horz" pos="2532">
          <p15:clr>
            <a:srgbClr val="FBAE40"/>
          </p15:clr>
        </p15:guide>
        <p15:guide id="19" orient="horz" pos="3156">
          <p15:clr>
            <a:srgbClr val="FBAE40"/>
          </p15:clr>
        </p15:guide>
        <p15:guide id="20" orient="horz" pos="1860">
          <p15:clr>
            <a:srgbClr val="FBAE40"/>
          </p15:clr>
        </p15:guide>
        <p15:guide id="21" pos="144">
          <p15:clr>
            <a:srgbClr val="FBAE40"/>
          </p15:clr>
        </p15:guide>
        <p15:guide id="22" pos="528">
          <p15:clr>
            <a:srgbClr val="FBAE40"/>
          </p15:clr>
        </p15:guide>
        <p15:guide id="23" pos="624">
          <p15:clr>
            <a:srgbClr val="FBAE40"/>
          </p15:clr>
        </p15:guide>
        <p15:guide id="24" pos="288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ext and Image 5">
    <p:spTree>
      <p:nvGrpSpPr>
        <p:cNvPr id="1" name=""/>
        <p:cNvGrpSpPr/>
        <p:nvPr/>
      </p:nvGrpSpPr>
      <p:grpSpPr>
        <a:xfrm>
          <a:off x="0" y="0"/>
          <a:ext cx="0" cy="0"/>
          <a:chOff x="0" y="0"/>
          <a:chExt cx="0" cy="0"/>
        </a:xfrm>
      </p:grpSpPr>
      <p:sp>
        <p:nvSpPr>
          <p:cNvPr id="5" name="Content Placeholder 4"/>
          <p:cNvSpPr>
            <a:spLocks noGrp="1"/>
          </p:cNvSpPr>
          <p:nvPr>
            <p:ph sz="quarter" idx="11" hasCustomPrompt="1"/>
          </p:nvPr>
        </p:nvSpPr>
        <p:spPr>
          <a:xfrm>
            <a:off x="152400" y="4095750"/>
            <a:ext cx="4343400" cy="914400"/>
          </a:xfrm>
        </p:spPr>
        <p:txBody>
          <a:bodyPr>
            <a:normAutofit/>
          </a:bodyPr>
          <a:lstStyle>
            <a:lvl1pPr marL="0" indent="0" algn="l">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8" name="Picture Placeholder 7"/>
          <p:cNvSpPr>
            <a:spLocks noGrp="1"/>
          </p:cNvSpPr>
          <p:nvPr>
            <p:ph type="pic" sz="quarter" idx="12"/>
          </p:nvPr>
        </p:nvSpPr>
        <p:spPr>
          <a:xfrm>
            <a:off x="0" y="1047750"/>
            <a:ext cx="9144000" cy="2895600"/>
          </a:xfrm>
        </p:spPr>
        <p:txBody>
          <a:bodyPr/>
          <a:lstStyle>
            <a:lvl1pPr marL="0" indent="0">
              <a:buNone/>
              <a:defRPr/>
            </a:lvl1pPr>
          </a:lstStyle>
          <a:p>
            <a:r>
              <a:rPr lang="en-US"/>
              <a:t>Click icon to add picture</a:t>
            </a:r>
            <a:endParaRPr lang="en-CA"/>
          </a:p>
        </p:txBody>
      </p:sp>
      <p:sp>
        <p:nvSpPr>
          <p:cNvPr id="10" name="TextBox 9"/>
          <p:cNvSpPr txBox="1"/>
          <p:nvPr/>
        </p:nvSpPr>
        <p:spPr>
          <a:xfrm>
            <a:off x="8686800" y="4914746"/>
            <a:ext cx="457200" cy="215444"/>
          </a:xfrm>
          <a:prstGeom prst="rect">
            <a:avLst/>
          </a:prstGeom>
          <a:noFill/>
        </p:spPr>
        <p:txBody>
          <a:bodyPr wrap="square" rtlCol="0">
            <a:spAutoFit/>
          </a:bodyPr>
          <a:lstStyle/>
          <a:p>
            <a:pPr algn="r"/>
            <a:fld id="{C5E48551-6F78-4B9C-807B-D0DFD8E31CE1}" type="slidenum">
              <a:rPr lang="en-CA" sz="800" smtClean="0">
                <a:solidFill>
                  <a:srgbClr val="BBB0A6"/>
                </a:solidFill>
                <a:latin typeface="Arial Narrow" panose="020B0606020202030204" pitchFamily="34" charset="0"/>
              </a:rPr>
              <a:pPr algn="r"/>
              <a:t>‹#›</a:t>
            </a:fld>
            <a:endParaRPr lang="en-CA" sz="1000" dirty="0">
              <a:solidFill>
                <a:srgbClr val="BBB0A6"/>
              </a:solidFill>
              <a:latin typeface="Arial Narrow" panose="020B0606020202030204" pitchFamily="34" charset="0"/>
            </a:endParaRPr>
          </a:p>
        </p:txBody>
      </p:sp>
      <p:sp>
        <p:nvSpPr>
          <p:cNvPr id="9" name="Content Placeholder 4"/>
          <p:cNvSpPr>
            <a:spLocks noGrp="1"/>
          </p:cNvSpPr>
          <p:nvPr>
            <p:ph sz="quarter" idx="13" hasCustomPrompt="1"/>
          </p:nvPr>
        </p:nvSpPr>
        <p:spPr>
          <a:xfrm>
            <a:off x="4648200" y="4096535"/>
            <a:ext cx="4343400" cy="818213"/>
          </a:xfrm>
        </p:spPr>
        <p:txBody>
          <a:bodyPr>
            <a:normAutofit/>
          </a:bodyPr>
          <a:lstStyle>
            <a:lvl1pPr marL="0" indent="0" algn="l">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1" name="Title 2"/>
          <p:cNvSpPr>
            <a:spLocks noGrp="1"/>
          </p:cNvSpPr>
          <p:nvPr>
            <p:ph type="title"/>
          </p:nvPr>
        </p:nvSpPr>
        <p:spPr>
          <a:xfrm>
            <a:off x="228600" y="133350"/>
            <a:ext cx="4343400" cy="762001"/>
          </a:xfrm>
        </p:spPr>
        <p:txBody>
          <a:bodyPr/>
          <a:lstStyle>
            <a:lvl1pPr>
              <a:defRPr/>
            </a:lvl1pPr>
          </a:lstStyle>
          <a:p>
            <a:r>
              <a:rPr lang="en-US"/>
              <a:t>Click to edit Master title style</a:t>
            </a:r>
            <a:endParaRPr lang="en-US" dirty="0"/>
          </a:p>
        </p:txBody>
      </p:sp>
      <p:cxnSp>
        <p:nvCxnSpPr>
          <p:cNvPr id="12" name="Straight Connector 11"/>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3" name="TextBox 12"/>
          <p:cNvSpPr txBox="1"/>
          <p:nvPr/>
        </p:nvSpPr>
        <p:spPr>
          <a:xfrm>
            <a:off x="8686800" y="4914746"/>
            <a:ext cx="457200" cy="215444"/>
          </a:xfrm>
          <a:prstGeom prst="rect">
            <a:avLst/>
          </a:prstGeom>
          <a:noFill/>
        </p:spPr>
        <p:txBody>
          <a:bodyPr wrap="square" rtlCol="0">
            <a:spAutoFit/>
          </a:bodyPr>
          <a:lstStyle/>
          <a:p>
            <a:pPr algn="r"/>
            <a:fld id="{C5E48551-6F78-4B9C-807B-D0DFD8E31CE1}" type="slidenum">
              <a:rPr lang="en-CA" sz="800" smtClean="0">
                <a:solidFill>
                  <a:srgbClr val="BBB0A6"/>
                </a:solidFill>
                <a:latin typeface="Arial Narrow" panose="020B0606020202030204" pitchFamily="34" charset="0"/>
              </a:rPr>
              <a:pPr algn="r"/>
              <a:t>‹#›</a:t>
            </a:fld>
            <a:endParaRPr lang="en-CA" sz="1000" dirty="0">
              <a:solidFill>
                <a:srgbClr val="BBB0A6"/>
              </a:solidFill>
              <a:latin typeface="Arial Narrow" panose="020B0606020202030204" pitchFamily="34" charset="0"/>
            </a:endParaRPr>
          </a:p>
        </p:txBody>
      </p:sp>
      <p:cxnSp>
        <p:nvCxnSpPr>
          <p:cNvPr id="14" name="Straight Connector 13"/>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5" name="TextBox 14"/>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16" name="Straight Connector 15"/>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17" name="Straight Connector 16">
            <a:extLst>
              <a:ext uri="{FF2B5EF4-FFF2-40B4-BE49-F238E27FC236}">
                <a16:creationId xmlns:a16="http://schemas.microsoft.com/office/drawing/2014/main" id="{86F4E360-0B2C-D63F-0154-4AC0EA7A86C8}"/>
              </a:ext>
            </a:extLst>
          </p:cNvPr>
          <p:cNvCxnSpPr/>
          <p:nvPr userDrawn="1"/>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211469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ext and Layout 6">
    <p:spTree>
      <p:nvGrpSpPr>
        <p:cNvPr id="1" name=""/>
        <p:cNvGrpSpPr/>
        <p:nvPr/>
      </p:nvGrpSpPr>
      <p:grpSpPr>
        <a:xfrm>
          <a:off x="0" y="0"/>
          <a:ext cx="0" cy="0"/>
          <a:chOff x="0" y="0"/>
          <a:chExt cx="0" cy="0"/>
        </a:xfrm>
      </p:grpSpPr>
      <p:sp>
        <p:nvSpPr>
          <p:cNvPr id="4" name="Title 2"/>
          <p:cNvSpPr>
            <a:spLocks noGrp="1"/>
          </p:cNvSpPr>
          <p:nvPr>
            <p:ph type="title"/>
          </p:nvPr>
        </p:nvSpPr>
        <p:spPr>
          <a:xfrm>
            <a:off x="1066800" y="3333750"/>
            <a:ext cx="7010400" cy="457200"/>
          </a:xfrm>
        </p:spPr>
        <p:txBody>
          <a:bodyPr/>
          <a:lstStyle>
            <a:lvl1pPr algn="ctr">
              <a:defRPr lang="en-US" dirty="0"/>
            </a:lvl1pPr>
          </a:lstStyle>
          <a:p>
            <a:r>
              <a:rPr lang="en-US"/>
              <a:t>Click to edit Master title style</a:t>
            </a:r>
            <a:endParaRPr lang="en-US" dirty="0"/>
          </a:p>
        </p:txBody>
      </p:sp>
      <p:sp>
        <p:nvSpPr>
          <p:cNvPr id="5" name="Content Placeholder 4"/>
          <p:cNvSpPr>
            <a:spLocks noGrp="1"/>
          </p:cNvSpPr>
          <p:nvPr>
            <p:ph sz="quarter" idx="11" hasCustomPrompt="1"/>
          </p:nvPr>
        </p:nvSpPr>
        <p:spPr>
          <a:xfrm>
            <a:off x="1066800" y="3943352"/>
            <a:ext cx="7010400" cy="990599"/>
          </a:xfrm>
        </p:spPr>
        <p:txBody>
          <a:bodyPr>
            <a:normAutofit/>
          </a:bodyPr>
          <a:lstStyle>
            <a:lvl1pPr marL="0" indent="0" algn="ctr">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7" name="Picture Placeholder 6"/>
          <p:cNvSpPr>
            <a:spLocks noGrp="1"/>
          </p:cNvSpPr>
          <p:nvPr>
            <p:ph type="pic" sz="quarter" idx="12"/>
          </p:nvPr>
        </p:nvSpPr>
        <p:spPr>
          <a:xfrm>
            <a:off x="0" y="0"/>
            <a:ext cx="9144000" cy="3181350"/>
          </a:xfrm>
        </p:spPr>
        <p:txBody>
          <a:bodyPr/>
          <a:lstStyle>
            <a:lvl1pPr marL="0" indent="0">
              <a:buNone/>
              <a:defRPr/>
            </a:lvl1pPr>
          </a:lstStyle>
          <a:p>
            <a:r>
              <a:rPr lang="en-US"/>
              <a:t>Click icon to add picture</a:t>
            </a:r>
            <a:endParaRPr lang="en-CA"/>
          </a:p>
        </p:txBody>
      </p:sp>
      <p:sp>
        <p:nvSpPr>
          <p:cNvPr id="8" name="TextBox 7"/>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spTree>
    <p:extLst>
      <p:ext uri="{BB962C8B-B14F-4D97-AF65-F5344CB8AC3E}">
        <p14:creationId xmlns:p14="http://schemas.microsoft.com/office/powerpoint/2010/main" val="3157683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ext and Layout 7">
    <p:spTree>
      <p:nvGrpSpPr>
        <p:cNvPr id="1" name=""/>
        <p:cNvGrpSpPr/>
        <p:nvPr/>
      </p:nvGrpSpPr>
      <p:grpSpPr>
        <a:xfrm>
          <a:off x="0" y="0"/>
          <a:ext cx="0" cy="0"/>
          <a:chOff x="0" y="0"/>
          <a:chExt cx="0" cy="0"/>
        </a:xfrm>
      </p:grpSpPr>
      <p:sp>
        <p:nvSpPr>
          <p:cNvPr id="4" name="Title 2"/>
          <p:cNvSpPr>
            <a:spLocks noGrp="1"/>
          </p:cNvSpPr>
          <p:nvPr>
            <p:ph type="title"/>
          </p:nvPr>
        </p:nvSpPr>
        <p:spPr>
          <a:xfrm>
            <a:off x="1066800" y="3333750"/>
            <a:ext cx="7010400" cy="457200"/>
          </a:xfrm>
        </p:spPr>
        <p:txBody>
          <a:bodyPr/>
          <a:lstStyle>
            <a:lvl1pPr algn="ctr">
              <a:defRPr lang="en-US" dirty="0"/>
            </a:lvl1pPr>
          </a:lstStyle>
          <a:p>
            <a:r>
              <a:rPr lang="en-US"/>
              <a:t>Click to edit Master title style</a:t>
            </a:r>
            <a:endParaRPr lang="en-US" dirty="0"/>
          </a:p>
        </p:txBody>
      </p:sp>
      <p:sp>
        <p:nvSpPr>
          <p:cNvPr id="7" name="Picture Placeholder 6"/>
          <p:cNvSpPr>
            <a:spLocks noGrp="1"/>
          </p:cNvSpPr>
          <p:nvPr>
            <p:ph type="pic" sz="quarter" idx="12"/>
          </p:nvPr>
        </p:nvSpPr>
        <p:spPr>
          <a:xfrm>
            <a:off x="0" y="0"/>
            <a:ext cx="9144000" cy="3181350"/>
          </a:xfrm>
        </p:spPr>
        <p:txBody>
          <a:bodyPr/>
          <a:lstStyle>
            <a:lvl1pPr marL="0" indent="0">
              <a:buNone/>
              <a:defRPr/>
            </a:lvl1pPr>
          </a:lstStyle>
          <a:p>
            <a:r>
              <a:rPr lang="en-US"/>
              <a:t>Click icon to add picture</a:t>
            </a:r>
            <a:endParaRPr lang="en-CA"/>
          </a:p>
        </p:txBody>
      </p:sp>
      <p:sp>
        <p:nvSpPr>
          <p:cNvPr id="6" name="Content Placeholder 4"/>
          <p:cNvSpPr>
            <a:spLocks noGrp="1"/>
          </p:cNvSpPr>
          <p:nvPr>
            <p:ph sz="quarter" idx="11" hasCustomPrompt="1"/>
          </p:nvPr>
        </p:nvSpPr>
        <p:spPr>
          <a:xfrm>
            <a:off x="228600" y="3943353"/>
            <a:ext cx="4267200" cy="1066798"/>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8" name="Content Placeholder 4"/>
          <p:cNvSpPr>
            <a:spLocks noGrp="1"/>
          </p:cNvSpPr>
          <p:nvPr>
            <p:ph sz="quarter" idx="13" hasCustomPrompt="1"/>
          </p:nvPr>
        </p:nvSpPr>
        <p:spPr>
          <a:xfrm>
            <a:off x="4648200" y="3943353"/>
            <a:ext cx="4267200" cy="838198"/>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0" name="TextBox 9"/>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spTree>
    <p:extLst>
      <p:ext uri="{BB962C8B-B14F-4D97-AF65-F5344CB8AC3E}">
        <p14:creationId xmlns:p14="http://schemas.microsoft.com/office/powerpoint/2010/main" val="44058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6 Images">
    <p:spTree>
      <p:nvGrpSpPr>
        <p:cNvPr id="1" name=""/>
        <p:cNvGrpSpPr/>
        <p:nvPr/>
      </p:nvGrpSpPr>
      <p:grpSpPr>
        <a:xfrm>
          <a:off x="0" y="0"/>
          <a:ext cx="0" cy="0"/>
          <a:chOff x="0" y="0"/>
          <a:chExt cx="0" cy="0"/>
        </a:xfrm>
      </p:grpSpPr>
      <p:sp>
        <p:nvSpPr>
          <p:cNvPr id="3" name="Title 2"/>
          <p:cNvSpPr>
            <a:spLocks noGrp="1"/>
          </p:cNvSpPr>
          <p:nvPr>
            <p:ph type="title"/>
          </p:nvPr>
        </p:nvSpPr>
        <p:spPr>
          <a:xfrm>
            <a:off x="228600" y="133350"/>
            <a:ext cx="4343400" cy="762001"/>
          </a:xfrm>
        </p:spPr>
        <p:txBody>
          <a:bodyPr/>
          <a:lstStyle>
            <a:lvl1pPr>
              <a:defRPr/>
            </a:lvl1pPr>
          </a:lstStyle>
          <a:p>
            <a:r>
              <a:rPr lang="en-US"/>
              <a:t>Click to edit Master title style</a:t>
            </a:r>
            <a:endParaRPr lang="en-US" dirty="0"/>
          </a:p>
        </p:txBody>
      </p:sp>
      <p:cxnSp>
        <p:nvCxnSpPr>
          <p:cNvPr id="4" name="Straight Connector 3"/>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2" name="Content Placeholder 4"/>
          <p:cNvSpPr>
            <a:spLocks noGrp="1"/>
          </p:cNvSpPr>
          <p:nvPr>
            <p:ph sz="quarter" idx="14" hasCustomPrompt="1"/>
          </p:nvPr>
        </p:nvSpPr>
        <p:spPr>
          <a:xfrm>
            <a:off x="4585145" y="3562350"/>
            <a:ext cx="1282257" cy="13716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7" name="Content Placeholder 4"/>
          <p:cNvSpPr>
            <a:spLocks noGrp="1"/>
          </p:cNvSpPr>
          <p:nvPr>
            <p:ph sz="quarter" idx="18" hasCustomPrompt="1"/>
          </p:nvPr>
        </p:nvSpPr>
        <p:spPr>
          <a:xfrm>
            <a:off x="4569914" y="1050620"/>
            <a:ext cx="1296907" cy="378129"/>
          </a:xfrm>
        </p:spPr>
        <p:txBody>
          <a:bodyPr>
            <a:noAutofit/>
          </a:bodyPr>
          <a:lstStyle>
            <a:lvl1pPr marL="0" indent="0">
              <a:buClr>
                <a:schemeClr val="tx2"/>
              </a:buClr>
              <a:buFont typeface="Wingdings" panose="05000000000000000000" pitchFamily="2" charset="2"/>
              <a:buNone/>
              <a:defRPr sz="14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1" name="Picture Placeholder 14"/>
          <p:cNvSpPr>
            <a:spLocks noGrp="1"/>
          </p:cNvSpPr>
          <p:nvPr>
            <p:ph type="pic" sz="quarter" idx="24"/>
          </p:nvPr>
        </p:nvSpPr>
        <p:spPr>
          <a:xfrm>
            <a:off x="4585145" y="1581152"/>
            <a:ext cx="1282257" cy="1820983"/>
          </a:xfrm>
          <a:prstGeom prst="snip1Rect">
            <a:avLst/>
          </a:prstGeom>
        </p:spPr>
        <p:txBody>
          <a:bodyPr/>
          <a:lstStyle>
            <a:lvl1pPr marL="0" indent="0">
              <a:buNone/>
              <a:defRPr/>
            </a:lvl1pPr>
          </a:lstStyle>
          <a:p>
            <a:r>
              <a:rPr lang="en-US"/>
              <a:t>Click icon to add picture</a:t>
            </a:r>
            <a:endParaRPr lang="en-CA"/>
          </a:p>
        </p:txBody>
      </p:sp>
      <p:sp>
        <p:nvSpPr>
          <p:cNvPr id="31" name="Content Placeholder 4"/>
          <p:cNvSpPr>
            <a:spLocks noGrp="1"/>
          </p:cNvSpPr>
          <p:nvPr>
            <p:ph sz="quarter" idx="25" hasCustomPrompt="1"/>
          </p:nvPr>
        </p:nvSpPr>
        <p:spPr>
          <a:xfrm>
            <a:off x="7467602" y="3562350"/>
            <a:ext cx="1297487" cy="13716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32" name="Content Placeholder 4"/>
          <p:cNvSpPr>
            <a:spLocks noGrp="1"/>
          </p:cNvSpPr>
          <p:nvPr>
            <p:ph sz="quarter" idx="26" hasCustomPrompt="1"/>
          </p:nvPr>
        </p:nvSpPr>
        <p:spPr>
          <a:xfrm>
            <a:off x="7467600" y="1050620"/>
            <a:ext cx="1295400" cy="378129"/>
          </a:xfrm>
        </p:spPr>
        <p:txBody>
          <a:bodyPr>
            <a:noAutofit/>
          </a:bodyPr>
          <a:lstStyle>
            <a:lvl1pPr marL="0" indent="0">
              <a:buClr>
                <a:schemeClr val="tx2"/>
              </a:buClr>
              <a:buFont typeface="Wingdings" panose="05000000000000000000" pitchFamily="2" charset="2"/>
              <a:buNone/>
              <a:defRPr sz="14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33" name="Picture Placeholder 14"/>
          <p:cNvSpPr>
            <a:spLocks noGrp="1"/>
          </p:cNvSpPr>
          <p:nvPr>
            <p:ph type="pic" sz="quarter" idx="27"/>
          </p:nvPr>
        </p:nvSpPr>
        <p:spPr>
          <a:xfrm>
            <a:off x="7467602" y="1581152"/>
            <a:ext cx="1297487" cy="1820983"/>
          </a:xfrm>
          <a:prstGeom prst="snip1Rect">
            <a:avLst/>
          </a:prstGeom>
        </p:spPr>
        <p:txBody>
          <a:bodyPr/>
          <a:lstStyle>
            <a:lvl1pPr marL="0" indent="0">
              <a:buNone/>
              <a:defRPr/>
            </a:lvl1pPr>
          </a:lstStyle>
          <a:p>
            <a:r>
              <a:rPr lang="en-US"/>
              <a:t>Click icon to add picture</a:t>
            </a:r>
            <a:endParaRPr lang="en-CA"/>
          </a:p>
        </p:txBody>
      </p:sp>
      <p:sp>
        <p:nvSpPr>
          <p:cNvPr id="34" name="Content Placeholder 4"/>
          <p:cNvSpPr>
            <a:spLocks noGrp="1"/>
          </p:cNvSpPr>
          <p:nvPr>
            <p:ph sz="quarter" idx="28" hasCustomPrompt="1"/>
          </p:nvPr>
        </p:nvSpPr>
        <p:spPr>
          <a:xfrm>
            <a:off x="6020455" y="3562350"/>
            <a:ext cx="1294747" cy="13716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35" name="Content Placeholder 4"/>
          <p:cNvSpPr>
            <a:spLocks noGrp="1"/>
          </p:cNvSpPr>
          <p:nvPr>
            <p:ph sz="quarter" idx="29" hasCustomPrompt="1"/>
          </p:nvPr>
        </p:nvSpPr>
        <p:spPr>
          <a:xfrm>
            <a:off x="6017712" y="1050620"/>
            <a:ext cx="1295400" cy="378129"/>
          </a:xfrm>
        </p:spPr>
        <p:txBody>
          <a:bodyPr>
            <a:noAutofit/>
          </a:bodyPr>
          <a:lstStyle>
            <a:lvl1pPr marL="0" indent="0">
              <a:buClr>
                <a:schemeClr val="tx2"/>
              </a:buClr>
              <a:buFont typeface="Wingdings" panose="05000000000000000000" pitchFamily="2" charset="2"/>
              <a:buNone/>
              <a:defRPr sz="14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36" name="Picture Placeholder 14"/>
          <p:cNvSpPr>
            <a:spLocks noGrp="1"/>
          </p:cNvSpPr>
          <p:nvPr>
            <p:ph type="pic" sz="quarter" idx="30"/>
          </p:nvPr>
        </p:nvSpPr>
        <p:spPr>
          <a:xfrm>
            <a:off x="6020455" y="1581152"/>
            <a:ext cx="1294747" cy="1820983"/>
          </a:xfrm>
          <a:prstGeom prst="snip1Rect">
            <a:avLst/>
          </a:prstGeom>
        </p:spPr>
        <p:txBody>
          <a:bodyPr/>
          <a:lstStyle>
            <a:lvl1pPr marL="0" indent="0">
              <a:buNone/>
              <a:defRPr/>
            </a:lvl1pPr>
          </a:lstStyle>
          <a:p>
            <a:r>
              <a:rPr lang="en-US"/>
              <a:t>Click icon to add picture</a:t>
            </a:r>
            <a:endParaRPr lang="en-CA"/>
          </a:p>
        </p:txBody>
      </p:sp>
      <p:sp>
        <p:nvSpPr>
          <p:cNvPr id="23" name="Content Placeholder 4"/>
          <p:cNvSpPr>
            <a:spLocks noGrp="1"/>
          </p:cNvSpPr>
          <p:nvPr>
            <p:ph sz="quarter" idx="31" hasCustomPrompt="1"/>
          </p:nvPr>
        </p:nvSpPr>
        <p:spPr>
          <a:xfrm>
            <a:off x="228602" y="3562350"/>
            <a:ext cx="1296907" cy="13716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5" name="Content Placeholder 4"/>
          <p:cNvSpPr>
            <a:spLocks noGrp="1"/>
          </p:cNvSpPr>
          <p:nvPr>
            <p:ph sz="quarter" idx="32" hasCustomPrompt="1"/>
          </p:nvPr>
        </p:nvSpPr>
        <p:spPr>
          <a:xfrm>
            <a:off x="228602" y="1050620"/>
            <a:ext cx="1296907" cy="378129"/>
          </a:xfrm>
        </p:spPr>
        <p:txBody>
          <a:bodyPr>
            <a:noAutofit/>
          </a:bodyPr>
          <a:lstStyle>
            <a:lvl1pPr marL="0" indent="0">
              <a:buClr>
                <a:schemeClr val="tx2"/>
              </a:buClr>
              <a:buFont typeface="Wingdings" panose="05000000000000000000" pitchFamily="2" charset="2"/>
              <a:buNone/>
              <a:defRPr sz="14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6" name="Picture Placeholder 14"/>
          <p:cNvSpPr>
            <a:spLocks noGrp="1"/>
          </p:cNvSpPr>
          <p:nvPr>
            <p:ph type="pic" sz="quarter" idx="33"/>
          </p:nvPr>
        </p:nvSpPr>
        <p:spPr>
          <a:xfrm>
            <a:off x="243832" y="1581152"/>
            <a:ext cx="1269114" cy="1820983"/>
          </a:xfrm>
          <a:prstGeom prst="snip1Rect">
            <a:avLst/>
          </a:prstGeom>
        </p:spPr>
        <p:txBody>
          <a:bodyPr/>
          <a:lstStyle>
            <a:lvl1pPr marL="0" indent="0">
              <a:buNone/>
              <a:defRPr/>
            </a:lvl1pPr>
          </a:lstStyle>
          <a:p>
            <a:r>
              <a:rPr lang="en-US"/>
              <a:t>Click icon to add picture</a:t>
            </a:r>
            <a:endParaRPr lang="en-CA"/>
          </a:p>
        </p:txBody>
      </p:sp>
      <p:sp>
        <p:nvSpPr>
          <p:cNvPr id="27" name="Content Placeholder 4"/>
          <p:cNvSpPr>
            <a:spLocks noGrp="1"/>
          </p:cNvSpPr>
          <p:nvPr>
            <p:ph sz="quarter" idx="34" hasCustomPrompt="1"/>
          </p:nvPr>
        </p:nvSpPr>
        <p:spPr>
          <a:xfrm>
            <a:off x="1676402" y="3562350"/>
            <a:ext cx="1296907" cy="13716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8" name="Content Placeholder 4"/>
          <p:cNvSpPr>
            <a:spLocks noGrp="1"/>
          </p:cNvSpPr>
          <p:nvPr>
            <p:ph sz="quarter" idx="35" hasCustomPrompt="1"/>
          </p:nvPr>
        </p:nvSpPr>
        <p:spPr>
          <a:xfrm>
            <a:off x="1676402" y="1050620"/>
            <a:ext cx="1296907" cy="378129"/>
          </a:xfrm>
        </p:spPr>
        <p:txBody>
          <a:bodyPr>
            <a:noAutofit/>
          </a:bodyPr>
          <a:lstStyle>
            <a:lvl1pPr marL="0" indent="0">
              <a:buClr>
                <a:schemeClr val="tx2"/>
              </a:buClr>
              <a:buFont typeface="Wingdings" panose="05000000000000000000" pitchFamily="2" charset="2"/>
              <a:buNone/>
              <a:defRPr sz="14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9" name="Picture Placeholder 14"/>
          <p:cNvSpPr>
            <a:spLocks noGrp="1"/>
          </p:cNvSpPr>
          <p:nvPr>
            <p:ph type="pic" sz="quarter" idx="36"/>
          </p:nvPr>
        </p:nvSpPr>
        <p:spPr>
          <a:xfrm>
            <a:off x="1691633" y="1581152"/>
            <a:ext cx="1275149" cy="1820983"/>
          </a:xfrm>
          <a:prstGeom prst="snip1Rect">
            <a:avLst/>
          </a:prstGeom>
        </p:spPr>
        <p:txBody>
          <a:bodyPr/>
          <a:lstStyle>
            <a:lvl1pPr marL="0" indent="0">
              <a:buNone/>
              <a:defRPr/>
            </a:lvl1pPr>
          </a:lstStyle>
          <a:p>
            <a:r>
              <a:rPr lang="en-US"/>
              <a:t>Click icon to add picture</a:t>
            </a:r>
            <a:endParaRPr lang="en-CA"/>
          </a:p>
        </p:txBody>
      </p:sp>
      <p:sp>
        <p:nvSpPr>
          <p:cNvPr id="30" name="Content Placeholder 4"/>
          <p:cNvSpPr>
            <a:spLocks noGrp="1"/>
          </p:cNvSpPr>
          <p:nvPr>
            <p:ph sz="quarter" idx="37" hasCustomPrompt="1"/>
          </p:nvPr>
        </p:nvSpPr>
        <p:spPr>
          <a:xfrm>
            <a:off x="3124202" y="3562350"/>
            <a:ext cx="1282257" cy="13716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37" name="Content Placeholder 4"/>
          <p:cNvSpPr>
            <a:spLocks noGrp="1"/>
          </p:cNvSpPr>
          <p:nvPr>
            <p:ph sz="quarter" idx="38" hasCustomPrompt="1"/>
          </p:nvPr>
        </p:nvSpPr>
        <p:spPr>
          <a:xfrm>
            <a:off x="3130237" y="1050620"/>
            <a:ext cx="1296907" cy="378129"/>
          </a:xfrm>
        </p:spPr>
        <p:txBody>
          <a:bodyPr>
            <a:noAutofit/>
          </a:bodyPr>
          <a:lstStyle>
            <a:lvl1pPr marL="0" indent="0">
              <a:buClr>
                <a:schemeClr val="tx2"/>
              </a:buClr>
              <a:buFont typeface="Wingdings" panose="05000000000000000000" pitchFamily="2" charset="2"/>
              <a:buNone/>
              <a:defRPr sz="14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38" name="Picture Placeholder 14"/>
          <p:cNvSpPr>
            <a:spLocks noGrp="1"/>
          </p:cNvSpPr>
          <p:nvPr>
            <p:ph type="pic" sz="quarter" idx="39"/>
          </p:nvPr>
        </p:nvSpPr>
        <p:spPr>
          <a:xfrm>
            <a:off x="3124201" y="1581152"/>
            <a:ext cx="1295400" cy="1820983"/>
          </a:xfrm>
          <a:prstGeom prst="snip1Rect">
            <a:avLst/>
          </a:prstGeom>
        </p:spPr>
        <p:txBody>
          <a:bodyPr/>
          <a:lstStyle>
            <a:lvl1pPr marL="0" indent="0">
              <a:buNone/>
              <a:defRPr/>
            </a:lvl1pPr>
          </a:lstStyle>
          <a:p>
            <a:r>
              <a:rPr lang="en-US"/>
              <a:t>Click icon to add picture</a:t>
            </a:r>
            <a:endParaRPr lang="en-CA" dirty="0"/>
          </a:p>
        </p:txBody>
      </p:sp>
      <p:cxnSp>
        <p:nvCxnSpPr>
          <p:cNvPr id="39" name="Straight Connector 38"/>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40" name="Content Placeholder 4"/>
          <p:cNvSpPr>
            <a:spLocks noGrp="1"/>
          </p:cNvSpPr>
          <p:nvPr>
            <p:ph sz="quarter" idx="14" hasCustomPrompt="1"/>
          </p:nvPr>
        </p:nvSpPr>
        <p:spPr>
          <a:xfrm>
            <a:off x="4585145" y="3562350"/>
            <a:ext cx="1282257" cy="13716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42" name="TextBox 41"/>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41" name="Straight Connector 40"/>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43" name="Straight Connector 42">
            <a:extLst>
              <a:ext uri="{FF2B5EF4-FFF2-40B4-BE49-F238E27FC236}">
                <a16:creationId xmlns:a16="http://schemas.microsoft.com/office/drawing/2014/main" id="{9051775B-5488-B013-3CFE-7A39439F3A4F}"/>
              </a:ext>
            </a:extLst>
          </p:cNvPr>
          <p:cNvCxnSpPr/>
          <p:nvPr userDrawn="1"/>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683183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9" pos="144">
          <p15:clr>
            <a:srgbClr val="FBAE40"/>
          </p15:clr>
        </p15:guide>
        <p15:guide id="20" pos="960">
          <p15:clr>
            <a:srgbClr val="FBAE40"/>
          </p15:clr>
        </p15:guide>
        <p15:guide id="21" pos="1056">
          <p15:clr>
            <a:srgbClr val="FBAE40"/>
          </p15:clr>
        </p15:guide>
        <p15:guide id="22" pos="1872">
          <p15:clr>
            <a:srgbClr val="FBAE40"/>
          </p15:clr>
        </p15:guide>
        <p15:guide id="23" pos="2784">
          <p15:clr>
            <a:srgbClr val="FBAE40"/>
          </p15:clr>
        </p15:guide>
        <p15:guide id="24" pos="2880">
          <p15:clr>
            <a:srgbClr val="FBAE40"/>
          </p15:clr>
        </p15:guide>
        <p15:guide id="25" pos="5520">
          <p15:clr>
            <a:srgbClr val="FBAE40"/>
          </p15:clr>
        </p15:guide>
        <p15:guide id="26" pos="1968">
          <p15:clr>
            <a:srgbClr val="FBAE40"/>
          </p15:clr>
        </p15:guide>
        <p15:guide id="27" orient="horz" pos="660">
          <p15:clr>
            <a:srgbClr val="FBAE40"/>
          </p15:clr>
        </p15:guide>
        <p15:guide id="28" pos="3696">
          <p15:clr>
            <a:srgbClr val="FBAE40"/>
          </p15:clr>
        </p15:guide>
        <p15:guide id="29" pos="3792">
          <p15:clr>
            <a:srgbClr val="FBAE40"/>
          </p15:clr>
        </p15:guide>
        <p15:guide id="30" pos="4608">
          <p15:clr>
            <a:srgbClr val="FBAE40"/>
          </p15:clr>
        </p15:guide>
        <p15:guide id="31" pos="4704">
          <p15:clr>
            <a:srgbClr val="FBAE40"/>
          </p15:clr>
        </p15:guide>
        <p15:guide id="32" orient="horz" pos="900">
          <p15:clr>
            <a:srgbClr val="FBAE40"/>
          </p15:clr>
        </p15:guide>
        <p15:guide id="33" orient="horz" pos="996">
          <p15:clr>
            <a:srgbClr val="FBAE40"/>
          </p15:clr>
        </p15:guide>
        <p15:guide id="34" orient="horz" pos="2148">
          <p15:clr>
            <a:srgbClr val="FBAE40"/>
          </p15:clr>
        </p15:guide>
        <p15:guide id="35" orient="horz" pos="2244">
          <p15:clr>
            <a:srgbClr val="FBAE40"/>
          </p15:clr>
        </p15:guide>
        <p15:guide id="36" orient="horz" pos="3108">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4 Images">
    <p:spTree>
      <p:nvGrpSpPr>
        <p:cNvPr id="1" name=""/>
        <p:cNvGrpSpPr/>
        <p:nvPr/>
      </p:nvGrpSpPr>
      <p:grpSpPr>
        <a:xfrm>
          <a:off x="0" y="0"/>
          <a:ext cx="0" cy="0"/>
          <a:chOff x="0" y="0"/>
          <a:chExt cx="0" cy="0"/>
        </a:xfrm>
      </p:grpSpPr>
      <p:sp>
        <p:nvSpPr>
          <p:cNvPr id="3" name="Content Placeholder 4"/>
          <p:cNvSpPr>
            <a:spLocks noGrp="1"/>
          </p:cNvSpPr>
          <p:nvPr>
            <p:ph sz="quarter" idx="11" hasCustomPrompt="1"/>
          </p:nvPr>
        </p:nvSpPr>
        <p:spPr>
          <a:xfrm>
            <a:off x="685800" y="3486150"/>
            <a:ext cx="1828800" cy="14478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4" name="Content Placeholder 4"/>
          <p:cNvSpPr>
            <a:spLocks noGrp="1"/>
          </p:cNvSpPr>
          <p:nvPr>
            <p:ph sz="quarter" idx="12" hasCustomPrompt="1"/>
          </p:nvPr>
        </p:nvSpPr>
        <p:spPr>
          <a:xfrm>
            <a:off x="2667000" y="3486150"/>
            <a:ext cx="1828800" cy="14478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5" name="Content Placeholder 4"/>
          <p:cNvSpPr>
            <a:spLocks noGrp="1"/>
          </p:cNvSpPr>
          <p:nvPr>
            <p:ph sz="quarter" idx="13" hasCustomPrompt="1"/>
          </p:nvPr>
        </p:nvSpPr>
        <p:spPr>
          <a:xfrm>
            <a:off x="4648200" y="3486150"/>
            <a:ext cx="1828800" cy="14478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6" name="Content Placeholder 4"/>
          <p:cNvSpPr>
            <a:spLocks noGrp="1"/>
          </p:cNvSpPr>
          <p:nvPr>
            <p:ph sz="quarter" idx="14" hasCustomPrompt="1"/>
          </p:nvPr>
        </p:nvSpPr>
        <p:spPr>
          <a:xfrm>
            <a:off x="6629400" y="3486150"/>
            <a:ext cx="1828800" cy="14478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7" name="Content Placeholder 4"/>
          <p:cNvSpPr>
            <a:spLocks noGrp="1"/>
          </p:cNvSpPr>
          <p:nvPr>
            <p:ph sz="quarter" idx="15" hasCustomPrompt="1"/>
          </p:nvPr>
        </p:nvSpPr>
        <p:spPr>
          <a:xfrm>
            <a:off x="685800" y="1047750"/>
            <a:ext cx="1828800" cy="304801"/>
          </a:xfrm>
        </p:spPr>
        <p:txBody>
          <a:bodyPr>
            <a:noAutofit/>
          </a:bodyPr>
          <a:lstStyle>
            <a:lvl1pPr marL="0" indent="0">
              <a:buClr>
                <a:schemeClr val="tx2"/>
              </a:buClr>
              <a:buFont typeface="Wingdings" panose="05000000000000000000" pitchFamily="2" charset="2"/>
              <a:buNone/>
              <a:defRPr sz="18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8" name="Content Placeholder 4"/>
          <p:cNvSpPr>
            <a:spLocks noGrp="1"/>
          </p:cNvSpPr>
          <p:nvPr>
            <p:ph sz="quarter" idx="16" hasCustomPrompt="1"/>
          </p:nvPr>
        </p:nvSpPr>
        <p:spPr>
          <a:xfrm>
            <a:off x="2680145" y="1047750"/>
            <a:ext cx="1815657" cy="304801"/>
          </a:xfrm>
        </p:spPr>
        <p:txBody>
          <a:bodyPr>
            <a:noAutofit/>
          </a:bodyPr>
          <a:lstStyle>
            <a:lvl1pPr marL="0" indent="0">
              <a:buClr>
                <a:schemeClr val="tx2"/>
              </a:buClr>
              <a:buFont typeface="Wingdings" panose="05000000000000000000" pitchFamily="2" charset="2"/>
              <a:buNone/>
              <a:defRPr sz="18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9" name="Content Placeholder 4"/>
          <p:cNvSpPr>
            <a:spLocks noGrp="1"/>
          </p:cNvSpPr>
          <p:nvPr>
            <p:ph sz="quarter" idx="17" hasCustomPrompt="1"/>
          </p:nvPr>
        </p:nvSpPr>
        <p:spPr>
          <a:xfrm>
            <a:off x="4648200" y="1047750"/>
            <a:ext cx="1828800" cy="304801"/>
          </a:xfrm>
        </p:spPr>
        <p:txBody>
          <a:bodyPr>
            <a:noAutofit/>
          </a:bodyPr>
          <a:lstStyle>
            <a:lvl1pPr marL="0" indent="0">
              <a:buClr>
                <a:schemeClr val="tx2"/>
              </a:buClr>
              <a:buFont typeface="Wingdings" panose="05000000000000000000" pitchFamily="2" charset="2"/>
              <a:buNone/>
              <a:defRPr sz="18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0" name="Content Placeholder 4"/>
          <p:cNvSpPr>
            <a:spLocks noGrp="1"/>
          </p:cNvSpPr>
          <p:nvPr>
            <p:ph sz="quarter" idx="18" hasCustomPrompt="1"/>
          </p:nvPr>
        </p:nvSpPr>
        <p:spPr>
          <a:xfrm>
            <a:off x="6629400" y="1047750"/>
            <a:ext cx="1828800" cy="304801"/>
          </a:xfrm>
        </p:spPr>
        <p:txBody>
          <a:bodyPr>
            <a:noAutofit/>
          </a:bodyPr>
          <a:lstStyle>
            <a:lvl1pPr marL="0" indent="0">
              <a:buClr>
                <a:schemeClr val="tx2"/>
              </a:buClr>
              <a:buFont typeface="Wingdings" panose="05000000000000000000" pitchFamily="2" charset="2"/>
              <a:buNone/>
              <a:defRPr sz="18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1" name="Picture Placeholder 14"/>
          <p:cNvSpPr>
            <a:spLocks noGrp="1"/>
          </p:cNvSpPr>
          <p:nvPr>
            <p:ph type="pic" sz="quarter" idx="21"/>
          </p:nvPr>
        </p:nvSpPr>
        <p:spPr>
          <a:xfrm>
            <a:off x="685800" y="1512769"/>
            <a:ext cx="1828800" cy="1820983"/>
          </a:xfrm>
          <a:prstGeom prst="snip1Rect">
            <a:avLst/>
          </a:prstGeom>
        </p:spPr>
        <p:txBody>
          <a:bodyPr/>
          <a:lstStyle>
            <a:lvl1pPr marL="0" indent="0">
              <a:buNone/>
              <a:defRPr/>
            </a:lvl1pPr>
          </a:lstStyle>
          <a:p>
            <a:r>
              <a:rPr lang="en-US"/>
              <a:t>Click icon to add picture</a:t>
            </a:r>
            <a:endParaRPr lang="en-CA"/>
          </a:p>
        </p:txBody>
      </p:sp>
      <p:sp>
        <p:nvSpPr>
          <p:cNvPr id="12" name="Picture Placeholder 14"/>
          <p:cNvSpPr>
            <a:spLocks noGrp="1"/>
          </p:cNvSpPr>
          <p:nvPr>
            <p:ph type="pic" sz="quarter" idx="22"/>
          </p:nvPr>
        </p:nvSpPr>
        <p:spPr>
          <a:xfrm>
            <a:off x="2667000" y="1504952"/>
            <a:ext cx="1828800" cy="1820983"/>
          </a:xfrm>
          <a:prstGeom prst="snip1Rect">
            <a:avLst/>
          </a:prstGeom>
        </p:spPr>
        <p:txBody>
          <a:bodyPr/>
          <a:lstStyle>
            <a:lvl1pPr marL="0" indent="0">
              <a:buNone/>
              <a:defRPr/>
            </a:lvl1pPr>
          </a:lstStyle>
          <a:p>
            <a:r>
              <a:rPr lang="en-US"/>
              <a:t>Click icon to add picture</a:t>
            </a:r>
            <a:endParaRPr lang="en-CA"/>
          </a:p>
        </p:txBody>
      </p:sp>
      <p:sp>
        <p:nvSpPr>
          <p:cNvPr id="13" name="Picture Placeholder 14"/>
          <p:cNvSpPr>
            <a:spLocks noGrp="1"/>
          </p:cNvSpPr>
          <p:nvPr>
            <p:ph type="pic" sz="quarter" idx="23"/>
          </p:nvPr>
        </p:nvSpPr>
        <p:spPr>
          <a:xfrm>
            <a:off x="4648200" y="1508860"/>
            <a:ext cx="1828800" cy="1820983"/>
          </a:xfrm>
          <a:prstGeom prst="snip1Rect">
            <a:avLst/>
          </a:prstGeom>
        </p:spPr>
        <p:txBody>
          <a:bodyPr/>
          <a:lstStyle>
            <a:lvl1pPr marL="0" indent="0">
              <a:buNone/>
              <a:defRPr/>
            </a:lvl1pPr>
          </a:lstStyle>
          <a:p>
            <a:r>
              <a:rPr lang="en-US"/>
              <a:t>Click icon to add picture</a:t>
            </a:r>
            <a:endParaRPr lang="en-CA"/>
          </a:p>
        </p:txBody>
      </p:sp>
      <p:sp>
        <p:nvSpPr>
          <p:cNvPr id="14" name="Picture Placeholder 14"/>
          <p:cNvSpPr>
            <a:spLocks noGrp="1"/>
          </p:cNvSpPr>
          <p:nvPr>
            <p:ph type="pic" sz="quarter" idx="24"/>
          </p:nvPr>
        </p:nvSpPr>
        <p:spPr>
          <a:xfrm>
            <a:off x="6629400" y="1504952"/>
            <a:ext cx="1828800" cy="1820983"/>
          </a:xfrm>
          <a:prstGeom prst="snip1Rect">
            <a:avLst/>
          </a:prstGeom>
        </p:spPr>
        <p:txBody>
          <a:bodyPr/>
          <a:lstStyle>
            <a:lvl1pPr marL="0" indent="0">
              <a:buNone/>
              <a:defRPr/>
            </a:lvl1pPr>
          </a:lstStyle>
          <a:p>
            <a:r>
              <a:rPr lang="en-US"/>
              <a:t>Click icon to add picture</a:t>
            </a:r>
            <a:endParaRPr lang="en-CA"/>
          </a:p>
        </p:txBody>
      </p:sp>
      <p:sp>
        <p:nvSpPr>
          <p:cNvPr id="17" name="Title 2"/>
          <p:cNvSpPr>
            <a:spLocks noGrp="1"/>
          </p:cNvSpPr>
          <p:nvPr>
            <p:ph type="title"/>
          </p:nvPr>
        </p:nvSpPr>
        <p:spPr>
          <a:xfrm>
            <a:off x="228600" y="133350"/>
            <a:ext cx="4343400" cy="762001"/>
          </a:xfrm>
        </p:spPr>
        <p:txBody>
          <a:bodyPr/>
          <a:lstStyle>
            <a:lvl1pPr>
              <a:defRPr/>
            </a:lvl1pPr>
          </a:lstStyle>
          <a:p>
            <a:r>
              <a:rPr lang="en-US"/>
              <a:t>Click to edit Master title style</a:t>
            </a:r>
            <a:endParaRPr lang="en-US" dirty="0"/>
          </a:p>
        </p:txBody>
      </p:sp>
      <p:cxnSp>
        <p:nvCxnSpPr>
          <p:cNvPr id="18" name="Straight Connector 17"/>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19" name="Straight Connector 18"/>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22" name="TextBox 21"/>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20" name="Straight Connector 19"/>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21" name="Straight Connector 20">
            <a:extLst>
              <a:ext uri="{FF2B5EF4-FFF2-40B4-BE49-F238E27FC236}">
                <a16:creationId xmlns:a16="http://schemas.microsoft.com/office/drawing/2014/main" id="{6C43277D-474B-0D74-444C-2746426CBC24}"/>
              </a:ext>
            </a:extLst>
          </p:cNvPr>
          <p:cNvCxnSpPr/>
          <p:nvPr userDrawn="1"/>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776026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5" orient="horz" pos="660">
          <p15:clr>
            <a:srgbClr val="FBAE40"/>
          </p15:clr>
        </p15:guide>
        <p15:guide id="16" orient="horz" pos="852">
          <p15:clr>
            <a:srgbClr val="FBAE40"/>
          </p15:clr>
        </p15:guide>
        <p15:guide id="17" orient="horz" pos="948">
          <p15:clr>
            <a:srgbClr val="FBAE40"/>
          </p15:clr>
        </p15:guide>
        <p15:guide id="18" orient="horz" pos="2100">
          <p15:clr>
            <a:srgbClr val="FBAE40"/>
          </p15:clr>
        </p15:guide>
        <p15:guide id="19" orient="horz" pos="2196">
          <p15:clr>
            <a:srgbClr val="FBAE40"/>
          </p15:clr>
        </p15:guide>
        <p15:guide id="20" orient="horz" pos="3108">
          <p15:clr>
            <a:srgbClr val="FBAE40"/>
          </p15:clr>
        </p15:guide>
        <p15:guide id="21" pos="1584">
          <p15:clr>
            <a:srgbClr val="FBAE40"/>
          </p15:clr>
        </p15:guide>
        <p15:guide id="22" pos="1680">
          <p15:clr>
            <a:srgbClr val="FBAE40"/>
          </p15:clr>
        </p15:guide>
        <p15:guide id="23" pos="2832">
          <p15:clr>
            <a:srgbClr val="FBAE40"/>
          </p15:clr>
        </p15:guide>
        <p15:guide id="24" pos="2928">
          <p15:clr>
            <a:srgbClr val="FBAE40"/>
          </p15:clr>
        </p15:guide>
        <p15:guide id="25" pos="4080">
          <p15:clr>
            <a:srgbClr val="FBAE40"/>
          </p15:clr>
        </p15:guide>
        <p15:guide id="26" pos="4176">
          <p15:clr>
            <a:srgbClr val="FBAE40"/>
          </p15:clr>
        </p15:guide>
        <p15:guide id="27" pos="5328">
          <p15:clr>
            <a:srgbClr val="FBAE40"/>
          </p15:clr>
        </p15:guide>
        <p15:guide id="28" pos="432">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Multi Image 1">
    <p:spTree>
      <p:nvGrpSpPr>
        <p:cNvPr id="1" name=""/>
        <p:cNvGrpSpPr/>
        <p:nvPr/>
      </p:nvGrpSpPr>
      <p:grpSpPr>
        <a:xfrm>
          <a:off x="0" y="0"/>
          <a:ext cx="0" cy="0"/>
          <a:chOff x="0" y="0"/>
          <a:chExt cx="0" cy="0"/>
        </a:xfrm>
      </p:grpSpPr>
      <p:sp>
        <p:nvSpPr>
          <p:cNvPr id="3" name="Title 2"/>
          <p:cNvSpPr>
            <a:spLocks noGrp="1"/>
          </p:cNvSpPr>
          <p:nvPr>
            <p:ph type="title"/>
          </p:nvPr>
        </p:nvSpPr>
        <p:spPr>
          <a:xfrm>
            <a:off x="228600" y="3181352"/>
            <a:ext cx="4267200" cy="762001"/>
          </a:xfrm>
        </p:spPr>
        <p:txBody>
          <a:bodyPr/>
          <a:lstStyle>
            <a:lvl1pPr>
              <a:defRPr/>
            </a:lvl1pPr>
          </a:lstStyle>
          <a:p>
            <a:r>
              <a:rPr lang="en-US"/>
              <a:t>Click to edit Master title style</a:t>
            </a:r>
            <a:endParaRPr lang="en-US" dirty="0"/>
          </a:p>
        </p:txBody>
      </p:sp>
      <p:cxnSp>
        <p:nvCxnSpPr>
          <p:cNvPr id="4" name="Straight Connector 3"/>
          <p:cNvCxnSpPr/>
          <p:nvPr/>
        </p:nvCxnSpPr>
        <p:spPr>
          <a:xfrm>
            <a:off x="228600" y="3181351"/>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5" name="Content Placeholder 4"/>
          <p:cNvSpPr>
            <a:spLocks noGrp="1"/>
          </p:cNvSpPr>
          <p:nvPr>
            <p:ph sz="quarter" idx="11" hasCustomPrompt="1"/>
          </p:nvPr>
        </p:nvSpPr>
        <p:spPr>
          <a:xfrm>
            <a:off x="228600" y="4095753"/>
            <a:ext cx="4267200" cy="838198"/>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6" name="Content Placeholder 4"/>
          <p:cNvSpPr>
            <a:spLocks noGrp="1"/>
          </p:cNvSpPr>
          <p:nvPr>
            <p:ph sz="quarter" idx="12" hasCustomPrompt="1"/>
          </p:nvPr>
        </p:nvSpPr>
        <p:spPr>
          <a:xfrm>
            <a:off x="4648200" y="3181351"/>
            <a:ext cx="4267200" cy="16002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5" name="Picture Placeholder 6"/>
          <p:cNvSpPr>
            <a:spLocks noGrp="1"/>
          </p:cNvSpPr>
          <p:nvPr>
            <p:ph type="pic" sz="quarter" idx="13"/>
          </p:nvPr>
        </p:nvSpPr>
        <p:spPr>
          <a:xfrm>
            <a:off x="0" y="211138"/>
            <a:ext cx="1828800" cy="2741612"/>
          </a:xfrm>
        </p:spPr>
        <p:txBody>
          <a:bodyPr/>
          <a:lstStyle>
            <a:lvl1pPr marL="0" indent="0">
              <a:buNone/>
              <a:defRPr/>
            </a:lvl1pPr>
          </a:lstStyle>
          <a:p>
            <a:r>
              <a:rPr lang="en-US"/>
              <a:t>Click icon to add picture</a:t>
            </a:r>
            <a:endParaRPr lang="en-CA"/>
          </a:p>
        </p:txBody>
      </p:sp>
      <p:sp>
        <p:nvSpPr>
          <p:cNvPr id="16" name="Picture Placeholder 13"/>
          <p:cNvSpPr>
            <a:spLocks noGrp="1"/>
          </p:cNvSpPr>
          <p:nvPr>
            <p:ph type="pic" sz="quarter" idx="14"/>
          </p:nvPr>
        </p:nvSpPr>
        <p:spPr>
          <a:xfrm>
            <a:off x="3657600" y="211138"/>
            <a:ext cx="1828800" cy="2741612"/>
          </a:xfrm>
        </p:spPr>
        <p:txBody>
          <a:bodyPr/>
          <a:lstStyle>
            <a:lvl1pPr marL="0" indent="0">
              <a:buNone/>
              <a:defRPr/>
            </a:lvl1pPr>
          </a:lstStyle>
          <a:p>
            <a:r>
              <a:rPr lang="en-US"/>
              <a:t>Click icon to add picture</a:t>
            </a:r>
            <a:endParaRPr lang="en-CA"/>
          </a:p>
        </p:txBody>
      </p:sp>
      <p:sp>
        <p:nvSpPr>
          <p:cNvPr id="17" name="Picture Placeholder 15"/>
          <p:cNvSpPr>
            <a:spLocks noGrp="1"/>
          </p:cNvSpPr>
          <p:nvPr>
            <p:ph type="pic" sz="quarter" idx="15"/>
          </p:nvPr>
        </p:nvSpPr>
        <p:spPr>
          <a:xfrm>
            <a:off x="7315200" y="211138"/>
            <a:ext cx="1828800" cy="2741612"/>
          </a:xfrm>
        </p:spPr>
        <p:txBody>
          <a:bodyPr/>
          <a:lstStyle>
            <a:lvl1pPr marL="0" indent="0">
              <a:buNone/>
              <a:defRPr/>
            </a:lvl1pPr>
          </a:lstStyle>
          <a:p>
            <a:r>
              <a:rPr lang="en-US"/>
              <a:t>Click icon to add picture</a:t>
            </a:r>
            <a:endParaRPr lang="en-CA"/>
          </a:p>
        </p:txBody>
      </p:sp>
      <p:sp>
        <p:nvSpPr>
          <p:cNvPr id="18" name="Picture Placeholder 17"/>
          <p:cNvSpPr>
            <a:spLocks noGrp="1"/>
          </p:cNvSpPr>
          <p:nvPr>
            <p:ph type="pic" sz="quarter" idx="16"/>
          </p:nvPr>
        </p:nvSpPr>
        <p:spPr>
          <a:xfrm>
            <a:off x="5486400" y="211138"/>
            <a:ext cx="1828800" cy="2741612"/>
          </a:xfrm>
        </p:spPr>
        <p:txBody>
          <a:bodyPr/>
          <a:lstStyle>
            <a:lvl1pPr marL="0" indent="0">
              <a:buNone/>
              <a:defRPr/>
            </a:lvl1pPr>
          </a:lstStyle>
          <a:p>
            <a:r>
              <a:rPr lang="en-US"/>
              <a:t>Click icon to add picture</a:t>
            </a:r>
            <a:endParaRPr lang="en-CA"/>
          </a:p>
        </p:txBody>
      </p:sp>
      <p:sp>
        <p:nvSpPr>
          <p:cNvPr id="19" name="Picture Placeholder 19"/>
          <p:cNvSpPr>
            <a:spLocks noGrp="1"/>
          </p:cNvSpPr>
          <p:nvPr>
            <p:ph type="pic" sz="quarter" idx="17"/>
          </p:nvPr>
        </p:nvSpPr>
        <p:spPr>
          <a:xfrm>
            <a:off x="1828800" y="211138"/>
            <a:ext cx="1828800" cy="2741612"/>
          </a:xfrm>
        </p:spPr>
        <p:txBody>
          <a:bodyPr/>
          <a:lstStyle>
            <a:lvl1pPr marL="0" indent="0">
              <a:buNone/>
              <a:defRPr/>
            </a:lvl1pPr>
          </a:lstStyle>
          <a:p>
            <a:r>
              <a:rPr lang="en-US"/>
              <a:t>Click icon to add picture</a:t>
            </a:r>
            <a:endParaRPr lang="en-CA"/>
          </a:p>
        </p:txBody>
      </p:sp>
      <p:cxnSp>
        <p:nvCxnSpPr>
          <p:cNvPr id="12" name="Straight Connector 11"/>
          <p:cNvCxnSpPr/>
          <p:nvPr/>
        </p:nvCxnSpPr>
        <p:spPr>
          <a:xfrm>
            <a:off x="228600" y="3181351"/>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20" name="TextBox 19"/>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13" name="Straight Connector 12"/>
          <p:cNvCxnSpPr/>
          <p:nvPr/>
        </p:nvCxnSpPr>
        <p:spPr>
          <a:xfrm>
            <a:off x="228600" y="3181351"/>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14" name="Straight Connector 13">
            <a:extLst>
              <a:ext uri="{FF2B5EF4-FFF2-40B4-BE49-F238E27FC236}">
                <a16:creationId xmlns:a16="http://schemas.microsoft.com/office/drawing/2014/main" id="{230B4C0F-4CEF-E350-A711-6E687E42176B}"/>
              </a:ext>
            </a:extLst>
          </p:cNvPr>
          <p:cNvCxnSpPr/>
          <p:nvPr userDrawn="1"/>
        </p:nvCxnSpPr>
        <p:spPr>
          <a:xfrm>
            <a:off x="228600" y="3181351"/>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52815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Multi Image 2">
    <p:spTree>
      <p:nvGrpSpPr>
        <p:cNvPr id="1" name=""/>
        <p:cNvGrpSpPr/>
        <p:nvPr/>
      </p:nvGrpSpPr>
      <p:grpSpPr>
        <a:xfrm>
          <a:off x="0" y="0"/>
          <a:ext cx="0" cy="0"/>
          <a:chOff x="0" y="0"/>
          <a:chExt cx="0" cy="0"/>
        </a:xfrm>
      </p:grpSpPr>
      <p:sp>
        <p:nvSpPr>
          <p:cNvPr id="3" name="Title 2"/>
          <p:cNvSpPr>
            <a:spLocks noGrp="1"/>
          </p:cNvSpPr>
          <p:nvPr>
            <p:ph type="title"/>
          </p:nvPr>
        </p:nvSpPr>
        <p:spPr>
          <a:xfrm>
            <a:off x="228600" y="209553"/>
            <a:ext cx="8686800" cy="762001"/>
          </a:xfrm>
        </p:spPr>
        <p:txBody>
          <a:bodyPr/>
          <a:lstStyle>
            <a:lvl1pPr>
              <a:defRPr/>
            </a:lvl1pPr>
          </a:lstStyle>
          <a:p>
            <a:r>
              <a:rPr lang="en-US"/>
              <a:t>Click to edit Master title style</a:t>
            </a:r>
            <a:endParaRPr lang="en-US" dirty="0"/>
          </a:p>
        </p:txBody>
      </p:sp>
      <p:cxnSp>
        <p:nvCxnSpPr>
          <p:cNvPr id="4" name="Straight Connector 3"/>
          <p:cNvCxnSpPr/>
          <p:nvPr/>
        </p:nvCxnSpPr>
        <p:spPr>
          <a:xfrm>
            <a:off x="228600" y="209551"/>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5" name="Content Placeholder 4"/>
          <p:cNvSpPr>
            <a:spLocks noGrp="1"/>
          </p:cNvSpPr>
          <p:nvPr>
            <p:ph sz="quarter" idx="11" hasCustomPrompt="1"/>
          </p:nvPr>
        </p:nvSpPr>
        <p:spPr>
          <a:xfrm>
            <a:off x="228600" y="1123953"/>
            <a:ext cx="4267200" cy="1066798"/>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6" name="Content Placeholder 4"/>
          <p:cNvSpPr>
            <a:spLocks noGrp="1"/>
          </p:cNvSpPr>
          <p:nvPr>
            <p:ph sz="quarter" idx="12" hasCustomPrompt="1"/>
          </p:nvPr>
        </p:nvSpPr>
        <p:spPr>
          <a:xfrm>
            <a:off x="4648200" y="1123953"/>
            <a:ext cx="4267200" cy="1066798"/>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7" name="Picture Placeholder 6"/>
          <p:cNvSpPr>
            <a:spLocks noGrp="1"/>
          </p:cNvSpPr>
          <p:nvPr>
            <p:ph type="pic" sz="quarter" idx="13"/>
          </p:nvPr>
        </p:nvSpPr>
        <p:spPr>
          <a:xfrm>
            <a:off x="0" y="2419351"/>
            <a:ext cx="1828800" cy="2741612"/>
          </a:xfrm>
        </p:spPr>
        <p:txBody>
          <a:bodyPr/>
          <a:lstStyle>
            <a:lvl1pPr marL="0" indent="0">
              <a:buNone/>
              <a:defRPr/>
            </a:lvl1pPr>
          </a:lstStyle>
          <a:p>
            <a:r>
              <a:rPr lang="en-US"/>
              <a:t>Click icon to add picture</a:t>
            </a:r>
            <a:endParaRPr lang="en-CA" dirty="0"/>
          </a:p>
        </p:txBody>
      </p:sp>
      <p:sp>
        <p:nvSpPr>
          <p:cNvPr id="14" name="Picture Placeholder 13"/>
          <p:cNvSpPr>
            <a:spLocks noGrp="1"/>
          </p:cNvSpPr>
          <p:nvPr>
            <p:ph type="pic" sz="quarter" idx="14"/>
          </p:nvPr>
        </p:nvSpPr>
        <p:spPr>
          <a:xfrm>
            <a:off x="3657600" y="2419351"/>
            <a:ext cx="1828800" cy="2741612"/>
          </a:xfrm>
        </p:spPr>
        <p:txBody>
          <a:bodyPr/>
          <a:lstStyle>
            <a:lvl1pPr marL="0" indent="0">
              <a:buNone/>
              <a:defRPr/>
            </a:lvl1pPr>
          </a:lstStyle>
          <a:p>
            <a:r>
              <a:rPr lang="en-US"/>
              <a:t>Click icon to add picture</a:t>
            </a:r>
            <a:endParaRPr lang="en-CA"/>
          </a:p>
        </p:txBody>
      </p:sp>
      <p:sp>
        <p:nvSpPr>
          <p:cNvPr id="16" name="Picture Placeholder 15"/>
          <p:cNvSpPr>
            <a:spLocks noGrp="1"/>
          </p:cNvSpPr>
          <p:nvPr>
            <p:ph type="pic" sz="quarter" idx="15"/>
          </p:nvPr>
        </p:nvSpPr>
        <p:spPr>
          <a:xfrm>
            <a:off x="7315200" y="2419351"/>
            <a:ext cx="1828800" cy="2741612"/>
          </a:xfrm>
        </p:spPr>
        <p:txBody>
          <a:bodyPr/>
          <a:lstStyle>
            <a:lvl1pPr marL="0" indent="0">
              <a:buNone/>
              <a:defRPr/>
            </a:lvl1pPr>
          </a:lstStyle>
          <a:p>
            <a:r>
              <a:rPr lang="en-US"/>
              <a:t>Click icon to add picture</a:t>
            </a:r>
            <a:endParaRPr lang="en-CA"/>
          </a:p>
        </p:txBody>
      </p:sp>
      <p:sp>
        <p:nvSpPr>
          <p:cNvPr id="18" name="Picture Placeholder 17"/>
          <p:cNvSpPr>
            <a:spLocks noGrp="1"/>
          </p:cNvSpPr>
          <p:nvPr>
            <p:ph type="pic" sz="quarter" idx="16"/>
          </p:nvPr>
        </p:nvSpPr>
        <p:spPr>
          <a:xfrm>
            <a:off x="5486400" y="2419351"/>
            <a:ext cx="1828800" cy="2741612"/>
          </a:xfrm>
        </p:spPr>
        <p:txBody>
          <a:bodyPr/>
          <a:lstStyle>
            <a:lvl1pPr marL="0" indent="0">
              <a:buNone/>
              <a:defRPr/>
            </a:lvl1pPr>
          </a:lstStyle>
          <a:p>
            <a:r>
              <a:rPr lang="en-US"/>
              <a:t>Click icon to add picture</a:t>
            </a:r>
            <a:endParaRPr lang="en-CA" dirty="0"/>
          </a:p>
        </p:txBody>
      </p:sp>
      <p:sp>
        <p:nvSpPr>
          <p:cNvPr id="20" name="Picture Placeholder 19"/>
          <p:cNvSpPr>
            <a:spLocks noGrp="1"/>
          </p:cNvSpPr>
          <p:nvPr>
            <p:ph type="pic" sz="quarter" idx="17"/>
          </p:nvPr>
        </p:nvSpPr>
        <p:spPr>
          <a:xfrm>
            <a:off x="1828800" y="2419351"/>
            <a:ext cx="1828800" cy="2741612"/>
          </a:xfrm>
        </p:spPr>
        <p:txBody>
          <a:bodyPr/>
          <a:lstStyle>
            <a:lvl1pPr marL="0" indent="0">
              <a:buNone/>
              <a:defRPr/>
            </a:lvl1pPr>
          </a:lstStyle>
          <a:p>
            <a:r>
              <a:rPr lang="en-US"/>
              <a:t>Click icon to add picture</a:t>
            </a:r>
            <a:endParaRPr lang="en-CA"/>
          </a:p>
        </p:txBody>
      </p:sp>
      <p:sp>
        <p:nvSpPr>
          <p:cNvPr id="12" name="TextBox 11"/>
          <p:cNvSpPr txBox="1"/>
          <p:nvPr/>
        </p:nvSpPr>
        <p:spPr>
          <a:xfrm>
            <a:off x="8686800" y="2417120"/>
            <a:ext cx="457200" cy="215444"/>
          </a:xfrm>
          <a:prstGeom prst="rect">
            <a:avLst/>
          </a:prstGeom>
          <a:noFill/>
        </p:spPr>
        <p:txBody>
          <a:bodyPr wrap="square" rtlCol="0">
            <a:spAutoFit/>
          </a:bodyPr>
          <a:lstStyle/>
          <a:p>
            <a:pPr algn="r"/>
            <a:fld id="{C5E48551-6F78-4B9C-807B-D0DFD8E31CE1}" type="slidenum">
              <a:rPr lang="en-CA" sz="800" smtClean="0">
                <a:solidFill>
                  <a:srgbClr val="BBB0A6"/>
                </a:solidFill>
                <a:latin typeface="Arial Narrow" panose="020B0606020202030204" pitchFamily="34" charset="0"/>
              </a:rPr>
              <a:pPr algn="r"/>
              <a:t>‹#›</a:t>
            </a:fld>
            <a:endParaRPr lang="en-CA" sz="1000" dirty="0">
              <a:solidFill>
                <a:srgbClr val="BBB0A6"/>
              </a:solidFill>
              <a:latin typeface="Arial Narrow" panose="020B0606020202030204" pitchFamily="34" charset="0"/>
            </a:endParaRPr>
          </a:p>
        </p:txBody>
      </p:sp>
      <p:cxnSp>
        <p:nvCxnSpPr>
          <p:cNvPr id="13" name="Straight Connector 12"/>
          <p:cNvCxnSpPr/>
          <p:nvPr/>
        </p:nvCxnSpPr>
        <p:spPr>
          <a:xfrm>
            <a:off x="228600" y="209551"/>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5" name="TextBox 14"/>
          <p:cNvSpPr txBox="1"/>
          <p:nvPr/>
        </p:nvSpPr>
        <p:spPr>
          <a:xfrm>
            <a:off x="8686800" y="2417120"/>
            <a:ext cx="457200" cy="215444"/>
          </a:xfrm>
          <a:prstGeom prst="rect">
            <a:avLst/>
          </a:prstGeom>
          <a:noFill/>
        </p:spPr>
        <p:txBody>
          <a:bodyPr wrap="square" rtlCol="0">
            <a:spAutoFit/>
          </a:bodyPr>
          <a:lstStyle/>
          <a:p>
            <a:pPr algn="r"/>
            <a:fld id="{C5E48551-6F78-4B9C-807B-D0DFD8E31CE1}" type="slidenum">
              <a:rPr lang="en-CA" sz="800" smtClean="0">
                <a:solidFill>
                  <a:srgbClr val="BBB0A6"/>
                </a:solidFill>
                <a:latin typeface="Arial Narrow" panose="020B0606020202030204" pitchFamily="34" charset="0"/>
              </a:rPr>
              <a:pPr algn="r"/>
              <a:t>‹#›</a:t>
            </a:fld>
            <a:endParaRPr lang="en-CA" sz="1000" dirty="0">
              <a:solidFill>
                <a:srgbClr val="BBB0A6"/>
              </a:solidFill>
              <a:latin typeface="Arial Narrow" panose="020B0606020202030204" pitchFamily="34" charset="0"/>
            </a:endParaRPr>
          </a:p>
        </p:txBody>
      </p:sp>
      <p:sp>
        <p:nvSpPr>
          <p:cNvPr id="17" name="TextBox 16"/>
          <p:cNvSpPr txBox="1"/>
          <p:nvPr/>
        </p:nvSpPr>
        <p:spPr>
          <a:xfrm>
            <a:off x="7315200" y="2417120"/>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19" name="Straight Connector 18"/>
          <p:cNvCxnSpPr/>
          <p:nvPr/>
        </p:nvCxnSpPr>
        <p:spPr>
          <a:xfrm>
            <a:off x="228600" y="209551"/>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21" name="TextBox 20"/>
          <p:cNvSpPr txBox="1"/>
          <p:nvPr/>
        </p:nvSpPr>
        <p:spPr>
          <a:xfrm>
            <a:off x="8686800" y="2417120"/>
            <a:ext cx="457200" cy="215444"/>
          </a:xfrm>
          <a:prstGeom prst="rect">
            <a:avLst/>
          </a:prstGeom>
          <a:noFill/>
        </p:spPr>
        <p:txBody>
          <a:bodyPr wrap="square" rtlCol="0">
            <a:spAutoFit/>
          </a:bodyPr>
          <a:lstStyle/>
          <a:p>
            <a:pPr algn="r"/>
            <a:fld id="{C5E48551-6F78-4B9C-807B-D0DFD8E31CE1}" type="slidenum">
              <a:rPr lang="en-CA" sz="800" smtClean="0">
                <a:solidFill>
                  <a:srgbClr val="BBB0A6"/>
                </a:solidFill>
                <a:latin typeface="Arial Narrow" panose="020B0606020202030204" pitchFamily="34" charset="0"/>
              </a:rPr>
              <a:pPr algn="r"/>
              <a:t>‹#›</a:t>
            </a:fld>
            <a:endParaRPr lang="en-CA" sz="1000" dirty="0">
              <a:solidFill>
                <a:srgbClr val="BBB0A6"/>
              </a:solidFill>
              <a:latin typeface="Arial Narrow" panose="020B0606020202030204" pitchFamily="34" charset="0"/>
            </a:endParaRPr>
          </a:p>
        </p:txBody>
      </p:sp>
      <p:cxnSp>
        <p:nvCxnSpPr>
          <p:cNvPr id="22" name="Straight Connector 21">
            <a:extLst>
              <a:ext uri="{FF2B5EF4-FFF2-40B4-BE49-F238E27FC236}">
                <a16:creationId xmlns:a16="http://schemas.microsoft.com/office/drawing/2014/main" id="{464AD84A-43BC-8443-4D9D-57957D203E5A}"/>
              </a:ext>
            </a:extLst>
          </p:cNvPr>
          <p:cNvCxnSpPr/>
          <p:nvPr userDrawn="1"/>
        </p:nvCxnSpPr>
        <p:spPr>
          <a:xfrm>
            <a:off x="228600" y="209551"/>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23" name="TextBox 22">
            <a:extLst>
              <a:ext uri="{FF2B5EF4-FFF2-40B4-BE49-F238E27FC236}">
                <a16:creationId xmlns:a16="http://schemas.microsoft.com/office/drawing/2014/main" id="{1D1771B1-D825-5EC7-F8A5-71233F701160}"/>
              </a:ext>
            </a:extLst>
          </p:cNvPr>
          <p:cNvSpPr txBox="1"/>
          <p:nvPr userDrawn="1"/>
        </p:nvSpPr>
        <p:spPr>
          <a:xfrm>
            <a:off x="8686800" y="2417119"/>
            <a:ext cx="457200" cy="215444"/>
          </a:xfrm>
          <a:prstGeom prst="rect">
            <a:avLst/>
          </a:prstGeom>
          <a:noFill/>
        </p:spPr>
        <p:txBody>
          <a:bodyPr wrap="square" rtlCol="0">
            <a:spAutoFit/>
          </a:bodyPr>
          <a:lstStyle/>
          <a:p>
            <a:pPr algn="r"/>
            <a:fld id="{C5E48551-6F78-4B9C-807B-D0DFD8E31CE1}" type="slidenum">
              <a:rPr lang="en-CA" sz="800" smtClean="0">
                <a:solidFill>
                  <a:srgbClr val="BBB0A6"/>
                </a:solidFill>
                <a:latin typeface="Arial Narrow" panose="020B0606020202030204" pitchFamily="34" charset="0"/>
              </a:rPr>
              <a:pPr algn="r"/>
              <a:t>‹#›</a:t>
            </a:fld>
            <a:endParaRPr lang="en-CA" sz="1000" dirty="0">
              <a:solidFill>
                <a:srgbClr val="BBB0A6"/>
              </a:solidFill>
              <a:latin typeface="Arial Narrow" panose="020B0606020202030204" pitchFamily="34" charset="0"/>
            </a:endParaRPr>
          </a:p>
        </p:txBody>
      </p:sp>
    </p:spTree>
    <p:extLst>
      <p:ext uri="{BB962C8B-B14F-4D97-AF65-F5344CB8AC3E}">
        <p14:creationId xmlns:p14="http://schemas.microsoft.com/office/powerpoint/2010/main" val="1575076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lide 1">
    <p:spTree>
      <p:nvGrpSpPr>
        <p:cNvPr id="1" name=""/>
        <p:cNvGrpSpPr/>
        <p:nvPr/>
      </p:nvGrpSpPr>
      <p:grpSpPr>
        <a:xfrm>
          <a:off x="0" y="0"/>
          <a:ext cx="0" cy="0"/>
          <a:chOff x="0" y="0"/>
          <a:chExt cx="0" cy="0"/>
        </a:xfrm>
      </p:grpSpPr>
      <p:pic>
        <p:nvPicPr>
          <p:cNvPr id="5" name="Picture 1"/>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38125" y="-255588"/>
            <a:ext cx="1825625" cy="1095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Placeholder 1"/>
          <p:cNvSpPr>
            <a:spLocks noGrp="1"/>
          </p:cNvSpPr>
          <p:nvPr>
            <p:ph type="title"/>
          </p:nvPr>
        </p:nvSpPr>
        <p:spPr>
          <a:xfrm>
            <a:off x="584201" y="1110917"/>
            <a:ext cx="7941732" cy="400050"/>
          </a:xfrm>
          <a:prstGeom prst="rect">
            <a:avLst/>
          </a:prstGeom>
        </p:spPr>
        <p:txBody>
          <a:bodyPr rtlCol="0" anchor="ctr">
            <a:normAutofit/>
          </a:bodyPr>
          <a:lstStyle>
            <a:lvl1pPr>
              <a:defRPr sz="2400" b="0" i="0">
                <a:solidFill>
                  <a:srgbClr val="FF4C00"/>
                </a:solidFill>
                <a:latin typeface="Arial"/>
                <a:cs typeface="Arial"/>
              </a:defRPr>
            </a:lvl1pPr>
          </a:lstStyle>
          <a:p>
            <a:r>
              <a:rPr lang="en-CA"/>
              <a:t>Click to edit Master title style</a:t>
            </a:r>
            <a:endParaRPr lang="en-US"/>
          </a:p>
        </p:txBody>
      </p:sp>
      <p:sp>
        <p:nvSpPr>
          <p:cNvPr id="11" name="Content Placeholder 3"/>
          <p:cNvSpPr>
            <a:spLocks noGrp="1"/>
          </p:cNvSpPr>
          <p:nvPr>
            <p:ph sz="half" idx="2"/>
          </p:nvPr>
        </p:nvSpPr>
        <p:spPr>
          <a:xfrm>
            <a:off x="584200" y="1677591"/>
            <a:ext cx="7941733" cy="1371600"/>
          </a:xfrm>
          <a:prstGeom prst="rect">
            <a:avLst/>
          </a:prstGeom>
        </p:spPr>
        <p:txBody>
          <a:bodyPr/>
          <a:lstStyle>
            <a:lvl1pPr marL="342900" indent="-342900">
              <a:buClr>
                <a:srgbClr val="FF4C00"/>
              </a:buClr>
              <a:buFont typeface="Wingdings" pitchFamily="2" charset="2"/>
              <a:buChar char="§"/>
              <a:defRPr sz="1600"/>
            </a:lvl1pPr>
            <a:lvl2pPr marL="742950" indent="-285750">
              <a:buClr>
                <a:srgbClr val="FF4C00"/>
              </a:buClr>
              <a:buFont typeface="Wingdings" pitchFamily="2" charset="2"/>
              <a:buChar char="§"/>
              <a:defRPr sz="1400"/>
            </a:lvl2pPr>
            <a:lvl3pPr marL="1143000" indent="-228600">
              <a:buClr>
                <a:srgbClr val="FF4C00"/>
              </a:buClr>
              <a:buFont typeface="Wingdings" pitchFamily="2" charset="2"/>
              <a:buChar char="§"/>
              <a:defRPr sz="1200"/>
            </a:lvl3pPr>
            <a:lvl4pPr marL="1600200" indent="-228600">
              <a:buClr>
                <a:srgbClr val="FF4C00"/>
              </a:buClr>
              <a:buFont typeface="Wingdings" pitchFamily="2" charset="2"/>
              <a:buChar char="§"/>
              <a:defRPr sz="1000"/>
            </a:lvl4pPr>
            <a:lvl5pPr marL="2057400" indent="-228600">
              <a:buClr>
                <a:srgbClr val="FF4C00"/>
              </a:buClr>
              <a:buFont typeface="Wingdings" pitchFamily="2" charset="2"/>
              <a:buChar cha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Picture Placeholder 2"/>
          <p:cNvSpPr>
            <a:spLocks noGrp="1"/>
          </p:cNvSpPr>
          <p:nvPr>
            <p:ph type="pic" sz="quarter" idx="16"/>
          </p:nvPr>
        </p:nvSpPr>
        <p:spPr>
          <a:xfrm>
            <a:off x="6579098" y="87487"/>
            <a:ext cx="2186154" cy="496961"/>
          </a:xfrm>
          <a:prstGeom prst="rect">
            <a:avLst/>
          </a:prstGeom>
        </p:spPr>
        <p:txBody>
          <a:bodyPr anchor="ctr"/>
          <a:lstStyle>
            <a:lvl1pPr marL="0" indent="0" algn="ctr">
              <a:buFontTx/>
              <a:buNone/>
              <a:defRPr/>
            </a:lvl1pPr>
          </a:lstStyle>
          <a:p>
            <a:pPr lvl="0"/>
            <a:r>
              <a:rPr lang="en-US" noProof="0"/>
              <a:t>Click icon to add picture</a:t>
            </a:r>
          </a:p>
        </p:txBody>
      </p:sp>
    </p:spTree>
    <p:extLst>
      <p:ext uri="{BB962C8B-B14F-4D97-AF65-F5344CB8AC3E}">
        <p14:creationId xmlns:p14="http://schemas.microsoft.com/office/powerpoint/2010/main" val="70786368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1_Multi Image 2">
    <p:spTree>
      <p:nvGrpSpPr>
        <p:cNvPr id="1" name=""/>
        <p:cNvGrpSpPr/>
        <p:nvPr/>
      </p:nvGrpSpPr>
      <p:grpSpPr>
        <a:xfrm>
          <a:off x="0" y="0"/>
          <a:ext cx="0" cy="0"/>
          <a:chOff x="0" y="0"/>
          <a:chExt cx="0" cy="0"/>
        </a:xfrm>
      </p:grpSpPr>
      <p:sp>
        <p:nvSpPr>
          <p:cNvPr id="3" name="Title 2"/>
          <p:cNvSpPr>
            <a:spLocks noGrp="1"/>
          </p:cNvSpPr>
          <p:nvPr>
            <p:ph type="title"/>
          </p:nvPr>
        </p:nvSpPr>
        <p:spPr>
          <a:xfrm>
            <a:off x="228600" y="209553"/>
            <a:ext cx="8686800" cy="762001"/>
          </a:xfrm>
        </p:spPr>
        <p:txBody>
          <a:bodyPr/>
          <a:lstStyle>
            <a:lvl1pPr>
              <a:defRPr/>
            </a:lvl1pPr>
          </a:lstStyle>
          <a:p>
            <a:r>
              <a:rPr lang="en-US"/>
              <a:t>Click to edit Master title style</a:t>
            </a:r>
            <a:endParaRPr lang="en-US" dirty="0"/>
          </a:p>
        </p:txBody>
      </p:sp>
      <p:cxnSp>
        <p:nvCxnSpPr>
          <p:cNvPr id="4" name="Straight Connector 3"/>
          <p:cNvCxnSpPr/>
          <p:nvPr/>
        </p:nvCxnSpPr>
        <p:spPr>
          <a:xfrm>
            <a:off x="228600" y="209551"/>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5" name="Content Placeholder 4"/>
          <p:cNvSpPr>
            <a:spLocks noGrp="1"/>
          </p:cNvSpPr>
          <p:nvPr>
            <p:ph sz="quarter" idx="11" hasCustomPrompt="1"/>
          </p:nvPr>
        </p:nvSpPr>
        <p:spPr>
          <a:xfrm>
            <a:off x="228600" y="1123953"/>
            <a:ext cx="4267200" cy="1066798"/>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6" name="Content Placeholder 4"/>
          <p:cNvSpPr>
            <a:spLocks noGrp="1"/>
          </p:cNvSpPr>
          <p:nvPr>
            <p:ph sz="quarter" idx="12" hasCustomPrompt="1"/>
          </p:nvPr>
        </p:nvSpPr>
        <p:spPr>
          <a:xfrm>
            <a:off x="4648200" y="1123953"/>
            <a:ext cx="4267200" cy="1066798"/>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7" name="Picture Placeholder 6"/>
          <p:cNvSpPr>
            <a:spLocks noGrp="1"/>
          </p:cNvSpPr>
          <p:nvPr>
            <p:ph type="pic" sz="quarter" idx="13"/>
          </p:nvPr>
        </p:nvSpPr>
        <p:spPr>
          <a:xfrm>
            <a:off x="0" y="3409952"/>
            <a:ext cx="1828800" cy="1751013"/>
          </a:xfrm>
        </p:spPr>
        <p:txBody>
          <a:bodyPr/>
          <a:lstStyle>
            <a:lvl1pPr marL="0" indent="0">
              <a:buNone/>
              <a:defRPr/>
            </a:lvl1pPr>
          </a:lstStyle>
          <a:p>
            <a:r>
              <a:rPr lang="en-US"/>
              <a:t>Click icon to add picture</a:t>
            </a:r>
            <a:endParaRPr lang="en-CA" dirty="0"/>
          </a:p>
        </p:txBody>
      </p:sp>
      <p:sp>
        <p:nvSpPr>
          <p:cNvPr id="14" name="Picture Placeholder 13"/>
          <p:cNvSpPr>
            <a:spLocks noGrp="1"/>
          </p:cNvSpPr>
          <p:nvPr>
            <p:ph type="pic" sz="quarter" idx="14"/>
          </p:nvPr>
        </p:nvSpPr>
        <p:spPr>
          <a:xfrm>
            <a:off x="3657600" y="3409952"/>
            <a:ext cx="1828800" cy="1751013"/>
          </a:xfrm>
        </p:spPr>
        <p:txBody>
          <a:bodyPr/>
          <a:lstStyle>
            <a:lvl1pPr marL="0" indent="0">
              <a:buNone/>
              <a:defRPr/>
            </a:lvl1pPr>
          </a:lstStyle>
          <a:p>
            <a:r>
              <a:rPr lang="en-US"/>
              <a:t>Click icon to add picture</a:t>
            </a:r>
            <a:endParaRPr lang="en-CA"/>
          </a:p>
        </p:txBody>
      </p:sp>
      <p:sp>
        <p:nvSpPr>
          <p:cNvPr id="16" name="Picture Placeholder 15"/>
          <p:cNvSpPr>
            <a:spLocks noGrp="1"/>
          </p:cNvSpPr>
          <p:nvPr>
            <p:ph type="pic" sz="quarter" idx="15"/>
          </p:nvPr>
        </p:nvSpPr>
        <p:spPr>
          <a:xfrm>
            <a:off x="7315200" y="3409952"/>
            <a:ext cx="1828800" cy="1751013"/>
          </a:xfrm>
        </p:spPr>
        <p:txBody>
          <a:bodyPr/>
          <a:lstStyle>
            <a:lvl1pPr marL="0" indent="0">
              <a:buNone/>
              <a:defRPr/>
            </a:lvl1pPr>
          </a:lstStyle>
          <a:p>
            <a:r>
              <a:rPr lang="en-US"/>
              <a:t>Click icon to add picture</a:t>
            </a:r>
            <a:endParaRPr lang="en-CA"/>
          </a:p>
        </p:txBody>
      </p:sp>
      <p:sp>
        <p:nvSpPr>
          <p:cNvPr id="18" name="Picture Placeholder 17"/>
          <p:cNvSpPr>
            <a:spLocks noGrp="1"/>
          </p:cNvSpPr>
          <p:nvPr>
            <p:ph type="pic" sz="quarter" idx="16"/>
          </p:nvPr>
        </p:nvSpPr>
        <p:spPr>
          <a:xfrm>
            <a:off x="5486400" y="3409952"/>
            <a:ext cx="1828800" cy="1751013"/>
          </a:xfrm>
        </p:spPr>
        <p:txBody>
          <a:bodyPr/>
          <a:lstStyle>
            <a:lvl1pPr marL="0" indent="0">
              <a:buNone/>
              <a:defRPr/>
            </a:lvl1pPr>
          </a:lstStyle>
          <a:p>
            <a:r>
              <a:rPr lang="en-US"/>
              <a:t>Click icon to add picture</a:t>
            </a:r>
            <a:endParaRPr lang="en-CA" dirty="0"/>
          </a:p>
        </p:txBody>
      </p:sp>
      <p:sp>
        <p:nvSpPr>
          <p:cNvPr id="20" name="Picture Placeholder 19"/>
          <p:cNvSpPr>
            <a:spLocks noGrp="1"/>
          </p:cNvSpPr>
          <p:nvPr>
            <p:ph type="pic" sz="quarter" idx="17"/>
          </p:nvPr>
        </p:nvSpPr>
        <p:spPr>
          <a:xfrm>
            <a:off x="1828800" y="3409952"/>
            <a:ext cx="1828800" cy="1751013"/>
          </a:xfrm>
        </p:spPr>
        <p:txBody>
          <a:bodyPr/>
          <a:lstStyle>
            <a:lvl1pPr marL="0" indent="0">
              <a:buNone/>
              <a:defRPr/>
            </a:lvl1pPr>
          </a:lstStyle>
          <a:p>
            <a:r>
              <a:rPr lang="en-US"/>
              <a:t>Click icon to add picture</a:t>
            </a:r>
            <a:endParaRPr lang="en-CA"/>
          </a:p>
        </p:txBody>
      </p:sp>
      <p:sp>
        <p:nvSpPr>
          <p:cNvPr id="12" name="TextBox 11"/>
          <p:cNvSpPr txBox="1"/>
          <p:nvPr/>
        </p:nvSpPr>
        <p:spPr>
          <a:xfrm>
            <a:off x="8685756" y="3181352"/>
            <a:ext cx="457200" cy="215444"/>
          </a:xfrm>
          <a:prstGeom prst="rect">
            <a:avLst/>
          </a:prstGeom>
          <a:noFill/>
        </p:spPr>
        <p:txBody>
          <a:bodyPr wrap="square" rtlCol="0">
            <a:spAutoFit/>
          </a:bodyPr>
          <a:lstStyle/>
          <a:p>
            <a:pPr algn="r"/>
            <a:fld id="{C5E48551-6F78-4B9C-807B-D0DFD8E31CE1}" type="slidenum">
              <a:rPr lang="en-CA" sz="800" smtClean="0">
                <a:solidFill>
                  <a:srgbClr val="BBB0A6"/>
                </a:solidFill>
                <a:latin typeface="Arial Narrow" panose="020B0606020202030204" pitchFamily="34" charset="0"/>
              </a:rPr>
              <a:pPr algn="r"/>
              <a:t>‹#›</a:t>
            </a:fld>
            <a:endParaRPr lang="en-CA" sz="1000" dirty="0">
              <a:solidFill>
                <a:srgbClr val="BBB0A6"/>
              </a:solidFill>
              <a:latin typeface="Arial Narrow" panose="020B0606020202030204" pitchFamily="34" charset="0"/>
            </a:endParaRPr>
          </a:p>
        </p:txBody>
      </p:sp>
      <p:cxnSp>
        <p:nvCxnSpPr>
          <p:cNvPr id="13" name="Straight Connector 12"/>
          <p:cNvCxnSpPr/>
          <p:nvPr/>
        </p:nvCxnSpPr>
        <p:spPr>
          <a:xfrm>
            <a:off x="228600" y="209551"/>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5" name="TextBox 14"/>
          <p:cNvSpPr txBox="1"/>
          <p:nvPr/>
        </p:nvSpPr>
        <p:spPr>
          <a:xfrm>
            <a:off x="8685756" y="3181352"/>
            <a:ext cx="457200" cy="215444"/>
          </a:xfrm>
          <a:prstGeom prst="rect">
            <a:avLst/>
          </a:prstGeom>
          <a:noFill/>
        </p:spPr>
        <p:txBody>
          <a:bodyPr wrap="square" rtlCol="0">
            <a:spAutoFit/>
          </a:bodyPr>
          <a:lstStyle/>
          <a:p>
            <a:pPr algn="r"/>
            <a:fld id="{C5E48551-6F78-4B9C-807B-D0DFD8E31CE1}" type="slidenum">
              <a:rPr lang="en-CA" sz="800" smtClean="0">
                <a:solidFill>
                  <a:srgbClr val="BBB0A6"/>
                </a:solidFill>
                <a:latin typeface="Arial Narrow" panose="020B0606020202030204" pitchFamily="34" charset="0"/>
              </a:rPr>
              <a:pPr algn="r"/>
              <a:t>‹#›</a:t>
            </a:fld>
            <a:endParaRPr lang="en-CA" sz="1000" dirty="0">
              <a:solidFill>
                <a:srgbClr val="BBB0A6"/>
              </a:solidFill>
              <a:latin typeface="Arial Narrow" panose="020B0606020202030204" pitchFamily="34" charset="0"/>
            </a:endParaRPr>
          </a:p>
        </p:txBody>
      </p:sp>
      <p:sp>
        <p:nvSpPr>
          <p:cNvPr id="17" name="TextBox 16"/>
          <p:cNvSpPr txBox="1"/>
          <p:nvPr/>
        </p:nvSpPr>
        <p:spPr>
          <a:xfrm>
            <a:off x="7314156" y="3181352"/>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19" name="Straight Connector 18"/>
          <p:cNvCxnSpPr/>
          <p:nvPr/>
        </p:nvCxnSpPr>
        <p:spPr>
          <a:xfrm>
            <a:off x="228600" y="209551"/>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21" name="Straight Connector 20">
            <a:extLst>
              <a:ext uri="{FF2B5EF4-FFF2-40B4-BE49-F238E27FC236}">
                <a16:creationId xmlns:a16="http://schemas.microsoft.com/office/drawing/2014/main" id="{3D76896D-C4F8-7556-7D8A-A5DD3FB9CC18}"/>
              </a:ext>
            </a:extLst>
          </p:cNvPr>
          <p:cNvCxnSpPr/>
          <p:nvPr userDrawn="1"/>
        </p:nvCxnSpPr>
        <p:spPr>
          <a:xfrm>
            <a:off x="228600" y="209551"/>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240527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Multi Image 3">
    <p:spTree>
      <p:nvGrpSpPr>
        <p:cNvPr id="1" name=""/>
        <p:cNvGrpSpPr/>
        <p:nvPr/>
      </p:nvGrpSpPr>
      <p:grpSpPr>
        <a:xfrm>
          <a:off x="0" y="0"/>
          <a:ext cx="0" cy="0"/>
          <a:chOff x="0" y="0"/>
          <a:chExt cx="0" cy="0"/>
        </a:xfrm>
      </p:grpSpPr>
      <p:sp>
        <p:nvSpPr>
          <p:cNvPr id="5" name="Title 2"/>
          <p:cNvSpPr>
            <a:spLocks noGrp="1"/>
          </p:cNvSpPr>
          <p:nvPr>
            <p:ph type="title"/>
          </p:nvPr>
        </p:nvSpPr>
        <p:spPr>
          <a:xfrm>
            <a:off x="228600" y="133350"/>
            <a:ext cx="4343400" cy="762001"/>
          </a:xfrm>
        </p:spPr>
        <p:txBody>
          <a:bodyPr/>
          <a:lstStyle>
            <a:lvl1pPr>
              <a:defRPr/>
            </a:lvl1pPr>
          </a:lstStyle>
          <a:p>
            <a:r>
              <a:rPr lang="en-US"/>
              <a:t>Click to edit Master title style</a:t>
            </a:r>
            <a:endParaRPr lang="en-US" dirty="0"/>
          </a:p>
        </p:txBody>
      </p:sp>
      <p:cxnSp>
        <p:nvCxnSpPr>
          <p:cNvPr id="6" name="Straight Connector 5"/>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1" name="Content Placeholder 4"/>
          <p:cNvSpPr>
            <a:spLocks noGrp="1"/>
          </p:cNvSpPr>
          <p:nvPr>
            <p:ph sz="quarter" idx="12" hasCustomPrompt="1"/>
          </p:nvPr>
        </p:nvSpPr>
        <p:spPr>
          <a:xfrm>
            <a:off x="6858002" y="1962152"/>
            <a:ext cx="1978029" cy="990599"/>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2" name="Content Placeholder 4"/>
          <p:cNvSpPr>
            <a:spLocks noGrp="1"/>
          </p:cNvSpPr>
          <p:nvPr>
            <p:ph sz="quarter" idx="13" hasCustomPrompt="1"/>
          </p:nvPr>
        </p:nvSpPr>
        <p:spPr>
          <a:xfrm>
            <a:off x="228602" y="1962151"/>
            <a:ext cx="1978029" cy="990600"/>
          </a:xfrm>
        </p:spPr>
        <p:txBody>
          <a:bodyPr>
            <a:normAutofit/>
          </a:bodyPr>
          <a:lstStyle>
            <a:lvl1pPr marL="0" indent="0" algn="r">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3" name="Content Placeholder 4"/>
          <p:cNvSpPr>
            <a:spLocks noGrp="1"/>
          </p:cNvSpPr>
          <p:nvPr>
            <p:ph sz="quarter" idx="14" hasCustomPrompt="1"/>
          </p:nvPr>
        </p:nvSpPr>
        <p:spPr>
          <a:xfrm>
            <a:off x="6858002" y="3867150"/>
            <a:ext cx="1978029" cy="9906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4" name="Content Placeholder 4"/>
          <p:cNvSpPr>
            <a:spLocks noGrp="1"/>
          </p:cNvSpPr>
          <p:nvPr>
            <p:ph sz="quarter" idx="15" hasCustomPrompt="1"/>
          </p:nvPr>
        </p:nvSpPr>
        <p:spPr>
          <a:xfrm>
            <a:off x="228602" y="3867150"/>
            <a:ext cx="1978029" cy="990600"/>
          </a:xfrm>
        </p:spPr>
        <p:txBody>
          <a:bodyPr>
            <a:normAutofit/>
          </a:bodyPr>
          <a:lstStyle>
            <a:lvl1pPr marL="0" indent="0" algn="r">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0" name="Picture Placeholder 19"/>
          <p:cNvSpPr>
            <a:spLocks noGrp="1"/>
          </p:cNvSpPr>
          <p:nvPr>
            <p:ph type="pic" sz="quarter" idx="16"/>
          </p:nvPr>
        </p:nvSpPr>
        <p:spPr>
          <a:xfrm>
            <a:off x="2362202" y="1200153"/>
            <a:ext cx="2055813" cy="1752334"/>
          </a:xfrm>
        </p:spPr>
        <p:txBody>
          <a:bodyPr/>
          <a:lstStyle>
            <a:lvl1pPr marL="0" indent="0">
              <a:buNone/>
              <a:defRPr/>
            </a:lvl1pPr>
          </a:lstStyle>
          <a:p>
            <a:r>
              <a:rPr lang="en-US"/>
              <a:t>Click icon to add picture</a:t>
            </a:r>
            <a:endParaRPr lang="en-CA" dirty="0"/>
          </a:p>
        </p:txBody>
      </p:sp>
      <p:sp>
        <p:nvSpPr>
          <p:cNvPr id="21" name="Picture Placeholder 19"/>
          <p:cNvSpPr>
            <a:spLocks noGrp="1"/>
          </p:cNvSpPr>
          <p:nvPr>
            <p:ph type="pic" sz="quarter" idx="17"/>
          </p:nvPr>
        </p:nvSpPr>
        <p:spPr>
          <a:xfrm>
            <a:off x="4572000" y="1200153"/>
            <a:ext cx="2133600" cy="1752334"/>
          </a:xfrm>
        </p:spPr>
        <p:txBody>
          <a:bodyPr/>
          <a:lstStyle>
            <a:lvl1pPr marL="0" indent="0">
              <a:buNone/>
              <a:defRPr/>
            </a:lvl1pPr>
          </a:lstStyle>
          <a:p>
            <a:r>
              <a:rPr lang="en-US"/>
              <a:t>Click icon to add picture</a:t>
            </a:r>
            <a:endParaRPr lang="en-CA" dirty="0"/>
          </a:p>
        </p:txBody>
      </p:sp>
      <p:sp>
        <p:nvSpPr>
          <p:cNvPr id="22" name="Picture Placeholder 19"/>
          <p:cNvSpPr>
            <a:spLocks noGrp="1"/>
          </p:cNvSpPr>
          <p:nvPr>
            <p:ph type="pic" sz="quarter" idx="18"/>
          </p:nvPr>
        </p:nvSpPr>
        <p:spPr>
          <a:xfrm>
            <a:off x="2362202" y="3105150"/>
            <a:ext cx="2055813" cy="1752600"/>
          </a:xfrm>
        </p:spPr>
        <p:txBody>
          <a:bodyPr/>
          <a:lstStyle>
            <a:lvl1pPr marL="0" indent="0">
              <a:buNone/>
              <a:defRPr/>
            </a:lvl1pPr>
          </a:lstStyle>
          <a:p>
            <a:r>
              <a:rPr lang="en-US"/>
              <a:t>Click icon to add picture</a:t>
            </a:r>
            <a:endParaRPr lang="en-CA" dirty="0"/>
          </a:p>
        </p:txBody>
      </p:sp>
      <p:sp>
        <p:nvSpPr>
          <p:cNvPr id="23" name="Picture Placeholder 19"/>
          <p:cNvSpPr>
            <a:spLocks noGrp="1"/>
          </p:cNvSpPr>
          <p:nvPr>
            <p:ph type="pic" sz="quarter" idx="19"/>
          </p:nvPr>
        </p:nvSpPr>
        <p:spPr>
          <a:xfrm>
            <a:off x="4572000" y="3105150"/>
            <a:ext cx="2133600" cy="1752600"/>
          </a:xfrm>
        </p:spPr>
        <p:txBody>
          <a:bodyPr/>
          <a:lstStyle>
            <a:lvl1pPr marL="0" indent="0">
              <a:buNone/>
              <a:defRPr/>
            </a:lvl1pPr>
          </a:lstStyle>
          <a:p>
            <a:r>
              <a:rPr lang="en-US"/>
              <a:t>Click icon to add picture</a:t>
            </a:r>
            <a:endParaRPr lang="en-CA" dirty="0"/>
          </a:p>
        </p:txBody>
      </p:sp>
      <p:sp>
        <p:nvSpPr>
          <p:cNvPr id="24" name="Picture Placeholder 21"/>
          <p:cNvSpPr>
            <a:spLocks noGrp="1"/>
          </p:cNvSpPr>
          <p:nvPr>
            <p:ph type="pic" sz="quarter" idx="11" hasCustomPrompt="1"/>
          </p:nvPr>
        </p:nvSpPr>
        <p:spPr>
          <a:xfrm>
            <a:off x="1597029" y="1200150"/>
            <a:ext cx="609600" cy="609600"/>
          </a:xfrm>
        </p:spPr>
        <p:txBody>
          <a:bodyPr>
            <a:normAutofit/>
          </a:bodyPr>
          <a:lstStyle>
            <a:lvl1pPr marL="0" indent="0">
              <a:buNone/>
              <a:defRPr sz="900"/>
            </a:lvl1pPr>
          </a:lstStyle>
          <a:p>
            <a:r>
              <a:rPr lang="en-US" dirty="0"/>
              <a:t>icon</a:t>
            </a:r>
            <a:endParaRPr lang="en-CA" dirty="0"/>
          </a:p>
        </p:txBody>
      </p:sp>
      <p:sp>
        <p:nvSpPr>
          <p:cNvPr id="25" name="Picture Placeholder 21"/>
          <p:cNvSpPr>
            <a:spLocks noGrp="1"/>
          </p:cNvSpPr>
          <p:nvPr>
            <p:ph type="pic" sz="quarter" idx="20" hasCustomPrompt="1"/>
          </p:nvPr>
        </p:nvSpPr>
        <p:spPr>
          <a:xfrm>
            <a:off x="6858000" y="1200150"/>
            <a:ext cx="609600" cy="609600"/>
          </a:xfrm>
        </p:spPr>
        <p:txBody>
          <a:bodyPr>
            <a:normAutofit/>
          </a:bodyPr>
          <a:lstStyle>
            <a:lvl1pPr marL="0" indent="0">
              <a:buNone/>
              <a:defRPr sz="900"/>
            </a:lvl1pPr>
          </a:lstStyle>
          <a:p>
            <a:r>
              <a:rPr lang="en-US" dirty="0"/>
              <a:t>icon</a:t>
            </a:r>
            <a:endParaRPr lang="en-CA" dirty="0"/>
          </a:p>
        </p:txBody>
      </p:sp>
      <p:sp>
        <p:nvSpPr>
          <p:cNvPr id="26" name="Picture Placeholder 21"/>
          <p:cNvSpPr>
            <a:spLocks noGrp="1"/>
          </p:cNvSpPr>
          <p:nvPr>
            <p:ph type="pic" sz="quarter" idx="21" hasCustomPrompt="1"/>
          </p:nvPr>
        </p:nvSpPr>
        <p:spPr>
          <a:xfrm>
            <a:off x="6858000" y="3105150"/>
            <a:ext cx="609600" cy="609600"/>
          </a:xfrm>
        </p:spPr>
        <p:txBody>
          <a:bodyPr>
            <a:normAutofit/>
          </a:bodyPr>
          <a:lstStyle>
            <a:lvl1pPr marL="0" indent="0">
              <a:buNone/>
              <a:defRPr sz="900"/>
            </a:lvl1pPr>
          </a:lstStyle>
          <a:p>
            <a:r>
              <a:rPr lang="en-US" dirty="0"/>
              <a:t>icon</a:t>
            </a:r>
            <a:endParaRPr lang="en-CA" dirty="0"/>
          </a:p>
        </p:txBody>
      </p:sp>
      <p:sp>
        <p:nvSpPr>
          <p:cNvPr id="27" name="Picture Placeholder 21"/>
          <p:cNvSpPr>
            <a:spLocks noGrp="1"/>
          </p:cNvSpPr>
          <p:nvPr>
            <p:ph type="pic" sz="quarter" idx="22" hasCustomPrompt="1"/>
          </p:nvPr>
        </p:nvSpPr>
        <p:spPr>
          <a:xfrm>
            <a:off x="1600200" y="3105150"/>
            <a:ext cx="609600" cy="609600"/>
          </a:xfrm>
        </p:spPr>
        <p:txBody>
          <a:bodyPr>
            <a:normAutofit/>
          </a:bodyPr>
          <a:lstStyle>
            <a:lvl1pPr marL="0" indent="0">
              <a:buNone/>
              <a:defRPr sz="900"/>
            </a:lvl1pPr>
          </a:lstStyle>
          <a:p>
            <a:r>
              <a:rPr lang="en-US" dirty="0"/>
              <a:t>icon</a:t>
            </a:r>
            <a:endParaRPr lang="en-CA" dirty="0"/>
          </a:p>
        </p:txBody>
      </p:sp>
      <p:sp>
        <p:nvSpPr>
          <p:cNvPr id="18" name="TextBox 17"/>
          <p:cNvSpPr txBox="1"/>
          <p:nvPr/>
        </p:nvSpPr>
        <p:spPr>
          <a:xfrm>
            <a:off x="8686800" y="4914746"/>
            <a:ext cx="457200" cy="215444"/>
          </a:xfrm>
          <a:prstGeom prst="rect">
            <a:avLst/>
          </a:prstGeom>
          <a:noFill/>
        </p:spPr>
        <p:txBody>
          <a:bodyPr wrap="square" rtlCol="0">
            <a:spAutoFit/>
          </a:bodyPr>
          <a:lstStyle/>
          <a:p>
            <a:pPr algn="r"/>
            <a:fld id="{C5E48551-6F78-4B9C-807B-D0DFD8E31CE1}" type="slidenum">
              <a:rPr lang="en-CA" sz="800" smtClean="0">
                <a:solidFill>
                  <a:srgbClr val="BBB0A6"/>
                </a:solidFill>
                <a:latin typeface="Arial Narrow" panose="020B0606020202030204" pitchFamily="34" charset="0"/>
              </a:rPr>
              <a:pPr algn="r"/>
              <a:t>‹#›</a:t>
            </a:fld>
            <a:endParaRPr lang="en-CA" sz="1000" dirty="0">
              <a:solidFill>
                <a:srgbClr val="BBB0A6"/>
              </a:solidFill>
              <a:latin typeface="Arial Narrow" panose="020B0606020202030204" pitchFamily="34" charset="0"/>
            </a:endParaRPr>
          </a:p>
        </p:txBody>
      </p:sp>
      <p:cxnSp>
        <p:nvCxnSpPr>
          <p:cNvPr id="17" name="Straight Connector 16"/>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9" name="TextBox 18"/>
          <p:cNvSpPr txBox="1"/>
          <p:nvPr/>
        </p:nvSpPr>
        <p:spPr>
          <a:xfrm>
            <a:off x="8686800" y="4914746"/>
            <a:ext cx="457200" cy="215444"/>
          </a:xfrm>
          <a:prstGeom prst="rect">
            <a:avLst/>
          </a:prstGeom>
          <a:noFill/>
        </p:spPr>
        <p:txBody>
          <a:bodyPr wrap="square" rtlCol="0">
            <a:spAutoFit/>
          </a:bodyPr>
          <a:lstStyle/>
          <a:p>
            <a:pPr algn="r"/>
            <a:fld id="{C5E48551-6F78-4B9C-807B-D0DFD8E31CE1}" type="slidenum">
              <a:rPr lang="en-CA" sz="800" smtClean="0">
                <a:solidFill>
                  <a:srgbClr val="BBB0A6"/>
                </a:solidFill>
                <a:latin typeface="Arial Narrow" panose="020B0606020202030204" pitchFamily="34" charset="0"/>
              </a:rPr>
              <a:pPr algn="r"/>
              <a:t>‹#›</a:t>
            </a:fld>
            <a:endParaRPr lang="en-CA" sz="1000" dirty="0">
              <a:solidFill>
                <a:srgbClr val="BBB0A6"/>
              </a:solidFill>
              <a:latin typeface="Arial Narrow" panose="020B0606020202030204" pitchFamily="34" charset="0"/>
            </a:endParaRPr>
          </a:p>
        </p:txBody>
      </p:sp>
      <p:sp>
        <p:nvSpPr>
          <p:cNvPr id="28" name="TextBox 27"/>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29" name="Straight Connector 28"/>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30" name="Straight Connector 29">
            <a:extLst>
              <a:ext uri="{FF2B5EF4-FFF2-40B4-BE49-F238E27FC236}">
                <a16:creationId xmlns:a16="http://schemas.microsoft.com/office/drawing/2014/main" id="{B3943618-B59F-7737-A3AE-5A0F25D5D5CC}"/>
              </a:ext>
            </a:extLst>
          </p:cNvPr>
          <p:cNvCxnSpPr/>
          <p:nvPr userDrawn="1"/>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540203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7" pos="4224">
          <p15:clr>
            <a:srgbClr val="FBAE40"/>
          </p15:clr>
        </p15:guide>
        <p15:guide id="18" pos="4320">
          <p15:clr>
            <a:srgbClr val="FBAE40"/>
          </p15:clr>
        </p15:guide>
        <p15:guide id="19" pos="1488">
          <p15:clr>
            <a:srgbClr val="FBAE40"/>
          </p15:clr>
        </p15:guide>
        <p15:guide id="20" pos="1392">
          <p15:clr>
            <a:srgbClr val="FBAE40"/>
          </p15:clr>
        </p15:guide>
        <p15:guide id="21" pos="5568">
          <p15:clr>
            <a:srgbClr val="FBAE40"/>
          </p15:clr>
        </p15:guide>
        <p15:guide id="22" pos="144">
          <p15:clr>
            <a:srgbClr val="FBAE40"/>
          </p15:clr>
        </p15:guide>
        <p15:guide id="23" orient="horz" pos="3060">
          <p15:clr>
            <a:srgbClr val="FBAE40"/>
          </p15:clr>
        </p15:guide>
        <p15:guide id="24" orient="horz" pos="1956">
          <p15:clr>
            <a:srgbClr val="FBAE40"/>
          </p15:clr>
        </p15:guide>
        <p15:guide id="25" orient="horz" pos="1860">
          <p15:clr>
            <a:srgbClr val="FBAE40"/>
          </p15:clr>
        </p15:guide>
        <p15:guide id="26" orient="horz" pos="2340">
          <p15:clr>
            <a:srgbClr val="FBAE40"/>
          </p15:clr>
        </p15:guide>
        <p15:guide id="27" orient="horz" pos="2436">
          <p15:clr>
            <a:srgbClr val="FBAE40"/>
          </p15:clr>
        </p15:guide>
        <p15:guide id="28" orient="horz" pos="1236">
          <p15:clr>
            <a:srgbClr val="FBAE40"/>
          </p15:clr>
        </p15:guide>
        <p15:guide id="29" orient="horz" pos="1140">
          <p15:clr>
            <a:srgbClr val="FBAE40"/>
          </p15:clr>
        </p15:guide>
        <p15:guide id="30" orient="horz" pos="756">
          <p15:clr>
            <a:srgbClr val="FBAE40"/>
          </p15:clr>
        </p15:guide>
        <p15:guide id="31" pos="2784">
          <p15:clr>
            <a:srgbClr val="FBAE40"/>
          </p15:clr>
        </p15:guide>
        <p15:guide id="32" pos="288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Multi Image 4">
    <p:spTree>
      <p:nvGrpSpPr>
        <p:cNvPr id="1" name=""/>
        <p:cNvGrpSpPr/>
        <p:nvPr/>
      </p:nvGrpSpPr>
      <p:grpSpPr>
        <a:xfrm>
          <a:off x="0" y="0"/>
          <a:ext cx="0" cy="0"/>
          <a:chOff x="0" y="0"/>
          <a:chExt cx="0" cy="0"/>
        </a:xfrm>
      </p:grpSpPr>
      <p:sp>
        <p:nvSpPr>
          <p:cNvPr id="7" name="Content Placeholder 4"/>
          <p:cNvSpPr>
            <a:spLocks noGrp="1"/>
          </p:cNvSpPr>
          <p:nvPr>
            <p:ph sz="quarter" idx="16" hasCustomPrompt="1"/>
          </p:nvPr>
        </p:nvSpPr>
        <p:spPr>
          <a:xfrm>
            <a:off x="4114800" y="666750"/>
            <a:ext cx="2284000" cy="1752204"/>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8" name="Content Placeholder 4"/>
          <p:cNvSpPr>
            <a:spLocks noGrp="1"/>
          </p:cNvSpPr>
          <p:nvPr>
            <p:ph sz="quarter" idx="17" hasCustomPrompt="1"/>
          </p:nvPr>
        </p:nvSpPr>
        <p:spPr>
          <a:xfrm>
            <a:off x="4114802" y="133350"/>
            <a:ext cx="2283999" cy="381000"/>
          </a:xfrm>
        </p:spPr>
        <p:txBody>
          <a:bodyPr>
            <a:normAutofit/>
          </a:bodyPr>
          <a:lstStyle>
            <a:lvl1pPr marL="0" indent="0">
              <a:buClr>
                <a:schemeClr val="tx2"/>
              </a:buClr>
              <a:buFont typeface="Wingdings" panose="05000000000000000000" pitchFamily="2" charset="2"/>
              <a:buNone/>
              <a:defRPr sz="18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0" name="Content Placeholder 4"/>
          <p:cNvSpPr>
            <a:spLocks noGrp="1"/>
          </p:cNvSpPr>
          <p:nvPr>
            <p:ph sz="quarter" idx="18" hasCustomPrompt="1"/>
          </p:nvPr>
        </p:nvSpPr>
        <p:spPr>
          <a:xfrm>
            <a:off x="2745201" y="3181350"/>
            <a:ext cx="2284000" cy="1752204"/>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1" name="Content Placeholder 4"/>
          <p:cNvSpPr>
            <a:spLocks noGrp="1"/>
          </p:cNvSpPr>
          <p:nvPr>
            <p:ph sz="quarter" idx="19" hasCustomPrompt="1"/>
          </p:nvPr>
        </p:nvSpPr>
        <p:spPr>
          <a:xfrm>
            <a:off x="2745203" y="2647950"/>
            <a:ext cx="2283999" cy="381000"/>
          </a:xfrm>
        </p:spPr>
        <p:txBody>
          <a:bodyPr>
            <a:normAutofit/>
          </a:bodyPr>
          <a:lstStyle>
            <a:lvl1pPr marL="0" indent="0">
              <a:buClr>
                <a:schemeClr val="tx2"/>
              </a:buClr>
              <a:buFont typeface="Wingdings" panose="05000000000000000000" pitchFamily="2" charset="2"/>
              <a:buNone/>
              <a:defRPr sz="18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2" name="Title 2"/>
          <p:cNvSpPr>
            <a:spLocks noGrp="1"/>
          </p:cNvSpPr>
          <p:nvPr>
            <p:ph type="title"/>
          </p:nvPr>
        </p:nvSpPr>
        <p:spPr>
          <a:xfrm>
            <a:off x="228601" y="133350"/>
            <a:ext cx="3806000" cy="762001"/>
          </a:xfrm>
        </p:spPr>
        <p:txBody>
          <a:bodyPr/>
          <a:lstStyle>
            <a:lvl1pPr>
              <a:defRPr/>
            </a:lvl1pPr>
          </a:lstStyle>
          <a:p>
            <a:r>
              <a:rPr lang="en-US"/>
              <a:t>Click to edit Master title style</a:t>
            </a:r>
            <a:endParaRPr lang="en-US" dirty="0"/>
          </a:p>
        </p:txBody>
      </p:sp>
      <p:cxnSp>
        <p:nvCxnSpPr>
          <p:cNvPr id="13" name="Straight Connector 12"/>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5" name="Picture Placeholder 14"/>
          <p:cNvSpPr>
            <a:spLocks noGrp="1"/>
          </p:cNvSpPr>
          <p:nvPr>
            <p:ph type="pic" sz="quarter" idx="20"/>
          </p:nvPr>
        </p:nvSpPr>
        <p:spPr>
          <a:xfrm>
            <a:off x="6553200" y="133348"/>
            <a:ext cx="2362612" cy="2281238"/>
          </a:xfrm>
          <a:prstGeom prst="snip1Rect">
            <a:avLst/>
          </a:prstGeom>
        </p:spPr>
        <p:txBody>
          <a:bodyPr/>
          <a:lstStyle>
            <a:lvl1pPr marL="0" indent="0">
              <a:buNone/>
              <a:defRPr/>
            </a:lvl1pPr>
          </a:lstStyle>
          <a:p>
            <a:r>
              <a:rPr lang="en-US"/>
              <a:t>Click icon to add picture</a:t>
            </a:r>
            <a:endParaRPr lang="en-CA"/>
          </a:p>
        </p:txBody>
      </p:sp>
      <p:sp>
        <p:nvSpPr>
          <p:cNvPr id="16" name="Picture Placeholder 14"/>
          <p:cNvSpPr>
            <a:spLocks noGrp="1"/>
          </p:cNvSpPr>
          <p:nvPr>
            <p:ph type="pic" sz="quarter" idx="21"/>
          </p:nvPr>
        </p:nvSpPr>
        <p:spPr>
          <a:xfrm>
            <a:off x="228600" y="2647951"/>
            <a:ext cx="2362200" cy="2281238"/>
          </a:xfrm>
          <a:prstGeom prst="snip1Rect">
            <a:avLst/>
          </a:prstGeom>
        </p:spPr>
        <p:txBody>
          <a:bodyPr/>
          <a:lstStyle>
            <a:lvl1pPr marL="0" indent="0">
              <a:buNone/>
              <a:defRPr/>
            </a:lvl1pPr>
          </a:lstStyle>
          <a:p>
            <a:r>
              <a:rPr lang="en-US"/>
              <a:t>Click icon to add picture</a:t>
            </a:r>
            <a:endParaRPr lang="en-CA"/>
          </a:p>
        </p:txBody>
      </p:sp>
      <p:cxnSp>
        <p:nvCxnSpPr>
          <p:cNvPr id="14" name="Straight Connector 13"/>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9" name="TextBox 18"/>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17" name="Straight Connector 16"/>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18" name="Straight Connector 17">
            <a:extLst>
              <a:ext uri="{FF2B5EF4-FFF2-40B4-BE49-F238E27FC236}">
                <a16:creationId xmlns:a16="http://schemas.microsoft.com/office/drawing/2014/main" id="{2A325CB0-F123-B7B0-A6F2-C31FD697695E}"/>
              </a:ext>
            </a:extLst>
          </p:cNvPr>
          <p:cNvCxnSpPr/>
          <p:nvPr userDrawn="1"/>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2912665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7" orient="horz" pos="84">
          <p15:clr>
            <a:srgbClr val="FBAE40"/>
          </p15:clr>
        </p15:guide>
        <p15:guide id="18" orient="horz" pos="3108">
          <p15:clr>
            <a:srgbClr val="FBAE40"/>
          </p15:clr>
        </p15:guide>
        <p15:guide id="19" pos="5616">
          <p15:clr>
            <a:srgbClr val="FBAE40"/>
          </p15:clr>
        </p15:guide>
        <p15:guide id="20" pos="144">
          <p15:clr>
            <a:srgbClr val="FBAE40"/>
          </p15:clr>
        </p15:guide>
        <p15:guide id="21" pos="3168">
          <p15:clr>
            <a:srgbClr val="FBAE40"/>
          </p15:clr>
        </p15:guide>
        <p15:guide id="22" orient="horz" pos="1668">
          <p15:clr>
            <a:srgbClr val="FBAE40"/>
          </p15:clr>
        </p15:guide>
        <p15:guide id="23" pos="4128">
          <p15:clr>
            <a:srgbClr val="FBAE40"/>
          </p15:clr>
        </p15:guide>
        <p15:guide id="24" pos="4032">
          <p15:clr>
            <a:srgbClr val="FBAE40"/>
          </p15:clr>
        </p15:guide>
        <p15:guide id="25" pos="1632">
          <p15:clr>
            <a:srgbClr val="FBAE40"/>
          </p15:clr>
        </p15:guide>
        <p15:guide id="26" pos="1728">
          <p15:clr>
            <a:srgbClr val="FBAE40"/>
          </p15:clr>
        </p15:guide>
        <p15:guide id="27" orient="horz" pos="1524">
          <p15:clr>
            <a:srgbClr val="FBAE40"/>
          </p15:clr>
        </p15:guide>
        <p15:guide id="28" pos="2592">
          <p15:clr>
            <a:srgbClr val="FBAE40"/>
          </p15:clr>
        </p15:guide>
        <p15:guide id="29" orient="horz" pos="2004">
          <p15:clr>
            <a:srgbClr val="FBAE40"/>
          </p15:clr>
        </p15:guide>
        <p15:guide id="30" orient="horz" pos="1908">
          <p15:clr>
            <a:srgbClr val="FBAE40"/>
          </p15:clr>
        </p15:guide>
        <p15:guide id="31" orient="horz" pos="324">
          <p15:clr>
            <a:srgbClr val="FBAE40"/>
          </p15:clr>
        </p15:guide>
        <p15:guide id="32" orient="horz" pos="42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Multi Image 5">
    <p:spTree>
      <p:nvGrpSpPr>
        <p:cNvPr id="1" name=""/>
        <p:cNvGrpSpPr/>
        <p:nvPr/>
      </p:nvGrpSpPr>
      <p:grpSpPr>
        <a:xfrm>
          <a:off x="0" y="0"/>
          <a:ext cx="0" cy="0"/>
          <a:chOff x="0" y="0"/>
          <a:chExt cx="0" cy="0"/>
        </a:xfrm>
      </p:grpSpPr>
      <p:sp>
        <p:nvSpPr>
          <p:cNvPr id="6" name="Title 2"/>
          <p:cNvSpPr>
            <a:spLocks noGrp="1"/>
          </p:cNvSpPr>
          <p:nvPr>
            <p:ph type="title"/>
          </p:nvPr>
        </p:nvSpPr>
        <p:spPr>
          <a:xfrm>
            <a:off x="228600" y="133350"/>
            <a:ext cx="4343400" cy="762001"/>
          </a:xfrm>
        </p:spPr>
        <p:txBody>
          <a:bodyPr/>
          <a:lstStyle>
            <a:lvl1pPr>
              <a:defRPr/>
            </a:lvl1pPr>
          </a:lstStyle>
          <a:p>
            <a:r>
              <a:rPr lang="en-US"/>
              <a:t>Click to edit Master title style</a:t>
            </a:r>
            <a:endParaRPr lang="en-US" dirty="0"/>
          </a:p>
        </p:txBody>
      </p:sp>
      <p:cxnSp>
        <p:nvCxnSpPr>
          <p:cNvPr id="7" name="Straight Connector 6"/>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5" hasCustomPrompt="1"/>
          </p:nvPr>
        </p:nvSpPr>
        <p:spPr>
          <a:xfrm>
            <a:off x="152401" y="1225640"/>
            <a:ext cx="2819401" cy="325416"/>
          </a:xfrm>
        </p:spPr>
        <p:txBody>
          <a:bodyPr>
            <a:noAutofit/>
          </a:bodyPr>
          <a:lstStyle>
            <a:lvl1pPr marL="0" indent="0" algn="ctr">
              <a:buClr>
                <a:schemeClr val="tx2"/>
              </a:buClr>
              <a:buFont typeface="Wingdings" panose="05000000000000000000" pitchFamily="2" charset="2"/>
              <a:buNone/>
              <a:defRPr sz="18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9" name="Content Placeholder 4"/>
          <p:cNvSpPr>
            <a:spLocks noGrp="1"/>
          </p:cNvSpPr>
          <p:nvPr>
            <p:ph sz="quarter" idx="16" hasCustomPrompt="1"/>
          </p:nvPr>
        </p:nvSpPr>
        <p:spPr>
          <a:xfrm>
            <a:off x="6172201" y="1222763"/>
            <a:ext cx="2819400" cy="325416"/>
          </a:xfrm>
        </p:spPr>
        <p:txBody>
          <a:bodyPr>
            <a:noAutofit/>
          </a:bodyPr>
          <a:lstStyle>
            <a:lvl1pPr marL="0" indent="0" algn="ctr">
              <a:buClr>
                <a:schemeClr val="tx2"/>
              </a:buClr>
              <a:buFont typeface="Wingdings" panose="05000000000000000000" pitchFamily="2" charset="2"/>
              <a:buNone/>
              <a:defRPr sz="18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0" name="Content Placeholder 4"/>
          <p:cNvSpPr>
            <a:spLocks noGrp="1"/>
          </p:cNvSpPr>
          <p:nvPr>
            <p:ph sz="quarter" idx="17" hasCustomPrompt="1"/>
          </p:nvPr>
        </p:nvSpPr>
        <p:spPr>
          <a:xfrm>
            <a:off x="3200400" y="1222763"/>
            <a:ext cx="2743200" cy="325416"/>
          </a:xfrm>
        </p:spPr>
        <p:txBody>
          <a:bodyPr>
            <a:noAutofit/>
          </a:bodyPr>
          <a:lstStyle>
            <a:lvl1pPr marL="0" indent="0" algn="ctr">
              <a:buClr>
                <a:schemeClr val="tx2"/>
              </a:buClr>
              <a:buFont typeface="Wingdings" panose="05000000000000000000" pitchFamily="2" charset="2"/>
              <a:buNone/>
              <a:defRPr sz="18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2" name="Picture Placeholder 11"/>
          <p:cNvSpPr>
            <a:spLocks noGrp="1"/>
          </p:cNvSpPr>
          <p:nvPr>
            <p:ph type="pic" sz="quarter" idx="18"/>
          </p:nvPr>
        </p:nvSpPr>
        <p:spPr>
          <a:xfrm>
            <a:off x="0" y="1727200"/>
            <a:ext cx="3074988" cy="3054350"/>
          </a:xfrm>
        </p:spPr>
        <p:txBody>
          <a:bodyPr/>
          <a:lstStyle>
            <a:lvl1pPr marL="0" indent="0">
              <a:buNone/>
              <a:defRPr/>
            </a:lvl1pPr>
          </a:lstStyle>
          <a:p>
            <a:r>
              <a:rPr lang="en-US"/>
              <a:t>Click icon to add picture</a:t>
            </a:r>
            <a:endParaRPr lang="en-CA"/>
          </a:p>
        </p:txBody>
      </p:sp>
      <p:sp>
        <p:nvSpPr>
          <p:cNvPr id="14" name="Picture Placeholder 13"/>
          <p:cNvSpPr>
            <a:spLocks noGrp="1"/>
          </p:cNvSpPr>
          <p:nvPr>
            <p:ph type="pic" sz="quarter" idx="19"/>
          </p:nvPr>
        </p:nvSpPr>
        <p:spPr>
          <a:xfrm>
            <a:off x="6069015" y="1727200"/>
            <a:ext cx="3074987" cy="3054350"/>
          </a:xfrm>
        </p:spPr>
        <p:txBody>
          <a:bodyPr/>
          <a:lstStyle>
            <a:lvl1pPr marL="0" indent="0">
              <a:buNone/>
              <a:defRPr/>
            </a:lvl1pPr>
          </a:lstStyle>
          <a:p>
            <a:r>
              <a:rPr lang="en-US"/>
              <a:t>Click icon to add picture</a:t>
            </a:r>
            <a:endParaRPr lang="en-CA"/>
          </a:p>
        </p:txBody>
      </p:sp>
      <p:sp>
        <p:nvSpPr>
          <p:cNvPr id="16" name="Picture Placeholder 15"/>
          <p:cNvSpPr>
            <a:spLocks noGrp="1"/>
          </p:cNvSpPr>
          <p:nvPr>
            <p:ph type="pic" sz="quarter" idx="20"/>
          </p:nvPr>
        </p:nvSpPr>
        <p:spPr>
          <a:xfrm>
            <a:off x="3074990" y="1727200"/>
            <a:ext cx="2994025" cy="3054350"/>
          </a:xfrm>
        </p:spPr>
        <p:txBody>
          <a:bodyPr/>
          <a:lstStyle>
            <a:lvl1pPr marL="0" indent="0">
              <a:buNone/>
              <a:defRPr/>
            </a:lvl1pPr>
          </a:lstStyle>
          <a:p>
            <a:r>
              <a:rPr lang="en-US"/>
              <a:t>Click icon to add picture</a:t>
            </a:r>
            <a:endParaRPr lang="en-CA"/>
          </a:p>
        </p:txBody>
      </p:sp>
      <p:cxnSp>
        <p:nvCxnSpPr>
          <p:cNvPr id="11" name="Straight Connector 10"/>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7" name="TextBox 16"/>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13" name="Straight Connector 12"/>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15" name="Straight Connector 14">
            <a:extLst>
              <a:ext uri="{FF2B5EF4-FFF2-40B4-BE49-F238E27FC236}">
                <a16:creationId xmlns:a16="http://schemas.microsoft.com/office/drawing/2014/main" id="{6724123E-AC80-3525-1710-1D34BD7320C6}"/>
              </a:ext>
            </a:extLst>
          </p:cNvPr>
          <p:cNvCxnSpPr/>
          <p:nvPr userDrawn="1"/>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632296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Multi Image 6">
    <p:spTree>
      <p:nvGrpSpPr>
        <p:cNvPr id="1" name=""/>
        <p:cNvGrpSpPr/>
        <p:nvPr/>
      </p:nvGrpSpPr>
      <p:grpSpPr>
        <a:xfrm>
          <a:off x="0" y="0"/>
          <a:ext cx="0" cy="0"/>
          <a:chOff x="0" y="0"/>
          <a:chExt cx="0" cy="0"/>
        </a:xfrm>
      </p:grpSpPr>
      <p:sp>
        <p:nvSpPr>
          <p:cNvPr id="6" name="Content Placeholder 4"/>
          <p:cNvSpPr>
            <a:spLocks noGrp="1"/>
          </p:cNvSpPr>
          <p:nvPr>
            <p:ph sz="quarter" idx="15" hasCustomPrompt="1"/>
          </p:nvPr>
        </p:nvSpPr>
        <p:spPr>
          <a:xfrm>
            <a:off x="152401" y="3313134"/>
            <a:ext cx="2819401" cy="325416"/>
          </a:xfrm>
        </p:spPr>
        <p:txBody>
          <a:bodyPr>
            <a:noAutofit/>
          </a:bodyPr>
          <a:lstStyle>
            <a:lvl1pPr marL="0" indent="0" algn="ctr">
              <a:buClr>
                <a:schemeClr val="tx2"/>
              </a:buClr>
              <a:buFont typeface="Wingdings" panose="05000000000000000000" pitchFamily="2" charset="2"/>
              <a:buNone/>
              <a:defRPr sz="18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7" name="Content Placeholder 4"/>
          <p:cNvSpPr>
            <a:spLocks noGrp="1"/>
          </p:cNvSpPr>
          <p:nvPr>
            <p:ph sz="quarter" idx="16" hasCustomPrompt="1"/>
          </p:nvPr>
        </p:nvSpPr>
        <p:spPr>
          <a:xfrm>
            <a:off x="6172201" y="3310257"/>
            <a:ext cx="2819400" cy="325416"/>
          </a:xfrm>
        </p:spPr>
        <p:txBody>
          <a:bodyPr>
            <a:noAutofit/>
          </a:bodyPr>
          <a:lstStyle>
            <a:lvl1pPr marL="0" indent="0" algn="ctr">
              <a:buClr>
                <a:schemeClr val="tx2"/>
              </a:buClr>
              <a:buFont typeface="Wingdings" panose="05000000000000000000" pitchFamily="2" charset="2"/>
              <a:buNone/>
              <a:defRPr sz="18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8" name="Content Placeholder 4"/>
          <p:cNvSpPr>
            <a:spLocks noGrp="1"/>
          </p:cNvSpPr>
          <p:nvPr>
            <p:ph sz="quarter" idx="17" hasCustomPrompt="1"/>
          </p:nvPr>
        </p:nvSpPr>
        <p:spPr>
          <a:xfrm>
            <a:off x="3200400" y="3310257"/>
            <a:ext cx="2743200" cy="325416"/>
          </a:xfrm>
        </p:spPr>
        <p:txBody>
          <a:bodyPr>
            <a:noAutofit/>
          </a:bodyPr>
          <a:lstStyle>
            <a:lvl1pPr marL="0" indent="0" algn="ctr">
              <a:buClr>
                <a:schemeClr val="tx2"/>
              </a:buClr>
              <a:buFont typeface="Wingdings" panose="05000000000000000000" pitchFamily="2" charset="2"/>
              <a:buNone/>
              <a:defRPr sz="18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9" name="Content Placeholder 4"/>
          <p:cNvSpPr>
            <a:spLocks noGrp="1"/>
          </p:cNvSpPr>
          <p:nvPr>
            <p:ph sz="quarter" idx="13" hasCustomPrompt="1"/>
          </p:nvPr>
        </p:nvSpPr>
        <p:spPr>
          <a:xfrm>
            <a:off x="152401" y="3790950"/>
            <a:ext cx="2819401" cy="11430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0" name="Content Placeholder 4"/>
          <p:cNvSpPr>
            <a:spLocks noGrp="1"/>
          </p:cNvSpPr>
          <p:nvPr>
            <p:ph sz="quarter" idx="18" hasCustomPrompt="1"/>
          </p:nvPr>
        </p:nvSpPr>
        <p:spPr>
          <a:xfrm>
            <a:off x="3200401" y="3790950"/>
            <a:ext cx="2743200" cy="11430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1" name="Content Placeholder 4"/>
          <p:cNvSpPr>
            <a:spLocks noGrp="1"/>
          </p:cNvSpPr>
          <p:nvPr>
            <p:ph sz="quarter" idx="19" hasCustomPrompt="1"/>
          </p:nvPr>
        </p:nvSpPr>
        <p:spPr>
          <a:xfrm>
            <a:off x="6172201" y="3790950"/>
            <a:ext cx="2819400" cy="11430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3" name="Picture Placeholder 12"/>
          <p:cNvSpPr>
            <a:spLocks noGrp="1"/>
          </p:cNvSpPr>
          <p:nvPr>
            <p:ph type="pic" sz="quarter" idx="20"/>
          </p:nvPr>
        </p:nvSpPr>
        <p:spPr>
          <a:xfrm>
            <a:off x="0" y="1050627"/>
            <a:ext cx="3074988" cy="2076205"/>
          </a:xfrm>
        </p:spPr>
        <p:txBody>
          <a:bodyPr/>
          <a:lstStyle>
            <a:lvl1pPr marL="0" indent="0">
              <a:buNone/>
              <a:defRPr/>
            </a:lvl1pPr>
          </a:lstStyle>
          <a:p>
            <a:r>
              <a:rPr lang="en-US"/>
              <a:t>Click icon to add picture</a:t>
            </a:r>
            <a:endParaRPr lang="en-CA"/>
          </a:p>
        </p:txBody>
      </p:sp>
      <p:sp>
        <p:nvSpPr>
          <p:cNvPr id="15" name="Picture Placeholder 14"/>
          <p:cNvSpPr>
            <a:spLocks noGrp="1"/>
          </p:cNvSpPr>
          <p:nvPr>
            <p:ph type="pic" sz="quarter" idx="21"/>
          </p:nvPr>
        </p:nvSpPr>
        <p:spPr>
          <a:xfrm>
            <a:off x="6069015" y="1050627"/>
            <a:ext cx="3074987" cy="2076205"/>
          </a:xfrm>
        </p:spPr>
        <p:txBody>
          <a:bodyPr/>
          <a:lstStyle>
            <a:lvl1pPr marL="0" indent="0">
              <a:buNone/>
              <a:defRPr/>
            </a:lvl1pPr>
          </a:lstStyle>
          <a:p>
            <a:r>
              <a:rPr lang="en-US"/>
              <a:t>Click icon to add picture</a:t>
            </a:r>
            <a:endParaRPr lang="en-CA"/>
          </a:p>
        </p:txBody>
      </p:sp>
      <p:sp>
        <p:nvSpPr>
          <p:cNvPr id="17" name="Picture Placeholder 16"/>
          <p:cNvSpPr>
            <a:spLocks noGrp="1"/>
          </p:cNvSpPr>
          <p:nvPr>
            <p:ph type="pic" sz="quarter" idx="22"/>
          </p:nvPr>
        </p:nvSpPr>
        <p:spPr>
          <a:xfrm>
            <a:off x="3074990" y="1050627"/>
            <a:ext cx="2994025" cy="2076205"/>
          </a:xfrm>
        </p:spPr>
        <p:txBody>
          <a:bodyPr/>
          <a:lstStyle>
            <a:lvl1pPr marL="0" indent="0">
              <a:buNone/>
              <a:defRPr/>
            </a:lvl1pPr>
          </a:lstStyle>
          <a:p>
            <a:r>
              <a:rPr lang="en-US"/>
              <a:t>Click icon to add picture</a:t>
            </a:r>
            <a:endParaRPr lang="en-CA"/>
          </a:p>
        </p:txBody>
      </p:sp>
      <p:sp>
        <p:nvSpPr>
          <p:cNvPr id="12" name="Title 2"/>
          <p:cNvSpPr>
            <a:spLocks noGrp="1"/>
          </p:cNvSpPr>
          <p:nvPr>
            <p:ph type="title"/>
          </p:nvPr>
        </p:nvSpPr>
        <p:spPr>
          <a:xfrm>
            <a:off x="228600" y="133350"/>
            <a:ext cx="4343400" cy="762001"/>
          </a:xfrm>
        </p:spPr>
        <p:txBody>
          <a:bodyPr/>
          <a:lstStyle>
            <a:lvl1pPr>
              <a:defRPr/>
            </a:lvl1pPr>
          </a:lstStyle>
          <a:p>
            <a:r>
              <a:rPr lang="en-US"/>
              <a:t>Click to edit Master title style</a:t>
            </a:r>
            <a:endParaRPr lang="en-US" dirty="0"/>
          </a:p>
        </p:txBody>
      </p:sp>
      <p:cxnSp>
        <p:nvCxnSpPr>
          <p:cNvPr id="14" name="Straight Connector 13"/>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19" name="Straight Connector 18"/>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20" name="TextBox 19"/>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16" name="Straight Connector 15"/>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18" name="Straight Connector 17">
            <a:extLst>
              <a:ext uri="{FF2B5EF4-FFF2-40B4-BE49-F238E27FC236}">
                <a16:creationId xmlns:a16="http://schemas.microsoft.com/office/drawing/2014/main" id="{153FAE81-11E5-DE2F-0D43-5810FF4889E8}"/>
              </a:ext>
            </a:extLst>
          </p:cNvPr>
          <p:cNvCxnSpPr/>
          <p:nvPr userDrawn="1"/>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2648596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Multi Icon">
    <p:spTree>
      <p:nvGrpSpPr>
        <p:cNvPr id="1" name=""/>
        <p:cNvGrpSpPr/>
        <p:nvPr/>
      </p:nvGrpSpPr>
      <p:grpSpPr>
        <a:xfrm>
          <a:off x="0" y="0"/>
          <a:ext cx="0" cy="0"/>
          <a:chOff x="0" y="0"/>
          <a:chExt cx="0" cy="0"/>
        </a:xfrm>
      </p:grpSpPr>
      <p:sp>
        <p:nvSpPr>
          <p:cNvPr id="21" name="Picture Placeholder 20"/>
          <p:cNvSpPr>
            <a:spLocks noGrp="1"/>
          </p:cNvSpPr>
          <p:nvPr>
            <p:ph type="pic" sz="quarter" idx="22"/>
          </p:nvPr>
        </p:nvSpPr>
        <p:spPr>
          <a:xfrm>
            <a:off x="0" y="1032748"/>
            <a:ext cx="9144000" cy="1615202"/>
          </a:xfrm>
        </p:spPr>
        <p:txBody>
          <a:bodyPr/>
          <a:lstStyle>
            <a:lvl1pPr marL="0" indent="0">
              <a:buNone/>
              <a:defRPr/>
            </a:lvl1pPr>
          </a:lstStyle>
          <a:p>
            <a:r>
              <a:rPr lang="en-US"/>
              <a:t>Click icon to add picture</a:t>
            </a:r>
            <a:endParaRPr lang="en-CA" dirty="0"/>
          </a:p>
        </p:txBody>
      </p:sp>
      <p:sp>
        <p:nvSpPr>
          <p:cNvPr id="6" name="Content Placeholder 4"/>
          <p:cNvSpPr>
            <a:spLocks noGrp="1"/>
          </p:cNvSpPr>
          <p:nvPr>
            <p:ph sz="quarter" idx="13" hasCustomPrompt="1"/>
          </p:nvPr>
        </p:nvSpPr>
        <p:spPr>
          <a:xfrm>
            <a:off x="152402" y="3957651"/>
            <a:ext cx="1978029" cy="9763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7" name="Content Placeholder 4"/>
          <p:cNvSpPr>
            <a:spLocks noGrp="1"/>
          </p:cNvSpPr>
          <p:nvPr>
            <p:ph sz="quarter" idx="15" hasCustomPrompt="1"/>
          </p:nvPr>
        </p:nvSpPr>
        <p:spPr>
          <a:xfrm>
            <a:off x="152402" y="3492591"/>
            <a:ext cx="1978029" cy="325416"/>
          </a:xfrm>
        </p:spPr>
        <p:txBody>
          <a:bodyPr>
            <a:noAutofit/>
          </a:bodyPr>
          <a:lstStyle>
            <a:lvl1pPr marL="0" indent="0" algn="l">
              <a:buClr>
                <a:schemeClr val="tx2"/>
              </a:buClr>
              <a:buFont typeface="Wingdings" panose="05000000000000000000" pitchFamily="2" charset="2"/>
              <a:buNone/>
              <a:defRPr sz="18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9" name="Content Placeholder 4"/>
          <p:cNvSpPr>
            <a:spLocks noGrp="1"/>
          </p:cNvSpPr>
          <p:nvPr>
            <p:ph sz="quarter" idx="16" hasCustomPrompt="1"/>
          </p:nvPr>
        </p:nvSpPr>
        <p:spPr>
          <a:xfrm>
            <a:off x="2438402" y="3957651"/>
            <a:ext cx="1978029" cy="9763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0" name="Content Placeholder 4"/>
          <p:cNvSpPr>
            <a:spLocks noGrp="1"/>
          </p:cNvSpPr>
          <p:nvPr>
            <p:ph sz="quarter" idx="17" hasCustomPrompt="1"/>
          </p:nvPr>
        </p:nvSpPr>
        <p:spPr>
          <a:xfrm>
            <a:off x="2438402" y="3492591"/>
            <a:ext cx="1978029" cy="325416"/>
          </a:xfrm>
        </p:spPr>
        <p:txBody>
          <a:bodyPr>
            <a:noAutofit/>
          </a:bodyPr>
          <a:lstStyle>
            <a:lvl1pPr marL="0" indent="0" algn="l">
              <a:buClr>
                <a:schemeClr val="tx2"/>
              </a:buClr>
              <a:buFont typeface="Wingdings" panose="05000000000000000000" pitchFamily="2" charset="2"/>
              <a:buNone/>
              <a:defRPr sz="18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2" name="Content Placeholder 4"/>
          <p:cNvSpPr>
            <a:spLocks noGrp="1"/>
          </p:cNvSpPr>
          <p:nvPr>
            <p:ph sz="quarter" idx="18" hasCustomPrompt="1"/>
          </p:nvPr>
        </p:nvSpPr>
        <p:spPr>
          <a:xfrm>
            <a:off x="4724402" y="3951210"/>
            <a:ext cx="1978029" cy="9763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3" name="Content Placeholder 4"/>
          <p:cNvSpPr>
            <a:spLocks noGrp="1"/>
          </p:cNvSpPr>
          <p:nvPr>
            <p:ph sz="quarter" idx="19" hasCustomPrompt="1"/>
          </p:nvPr>
        </p:nvSpPr>
        <p:spPr>
          <a:xfrm>
            <a:off x="4724402" y="3486150"/>
            <a:ext cx="1978029" cy="325416"/>
          </a:xfrm>
        </p:spPr>
        <p:txBody>
          <a:bodyPr>
            <a:noAutofit/>
          </a:bodyPr>
          <a:lstStyle>
            <a:lvl1pPr marL="0" indent="0" algn="l">
              <a:buClr>
                <a:schemeClr val="tx2"/>
              </a:buClr>
              <a:buFont typeface="Wingdings" panose="05000000000000000000" pitchFamily="2" charset="2"/>
              <a:buNone/>
              <a:defRPr sz="18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5" name="Content Placeholder 4"/>
          <p:cNvSpPr>
            <a:spLocks noGrp="1"/>
          </p:cNvSpPr>
          <p:nvPr>
            <p:ph sz="quarter" idx="20" hasCustomPrompt="1"/>
          </p:nvPr>
        </p:nvSpPr>
        <p:spPr>
          <a:xfrm>
            <a:off x="7007111" y="3951210"/>
            <a:ext cx="1978029" cy="9763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6" name="Content Placeholder 4"/>
          <p:cNvSpPr>
            <a:spLocks noGrp="1"/>
          </p:cNvSpPr>
          <p:nvPr>
            <p:ph sz="quarter" idx="21" hasCustomPrompt="1"/>
          </p:nvPr>
        </p:nvSpPr>
        <p:spPr>
          <a:xfrm>
            <a:off x="7007111" y="3486150"/>
            <a:ext cx="1978029" cy="325416"/>
          </a:xfrm>
        </p:spPr>
        <p:txBody>
          <a:bodyPr>
            <a:noAutofit/>
          </a:bodyPr>
          <a:lstStyle>
            <a:lvl1pPr marL="0" indent="0" algn="l">
              <a:buClr>
                <a:schemeClr val="tx2"/>
              </a:buClr>
              <a:buFont typeface="Wingdings" panose="05000000000000000000" pitchFamily="2" charset="2"/>
              <a:buNone/>
              <a:defRPr sz="18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2" name="Picture Placeholder 21"/>
          <p:cNvSpPr>
            <a:spLocks noGrp="1"/>
          </p:cNvSpPr>
          <p:nvPr>
            <p:ph type="pic" sz="quarter" idx="11" hasCustomPrompt="1"/>
          </p:nvPr>
        </p:nvSpPr>
        <p:spPr>
          <a:xfrm>
            <a:off x="152402" y="2814649"/>
            <a:ext cx="540543" cy="540543"/>
          </a:xfrm>
        </p:spPr>
        <p:txBody>
          <a:bodyPr>
            <a:normAutofit/>
          </a:bodyPr>
          <a:lstStyle>
            <a:lvl1pPr marL="0" indent="0">
              <a:buNone/>
              <a:defRPr sz="900"/>
            </a:lvl1pPr>
          </a:lstStyle>
          <a:p>
            <a:r>
              <a:rPr lang="en-US" dirty="0"/>
              <a:t>icon</a:t>
            </a:r>
            <a:endParaRPr lang="en-CA" dirty="0"/>
          </a:p>
        </p:txBody>
      </p:sp>
      <p:sp>
        <p:nvSpPr>
          <p:cNvPr id="23" name="Picture Placeholder 21"/>
          <p:cNvSpPr>
            <a:spLocks noGrp="1"/>
          </p:cNvSpPr>
          <p:nvPr>
            <p:ph type="pic" sz="quarter" idx="23" hasCustomPrompt="1"/>
          </p:nvPr>
        </p:nvSpPr>
        <p:spPr>
          <a:xfrm>
            <a:off x="2438402" y="2814649"/>
            <a:ext cx="540543" cy="540543"/>
          </a:xfrm>
        </p:spPr>
        <p:txBody>
          <a:bodyPr>
            <a:normAutofit/>
          </a:bodyPr>
          <a:lstStyle>
            <a:lvl1pPr marL="0" indent="0">
              <a:buNone/>
              <a:defRPr sz="900"/>
            </a:lvl1pPr>
          </a:lstStyle>
          <a:p>
            <a:r>
              <a:rPr lang="en-US" dirty="0"/>
              <a:t>icon</a:t>
            </a:r>
            <a:endParaRPr lang="en-CA" dirty="0"/>
          </a:p>
        </p:txBody>
      </p:sp>
      <p:sp>
        <p:nvSpPr>
          <p:cNvPr id="24" name="Picture Placeholder 21"/>
          <p:cNvSpPr>
            <a:spLocks noGrp="1"/>
          </p:cNvSpPr>
          <p:nvPr>
            <p:ph type="pic" sz="quarter" idx="24" hasCustomPrompt="1"/>
          </p:nvPr>
        </p:nvSpPr>
        <p:spPr>
          <a:xfrm>
            <a:off x="4724402" y="2814649"/>
            <a:ext cx="540543" cy="540543"/>
          </a:xfrm>
        </p:spPr>
        <p:txBody>
          <a:bodyPr>
            <a:normAutofit/>
          </a:bodyPr>
          <a:lstStyle>
            <a:lvl1pPr marL="0" indent="0">
              <a:buNone/>
              <a:defRPr sz="900"/>
            </a:lvl1pPr>
          </a:lstStyle>
          <a:p>
            <a:r>
              <a:rPr lang="en-US" dirty="0"/>
              <a:t>icon</a:t>
            </a:r>
            <a:endParaRPr lang="en-CA" dirty="0"/>
          </a:p>
        </p:txBody>
      </p:sp>
      <p:sp>
        <p:nvSpPr>
          <p:cNvPr id="25" name="Picture Placeholder 21"/>
          <p:cNvSpPr>
            <a:spLocks noGrp="1"/>
          </p:cNvSpPr>
          <p:nvPr>
            <p:ph type="pic" sz="quarter" idx="25" hasCustomPrompt="1"/>
          </p:nvPr>
        </p:nvSpPr>
        <p:spPr>
          <a:xfrm>
            <a:off x="7007111" y="2814649"/>
            <a:ext cx="540543" cy="540543"/>
          </a:xfrm>
        </p:spPr>
        <p:txBody>
          <a:bodyPr>
            <a:normAutofit/>
          </a:bodyPr>
          <a:lstStyle>
            <a:lvl1pPr marL="0" indent="0">
              <a:buNone/>
              <a:defRPr sz="900"/>
            </a:lvl1pPr>
          </a:lstStyle>
          <a:p>
            <a:r>
              <a:rPr lang="en-US" dirty="0"/>
              <a:t>icon</a:t>
            </a:r>
            <a:endParaRPr lang="en-CA" dirty="0"/>
          </a:p>
        </p:txBody>
      </p:sp>
      <p:sp>
        <p:nvSpPr>
          <p:cNvPr id="17" name="Title 2"/>
          <p:cNvSpPr>
            <a:spLocks noGrp="1"/>
          </p:cNvSpPr>
          <p:nvPr>
            <p:ph type="title"/>
          </p:nvPr>
        </p:nvSpPr>
        <p:spPr>
          <a:xfrm>
            <a:off x="228600" y="133350"/>
            <a:ext cx="4343400" cy="762001"/>
          </a:xfrm>
        </p:spPr>
        <p:txBody>
          <a:bodyPr/>
          <a:lstStyle>
            <a:lvl1pPr>
              <a:defRPr/>
            </a:lvl1pPr>
          </a:lstStyle>
          <a:p>
            <a:r>
              <a:rPr lang="en-US"/>
              <a:t>Click to edit Master title style</a:t>
            </a:r>
            <a:endParaRPr lang="en-US" dirty="0"/>
          </a:p>
        </p:txBody>
      </p:sp>
      <p:cxnSp>
        <p:nvCxnSpPr>
          <p:cNvPr id="18" name="Straight Connector 17"/>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26" name="Straight Connector 25"/>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27" name="TextBox 26"/>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19" name="Straight Connector 18"/>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20" name="Straight Connector 19">
            <a:extLst>
              <a:ext uri="{FF2B5EF4-FFF2-40B4-BE49-F238E27FC236}">
                <a16:creationId xmlns:a16="http://schemas.microsoft.com/office/drawing/2014/main" id="{A114CEB1-D003-99E7-50EE-F8905085F485}"/>
              </a:ext>
            </a:extLst>
          </p:cNvPr>
          <p:cNvCxnSpPr/>
          <p:nvPr userDrawn="1"/>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249220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19" name="Picture Placeholder 7"/>
          <p:cNvSpPr>
            <a:spLocks noGrp="1"/>
          </p:cNvSpPr>
          <p:nvPr>
            <p:ph type="pic" sz="quarter" idx="21"/>
          </p:nvPr>
        </p:nvSpPr>
        <p:spPr>
          <a:xfrm>
            <a:off x="0" y="1062003"/>
            <a:ext cx="2274480" cy="895350"/>
          </a:xfrm>
        </p:spPr>
        <p:txBody>
          <a:bodyPr/>
          <a:lstStyle/>
          <a:p>
            <a:r>
              <a:rPr lang="en-US"/>
              <a:t>Click icon to add picture</a:t>
            </a:r>
            <a:endParaRPr lang="en-CA"/>
          </a:p>
        </p:txBody>
      </p:sp>
      <p:sp>
        <p:nvSpPr>
          <p:cNvPr id="21" name="Picture Placeholder 7"/>
          <p:cNvSpPr>
            <a:spLocks noGrp="1"/>
          </p:cNvSpPr>
          <p:nvPr>
            <p:ph type="pic" sz="quarter" idx="22"/>
          </p:nvPr>
        </p:nvSpPr>
        <p:spPr>
          <a:xfrm>
            <a:off x="2297520" y="1062003"/>
            <a:ext cx="2274480" cy="895350"/>
          </a:xfrm>
        </p:spPr>
        <p:txBody>
          <a:bodyPr/>
          <a:lstStyle/>
          <a:p>
            <a:r>
              <a:rPr lang="en-US"/>
              <a:t>Click icon to add picture</a:t>
            </a:r>
            <a:endParaRPr lang="en-CA"/>
          </a:p>
        </p:txBody>
      </p:sp>
      <p:sp>
        <p:nvSpPr>
          <p:cNvPr id="22" name="Picture Placeholder 7"/>
          <p:cNvSpPr>
            <a:spLocks noGrp="1"/>
          </p:cNvSpPr>
          <p:nvPr>
            <p:ph type="pic" sz="quarter" idx="23"/>
          </p:nvPr>
        </p:nvSpPr>
        <p:spPr>
          <a:xfrm>
            <a:off x="4595040" y="1062003"/>
            <a:ext cx="2274480" cy="895350"/>
          </a:xfrm>
        </p:spPr>
        <p:txBody>
          <a:bodyPr/>
          <a:lstStyle/>
          <a:p>
            <a:r>
              <a:rPr lang="en-US"/>
              <a:t>Click icon to add picture</a:t>
            </a:r>
            <a:endParaRPr lang="en-CA"/>
          </a:p>
        </p:txBody>
      </p:sp>
      <p:sp>
        <p:nvSpPr>
          <p:cNvPr id="23" name="Picture Placeholder 7"/>
          <p:cNvSpPr>
            <a:spLocks noGrp="1"/>
          </p:cNvSpPr>
          <p:nvPr>
            <p:ph type="pic" sz="quarter" idx="24"/>
          </p:nvPr>
        </p:nvSpPr>
        <p:spPr>
          <a:xfrm>
            <a:off x="6869520" y="1062003"/>
            <a:ext cx="2274480" cy="895350"/>
          </a:xfrm>
        </p:spPr>
        <p:txBody>
          <a:bodyPr/>
          <a:lstStyle/>
          <a:p>
            <a:r>
              <a:rPr lang="en-US"/>
              <a:t>Click icon to add picture</a:t>
            </a:r>
            <a:endParaRPr lang="en-CA"/>
          </a:p>
        </p:txBody>
      </p:sp>
      <p:sp>
        <p:nvSpPr>
          <p:cNvPr id="24" name="Content Placeholder 4"/>
          <p:cNvSpPr>
            <a:spLocks noGrp="1"/>
          </p:cNvSpPr>
          <p:nvPr>
            <p:ph sz="quarter" idx="13" hasCustomPrompt="1"/>
          </p:nvPr>
        </p:nvSpPr>
        <p:spPr>
          <a:xfrm>
            <a:off x="152400" y="2574812"/>
            <a:ext cx="2057400" cy="2344732"/>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5" name="Content Placeholder 4"/>
          <p:cNvSpPr>
            <a:spLocks noGrp="1"/>
          </p:cNvSpPr>
          <p:nvPr>
            <p:ph sz="quarter" idx="15" hasCustomPrompt="1"/>
          </p:nvPr>
        </p:nvSpPr>
        <p:spPr>
          <a:xfrm>
            <a:off x="152400" y="2109753"/>
            <a:ext cx="2057400" cy="304800"/>
          </a:xfrm>
        </p:spPr>
        <p:txBody>
          <a:bodyPr>
            <a:noAutofit/>
          </a:bodyPr>
          <a:lstStyle>
            <a:lvl1pPr marL="0" indent="0" algn="l">
              <a:buClr>
                <a:schemeClr val="tx2"/>
              </a:buClr>
              <a:buFont typeface="Wingdings" panose="05000000000000000000" pitchFamily="2" charset="2"/>
              <a:buNone/>
              <a:defRPr sz="18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6" name="Content Placeholder 4"/>
          <p:cNvSpPr>
            <a:spLocks noGrp="1"/>
          </p:cNvSpPr>
          <p:nvPr>
            <p:ph sz="quarter" idx="25" hasCustomPrompt="1"/>
          </p:nvPr>
        </p:nvSpPr>
        <p:spPr>
          <a:xfrm>
            <a:off x="2362202" y="2574812"/>
            <a:ext cx="2133599" cy="2344732"/>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7" name="Content Placeholder 4"/>
          <p:cNvSpPr>
            <a:spLocks noGrp="1"/>
          </p:cNvSpPr>
          <p:nvPr>
            <p:ph sz="quarter" idx="26" hasCustomPrompt="1"/>
          </p:nvPr>
        </p:nvSpPr>
        <p:spPr>
          <a:xfrm>
            <a:off x="2362202" y="2109753"/>
            <a:ext cx="2133599" cy="304800"/>
          </a:xfrm>
        </p:spPr>
        <p:txBody>
          <a:bodyPr>
            <a:noAutofit/>
          </a:bodyPr>
          <a:lstStyle>
            <a:lvl1pPr marL="0" indent="0" algn="l">
              <a:buClr>
                <a:schemeClr val="tx2"/>
              </a:buClr>
              <a:buFont typeface="Wingdings" panose="05000000000000000000" pitchFamily="2" charset="2"/>
              <a:buNone/>
              <a:defRPr sz="18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8" name="Content Placeholder 4"/>
          <p:cNvSpPr>
            <a:spLocks noGrp="1"/>
          </p:cNvSpPr>
          <p:nvPr>
            <p:ph sz="quarter" idx="27" hasCustomPrompt="1"/>
          </p:nvPr>
        </p:nvSpPr>
        <p:spPr>
          <a:xfrm>
            <a:off x="4648200" y="2570015"/>
            <a:ext cx="2133600" cy="2344732"/>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9" name="Content Placeholder 4"/>
          <p:cNvSpPr>
            <a:spLocks noGrp="1"/>
          </p:cNvSpPr>
          <p:nvPr>
            <p:ph sz="quarter" idx="28" hasCustomPrompt="1"/>
          </p:nvPr>
        </p:nvSpPr>
        <p:spPr>
          <a:xfrm>
            <a:off x="4648200" y="2104956"/>
            <a:ext cx="2133600" cy="304800"/>
          </a:xfrm>
        </p:spPr>
        <p:txBody>
          <a:bodyPr>
            <a:noAutofit/>
          </a:bodyPr>
          <a:lstStyle>
            <a:lvl1pPr marL="0" indent="0" algn="l">
              <a:buClr>
                <a:schemeClr val="tx2"/>
              </a:buClr>
              <a:buFont typeface="Wingdings" panose="05000000000000000000" pitchFamily="2" charset="2"/>
              <a:buNone/>
              <a:defRPr sz="18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30" name="Content Placeholder 4"/>
          <p:cNvSpPr>
            <a:spLocks noGrp="1"/>
          </p:cNvSpPr>
          <p:nvPr>
            <p:ph sz="quarter" idx="29" hasCustomPrompt="1"/>
          </p:nvPr>
        </p:nvSpPr>
        <p:spPr>
          <a:xfrm>
            <a:off x="6934202" y="2567001"/>
            <a:ext cx="2047651" cy="2344732"/>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31" name="Content Placeholder 4"/>
          <p:cNvSpPr>
            <a:spLocks noGrp="1"/>
          </p:cNvSpPr>
          <p:nvPr>
            <p:ph sz="quarter" idx="30" hasCustomPrompt="1"/>
          </p:nvPr>
        </p:nvSpPr>
        <p:spPr>
          <a:xfrm>
            <a:off x="6934202" y="2101941"/>
            <a:ext cx="2047651" cy="304800"/>
          </a:xfrm>
        </p:spPr>
        <p:txBody>
          <a:bodyPr>
            <a:noAutofit/>
          </a:bodyPr>
          <a:lstStyle>
            <a:lvl1pPr marL="0" indent="0" algn="l">
              <a:buClr>
                <a:schemeClr val="tx2"/>
              </a:buClr>
              <a:buFont typeface="Wingdings" panose="05000000000000000000" pitchFamily="2" charset="2"/>
              <a:buNone/>
              <a:defRPr sz="18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5" name="Title 2"/>
          <p:cNvSpPr>
            <a:spLocks noGrp="1"/>
          </p:cNvSpPr>
          <p:nvPr>
            <p:ph type="title"/>
          </p:nvPr>
        </p:nvSpPr>
        <p:spPr>
          <a:xfrm>
            <a:off x="228600" y="133350"/>
            <a:ext cx="4343400" cy="762001"/>
          </a:xfrm>
        </p:spPr>
        <p:txBody>
          <a:bodyPr/>
          <a:lstStyle>
            <a:lvl1pPr>
              <a:defRPr/>
            </a:lvl1pPr>
          </a:lstStyle>
          <a:p>
            <a:r>
              <a:rPr lang="en-US"/>
              <a:t>Click to edit Master title style</a:t>
            </a:r>
            <a:endParaRPr lang="en-US" dirty="0"/>
          </a:p>
        </p:txBody>
      </p:sp>
      <p:cxnSp>
        <p:nvCxnSpPr>
          <p:cNvPr id="17" name="Straight Connector 16"/>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20" name="Straight Connector 19"/>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32" name="TextBox 31"/>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18" name="Straight Connector 17"/>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33" name="Straight Connector 32">
            <a:extLst>
              <a:ext uri="{FF2B5EF4-FFF2-40B4-BE49-F238E27FC236}">
                <a16:creationId xmlns:a16="http://schemas.microsoft.com/office/drawing/2014/main" id="{D462B1CA-A1C7-1D23-89DE-8445C7D15C67}"/>
              </a:ext>
            </a:extLst>
          </p:cNvPr>
          <p:cNvCxnSpPr/>
          <p:nvPr userDrawn="1"/>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899822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5" pos="96">
          <p15:clr>
            <a:srgbClr val="FBAE40"/>
          </p15:clr>
        </p15:guide>
        <p15:guide id="16" pos="5664">
          <p15:clr>
            <a:srgbClr val="FBAE40"/>
          </p15:clr>
        </p15:guide>
        <p15:guide id="17" pos="4368">
          <p15:clr>
            <a:srgbClr val="FBAE40"/>
          </p15:clr>
        </p15:guide>
        <p15:guide id="18" pos="4272">
          <p15:clr>
            <a:srgbClr val="FBAE40"/>
          </p15:clr>
        </p15:guide>
        <p15:guide id="19" pos="2928">
          <p15:clr>
            <a:srgbClr val="FBAE40"/>
          </p15:clr>
        </p15:guide>
        <p15:guide id="20" pos="2832">
          <p15:clr>
            <a:srgbClr val="FBAE40"/>
          </p15:clr>
        </p15:guide>
        <p15:guide id="21" pos="1488">
          <p15:clr>
            <a:srgbClr val="FBAE40"/>
          </p15:clr>
        </p15:guide>
        <p15:guide id="22" pos="1392">
          <p15:clr>
            <a:srgbClr val="FBAE40"/>
          </p15:clr>
        </p15:guide>
        <p15:guide id="23" orient="horz" pos="564">
          <p15:clr>
            <a:srgbClr val="FBAE40"/>
          </p15:clr>
        </p15:guide>
        <p15:guide id="24" orient="horz" pos="660">
          <p15:clr>
            <a:srgbClr val="FBAE40"/>
          </p15:clr>
        </p15:guide>
        <p15:guide id="25" orient="horz" pos="852">
          <p15:clr>
            <a:srgbClr val="FBAE40"/>
          </p15:clr>
        </p15:guide>
        <p15:guide id="26" orient="horz" pos="948">
          <p15:clr>
            <a:srgbClr val="FBAE40"/>
          </p15:clr>
        </p15:guide>
        <p15:guide id="27" pos="5760">
          <p15:clr>
            <a:srgbClr val="FBAE40"/>
          </p15:clr>
        </p15:guide>
        <p15:guide id="28" orient="horz" pos="3108">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Multi Text">
    <p:spTree>
      <p:nvGrpSpPr>
        <p:cNvPr id="1" name=""/>
        <p:cNvGrpSpPr/>
        <p:nvPr/>
      </p:nvGrpSpPr>
      <p:grpSpPr>
        <a:xfrm>
          <a:off x="0" y="0"/>
          <a:ext cx="0" cy="0"/>
          <a:chOff x="0" y="0"/>
          <a:chExt cx="0" cy="0"/>
        </a:xfrm>
      </p:grpSpPr>
      <p:sp>
        <p:nvSpPr>
          <p:cNvPr id="4" name="Title 2"/>
          <p:cNvSpPr>
            <a:spLocks noGrp="1"/>
          </p:cNvSpPr>
          <p:nvPr>
            <p:ph type="title"/>
          </p:nvPr>
        </p:nvSpPr>
        <p:spPr>
          <a:xfrm>
            <a:off x="228600" y="171451"/>
            <a:ext cx="4267200" cy="838201"/>
          </a:xfrm>
        </p:spPr>
        <p:txBody>
          <a:bodyPr/>
          <a:lstStyle>
            <a:lvl1pPr>
              <a:defRPr/>
            </a:lvl1pPr>
          </a:lstStyle>
          <a:p>
            <a:r>
              <a:rPr lang="en-US"/>
              <a:t>Click to edit Master title style</a:t>
            </a:r>
            <a:endParaRPr lang="en-US" dirty="0"/>
          </a:p>
        </p:txBody>
      </p:sp>
      <p:cxnSp>
        <p:nvCxnSpPr>
          <p:cNvPr id="5" name="Straight Connector 4"/>
          <p:cNvCxnSpPr/>
          <p:nvPr/>
        </p:nvCxnSpPr>
        <p:spPr>
          <a:xfrm>
            <a:off x="228600" y="207721"/>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6" hasCustomPrompt="1"/>
          </p:nvPr>
        </p:nvSpPr>
        <p:spPr>
          <a:xfrm>
            <a:off x="6932553" y="1504951"/>
            <a:ext cx="2057400" cy="1447802"/>
          </a:xfrm>
        </p:spPr>
        <p:txBody>
          <a:bodyPr>
            <a:normAutofit/>
          </a:bodyPr>
          <a:lstStyle>
            <a:lvl1pPr marL="0" indent="0">
              <a:buClr>
                <a:schemeClr val="tx2"/>
              </a:buClr>
              <a:buFont typeface="Wingdings" panose="05000000000000000000" pitchFamily="2" charset="2"/>
              <a:buNone/>
              <a:defRPr lang="en-CA" sz="1400" dirty="0"/>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9" name="Content Placeholder 4"/>
          <p:cNvSpPr>
            <a:spLocks noGrp="1"/>
          </p:cNvSpPr>
          <p:nvPr>
            <p:ph sz="quarter" idx="17" hasCustomPrompt="1"/>
          </p:nvPr>
        </p:nvSpPr>
        <p:spPr>
          <a:xfrm>
            <a:off x="6940411" y="1050999"/>
            <a:ext cx="2057400" cy="301553"/>
          </a:xfrm>
        </p:spPr>
        <p:txBody>
          <a:bodyPr>
            <a:noAutofit/>
          </a:bodyPr>
          <a:lstStyle>
            <a:lvl1pPr marL="0" indent="0">
              <a:buClr>
                <a:schemeClr val="tx2"/>
              </a:buClr>
              <a:buFont typeface="Wingdings" panose="05000000000000000000" pitchFamily="2" charset="2"/>
              <a:buNone/>
              <a:defRPr lang="en-CA" sz="1600" dirty="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0" name="Content Placeholder 4"/>
          <p:cNvSpPr>
            <a:spLocks noGrp="1"/>
          </p:cNvSpPr>
          <p:nvPr>
            <p:ph sz="quarter" idx="18" hasCustomPrompt="1"/>
          </p:nvPr>
        </p:nvSpPr>
        <p:spPr>
          <a:xfrm>
            <a:off x="4645460" y="1504949"/>
            <a:ext cx="2136341" cy="1447803"/>
          </a:xfrm>
        </p:spPr>
        <p:txBody>
          <a:bodyPr>
            <a:normAutofit/>
          </a:bodyPr>
          <a:lstStyle>
            <a:lvl1pPr marL="0" indent="0">
              <a:buClr>
                <a:schemeClr val="tx2"/>
              </a:buClr>
              <a:buFont typeface="Wingdings" panose="05000000000000000000" pitchFamily="2" charset="2"/>
              <a:buNone/>
              <a:defRPr lang="en-CA" sz="1400" dirty="0"/>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1" name="Content Placeholder 4"/>
          <p:cNvSpPr>
            <a:spLocks noGrp="1"/>
          </p:cNvSpPr>
          <p:nvPr>
            <p:ph sz="quarter" idx="19" hasCustomPrompt="1"/>
          </p:nvPr>
        </p:nvSpPr>
        <p:spPr>
          <a:xfrm>
            <a:off x="4648201" y="1047750"/>
            <a:ext cx="2136341" cy="304800"/>
          </a:xfrm>
        </p:spPr>
        <p:txBody>
          <a:bodyPr>
            <a:noAutofit/>
          </a:bodyPr>
          <a:lstStyle>
            <a:lvl1pPr marL="0" indent="0">
              <a:buClr>
                <a:schemeClr val="tx2"/>
              </a:buClr>
              <a:buFont typeface="Wingdings" panose="05000000000000000000" pitchFamily="2" charset="2"/>
              <a:buNone/>
              <a:defRPr lang="en-CA" sz="1800" dirty="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3" name="Picture Placeholder 12"/>
          <p:cNvSpPr>
            <a:spLocks noGrp="1"/>
          </p:cNvSpPr>
          <p:nvPr>
            <p:ph type="pic" sz="quarter" idx="20"/>
          </p:nvPr>
        </p:nvSpPr>
        <p:spPr>
          <a:xfrm>
            <a:off x="228600" y="1046446"/>
            <a:ext cx="4267200" cy="3952874"/>
          </a:xfrm>
        </p:spPr>
        <p:txBody>
          <a:bodyPr/>
          <a:lstStyle>
            <a:lvl1pPr marL="0" indent="0">
              <a:buNone/>
              <a:defRPr/>
            </a:lvl1pPr>
          </a:lstStyle>
          <a:p>
            <a:r>
              <a:rPr lang="en-US"/>
              <a:t>Click icon to add picture</a:t>
            </a:r>
            <a:endParaRPr lang="en-CA"/>
          </a:p>
        </p:txBody>
      </p:sp>
      <p:sp>
        <p:nvSpPr>
          <p:cNvPr id="12" name="Content Placeholder 4"/>
          <p:cNvSpPr>
            <a:spLocks noGrp="1"/>
          </p:cNvSpPr>
          <p:nvPr>
            <p:ph sz="quarter" idx="21" hasCustomPrompt="1"/>
          </p:nvPr>
        </p:nvSpPr>
        <p:spPr>
          <a:xfrm>
            <a:off x="6929812" y="3562351"/>
            <a:ext cx="2057400" cy="1447802"/>
          </a:xfrm>
        </p:spPr>
        <p:txBody>
          <a:bodyPr>
            <a:normAutofit/>
          </a:bodyPr>
          <a:lstStyle>
            <a:lvl1pPr marL="0" indent="0">
              <a:buClr>
                <a:schemeClr val="tx2"/>
              </a:buClr>
              <a:buFont typeface="Wingdings" panose="05000000000000000000" pitchFamily="2" charset="2"/>
              <a:buNone/>
              <a:defRPr lang="en-CA" sz="1400" dirty="0"/>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4" name="Content Placeholder 4"/>
          <p:cNvSpPr>
            <a:spLocks noGrp="1"/>
          </p:cNvSpPr>
          <p:nvPr>
            <p:ph sz="quarter" idx="22" hasCustomPrompt="1"/>
          </p:nvPr>
        </p:nvSpPr>
        <p:spPr>
          <a:xfrm>
            <a:off x="6937670" y="3108399"/>
            <a:ext cx="2057400" cy="301553"/>
          </a:xfrm>
        </p:spPr>
        <p:txBody>
          <a:bodyPr>
            <a:noAutofit/>
          </a:bodyPr>
          <a:lstStyle>
            <a:lvl1pPr marL="0" indent="0">
              <a:buClr>
                <a:schemeClr val="tx2"/>
              </a:buClr>
              <a:buFont typeface="Wingdings" panose="05000000000000000000" pitchFamily="2" charset="2"/>
              <a:buNone/>
              <a:defRPr lang="en-CA" sz="1600" dirty="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6" name="Content Placeholder 4"/>
          <p:cNvSpPr>
            <a:spLocks noGrp="1"/>
          </p:cNvSpPr>
          <p:nvPr>
            <p:ph sz="quarter" idx="23" hasCustomPrompt="1"/>
          </p:nvPr>
        </p:nvSpPr>
        <p:spPr>
          <a:xfrm>
            <a:off x="4642719" y="3562349"/>
            <a:ext cx="2136341" cy="1447803"/>
          </a:xfrm>
        </p:spPr>
        <p:txBody>
          <a:bodyPr>
            <a:normAutofit/>
          </a:bodyPr>
          <a:lstStyle>
            <a:lvl1pPr marL="0" indent="0">
              <a:buClr>
                <a:schemeClr val="tx2"/>
              </a:buClr>
              <a:buFont typeface="Wingdings" panose="05000000000000000000" pitchFamily="2" charset="2"/>
              <a:buNone/>
              <a:defRPr lang="en-CA" sz="1400" dirty="0"/>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7" name="Content Placeholder 4"/>
          <p:cNvSpPr>
            <a:spLocks noGrp="1"/>
          </p:cNvSpPr>
          <p:nvPr>
            <p:ph sz="quarter" idx="24" hasCustomPrompt="1"/>
          </p:nvPr>
        </p:nvSpPr>
        <p:spPr>
          <a:xfrm>
            <a:off x="4645460" y="3105150"/>
            <a:ext cx="2136341" cy="304800"/>
          </a:xfrm>
        </p:spPr>
        <p:txBody>
          <a:bodyPr>
            <a:noAutofit/>
          </a:bodyPr>
          <a:lstStyle>
            <a:lvl1pPr marL="0" indent="0">
              <a:buClr>
                <a:schemeClr val="tx2"/>
              </a:buClr>
              <a:buFont typeface="Wingdings" panose="05000000000000000000" pitchFamily="2" charset="2"/>
              <a:buNone/>
              <a:defRPr lang="en-CA" sz="1800" dirty="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cxnSp>
        <p:nvCxnSpPr>
          <p:cNvPr id="18" name="Straight Connector 17"/>
          <p:cNvCxnSpPr/>
          <p:nvPr/>
        </p:nvCxnSpPr>
        <p:spPr>
          <a:xfrm>
            <a:off x="228600" y="207721"/>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20" name="TextBox 19"/>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15" name="Straight Connector 14"/>
          <p:cNvCxnSpPr/>
          <p:nvPr/>
        </p:nvCxnSpPr>
        <p:spPr>
          <a:xfrm>
            <a:off x="228600" y="207721"/>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19" name="Straight Connector 18">
            <a:extLst>
              <a:ext uri="{FF2B5EF4-FFF2-40B4-BE49-F238E27FC236}">
                <a16:creationId xmlns:a16="http://schemas.microsoft.com/office/drawing/2014/main" id="{AA8D0F33-D4D3-B9BC-E020-66D8733A3644}"/>
              </a:ext>
            </a:extLst>
          </p:cNvPr>
          <p:cNvCxnSpPr/>
          <p:nvPr userDrawn="1"/>
        </p:nvCxnSpPr>
        <p:spPr>
          <a:xfrm>
            <a:off x="228600" y="207721"/>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37450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7" orient="horz" pos="132">
          <p15:clr>
            <a:srgbClr val="FBAE40"/>
          </p15:clr>
        </p15:guide>
        <p15:guide id="18" orient="horz" pos="612">
          <p15:clr>
            <a:srgbClr val="FBAE40"/>
          </p15:clr>
        </p15:guide>
        <p15:guide id="19" orient="horz" pos="660">
          <p15:clr>
            <a:srgbClr val="FBAE40"/>
          </p15:clr>
        </p15:guide>
        <p15:guide id="20" pos="2928">
          <p15:clr>
            <a:srgbClr val="FBAE40"/>
          </p15:clr>
        </p15:guide>
        <p15:guide id="21" pos="2832">
          <p15:clr>
            <a:srgbClr val="FBAE40"/>
          </p15:clr>
        </p15:guide>
        <p15:guide id="22" pos="5664">
          <p15:clr>
            <a:srgbClr val="FBAE40"/>
          </p15:clr>
        </p15:guide>
        <p15:guide id="23" pos="144">
          <p15:clr>
            <a:srgbClr val="FBAE40"/>
          </p15:clr>
        </p15:guide>
        <p15:guide id="24" orient="horz" pos="3156">
          <p15:clr>
            <a:srgbClr val="FBAE40"/>
          </p15:clr>
        </p15:guide>
        <p15:guide id="25" orient="horz" pos="852">
          <p15:clr>
            <a:srgbClr val="FBAE40"/>
          </p15:clr>
        </p15:guide>
        <p15:guide id="26" orient="horz" pos="948">
          <p15:clr>
            <a:srgbClr val="FBAE40"/>
          </p15:clr>
        </p15:guide>
        <p15:guide id="27" orient="horz" pos="1956">
          <p15:clr>
            <a:srgbClr val="FBAE40"/>
          </p15:clr>
        </p15:guide>
        <p15:guide id="28" orient="horz" pos="1860">
          <p15:clr>
            <a:srgbClr val="FBAE40"/>
          </p15:clr>
        </p15:guide>
        <p15:guide id="29" orient="horz" pos="2148">
          <p15:clr>
            <a:srgbClr val="FBAE40"/>
          </p15:clr>
        </p15:guide>
        <p15:guide id="30" pos="4272">
          <p15:clr>
            <a:srgbClr val="FBAE40"/>
          </p15:clr>
        </p15:guide>
        <p15:guide id="31" pos="4368">
          <p15:clr>
            <a:srgbClr val="FBAE40"/>
          </p15:clr>
        </p15:guide>
        <p15:guide id="32" orient="horz" pos="2244">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1_Multi Text">
    <p:spTree>
      <p:nvGrpSpPr>
        <p:cNvPr id="1" name=""/>
        <p:cNvGrpSpPr/>
        <p:nvPr/>
      </p:nvGrpSpPr>
      <p:grpSpPr>
        <a:xfrm>
          <a:off x="0" y="0"/>
          <a:ext cx="0" cy="0"/>
          <a:chOff x="0" y="0"/>
          <a:chExt cx="0" cy="0"/>
        </a:xfrm>
      </p:grpSpPr>
      <p:sp>
        <p:nvSpPr>
          <p:cNvPr id="8" name="Content Placeholder 4"/>
          <p:cNvSpPr>
            <a:spLocks noGrp="1"/>
          </p:cNvSpPr>
          <p:nvPr>
            <p:ph sz="quarter" idx="16" hasCustomPrompt="1"/>
          </p:nvPr>
        </p:nvSpPr>
        <p:spPr>
          <a:xfrm>
            <a:off x="6940680" y="1504951"/>
            <a:ext cx="1980646" cy="3505199"/>
          </a:xfrm>
        </p:spPr>
        <p:txBody>
          <a:bodyPr>
            <a:normAutofit/>
          </a:bodyPr>
          <a:lstStyle>
            <a:lvl1pPr marL="0" indent="0">
              <a:buClr>
                <a:schemeClr val="tx2"/>
              </a:buClr>
              <a:buFont typeface="Wingdings" panose="05000000000000000000" pitchFamily="2" charset="2"/>
              <a:buNone/>
              <a:defRPr lang="en-CA" sz="1400" dirty="0"/>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9" name="Content Placeholder 4"/>
          <p:cNvSpPr>
            <a:spLocks noGrp="1"/>
          </p:cNvSpPr>
          <p:nvPr>
            <p:ph sz="quarter" idx="17" hasCustomPrompt="1"/>
          </p:nvPr>
        </p:nvSpPr>
        <p:spPr>
          <a:xfrm>
            <a:off x="6948537" y="1051000"/>
            <a:ext cx="1980646" cy="301553"/>
          </a:xfrm>
        </p:spPr>
        <p:txBody>
          <a:bodyPr>
            <a:noAutofit/>
          </a:bodyPr>
          <a:lstStyle>
            <a:lvl1pPr marL="0" indent="0">
              <a:buClr>
                <a:schemeClr val="tx2"/>
              </a:buClr>
              <a:buFont typeface="Wingdings" panose="05000000000000000000" pitchFamily="2" charset="2"/>
              <a:buNone/>
              <a:defRPr lang="en-CA" sz="1600" dirty="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0" name="Content Placeholder 4"/>
          <p:cNvSpPr>
            <a:spLocks noGrp="1"/>
          </p:cNvSpPr>
          <p:nvPr>
            <p:ph sz="quarter" idx="18" hasCustomPrompt="1"/>
          </p:nvPr>
        </p:nvSpPr>
        <p:spPr>
          <a:xfrm>
            <a:off x="4721661" y="1504948"/>
            <a:ext cx="2062882" cy="3505200"/>
          </a:xfrm>
        </p:spPr>
        <p:txBody>
          <a:bodyPr>
            <a:normAutofit/>
          </a:bodyPr>
          <a:lstStyle>
            <a:lvl1pPr marL="0" indent="0">
              <a:buClr>
                <a:schemeClr val="tx2"/>
              </a:buClr>
              <a:buFont typeface="Wingdings" panose="05000000000000000000" pitchFamily="2" charset="2"/>
              <a:buNone/>
              <a:defRPr lang="en-CA" sz="1400" dirty="0"/>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1" name="Content Placeholder 4"/>
          <p:cNvSpPr>
            <a:spLocks noGrp="1"/>
          </p:cNvSpPr>
          <p:nvPr>
            <p:ph sz="quarter" idx="19" hasCustomPrompt="1"/>
          </p:nvPr>
        </p:nvSpPr>
        <p:spPr>
          <a:xfrm>
            <a:off x="4724400" y="1047750"/>
            <a:ext cx="2062882" cy="304800"/>
          </a:xfrm>
        </p:spPr>
        <p:txBody>
          <a:bodyPr>
            <a:noAutofit/>
          </a:bodyPr>
          <a:lstStyle>
            <a:lvl1pPr marL="0" indent="0">
              <a:buClr>
                <a:schemeClr val="tx2"/>
              </a:buClr>
              <a:buFont typeface="Wingdings" panose="05000000000000000000" pitchFamily="2" charset="2"/>
              <a:buNone/>
              <a:defRPr lang="en-CA" sz="1800" dirty="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3" name="Picture Placeholder 12"/>
          <p:cNvSpPr>
            <a:spLocks noGrp="1"/>
          </p:cNvSpPr>
          <p:nvPr>
            <p:ph type="pic" sz="quarter" idx="20"/>
          </p:nvPr>
        </p:nvSpPr>
        <p:spPr>
          <a:xfrm>
            <a:off x="228600" y="1047750"/>
            <a:ext cx="4336270" cy="3952874"/>
          </a:xfrm>
        </p:spPr>
        <p:txBody>
          <a:bodyPr/>
          <a:lstStyle>
            <a:lvl1pPr marL="0" indent="0">
              <a:buNone/>
              <a:defRPr/>
            </a:lvl1pPr>
          </a:lstStyle>
          <a:p>
            <a:r>
              <a:rPr lang="en-US"/>
              <a:t>Click icon to add picture</a:t>
            </a:r>
            <a:endParaRPr lang="en-CA"/>
          </a:p>
        </p:txBody>
      </p:sp>
      <p:sp>
        <p:nvSpPr>
          <p:cNvPr id="12" name="Title 2"/>
          <p:cNvSpPr>
            <a:spLocks noGrp="1"/>
          </p:cNvSpPr>
          <p:nvPr>
            <p:ph type="title"/>
          </p:nvPr>
        </p:nvSpPr>
        <p:spPr>
          <a:xfrm>
            <a:off x="228600" y="133350"/>
            <a:ext cx="4343400" cy="762001"/>
          </a:xfrm>
        </p:spPr>
        <p:txBody>
          <a:bodyPr/>
          <a:lstStyle>
            <a:lvl1pPr>
              <a:defRPr/>
            </a:lvl1pPr>
          </a:lstStyle>
          <a:p>
            <a:r>
              <a:rPr lang="en-US"/>
              <a:t>Click to edit Master title style</a:t>
            </a:r>
            <a:endParaRPr lang="en-US" dirty="0"/>
          </a:p>
        </p:txBody>
      </p:sp>
      <p:cxnSp>
        <p:nvCxnSpPr>
          <p:cNvPr id="14" name="Straight Connector 13"/>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17" name="Straight Connector 16"/>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8" name="TextBox 17"/>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15" name="Straight Connector 14"/>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16" name="Straight Connector 15">
            <a:extLst>
              <a:ext uri="{FF2B5EF4-FFF2-40B4-BE49-F238E27FC236}">
                <a16:creationId xmlns:a16="http://schemas.microsoft.com/office/drawing/2014/main" id="{F0E8E731-0456-CC00-F1B9-A40C052A671B}"/>
              </a:ext>
            </a:extLst>
          </p:cNvPr>
          <p:cNvCxnSpPr/>
          <p:nvPr userDrawn="1"/>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203103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564">
          <p15:clr>
            <a:srgbClr val="FBAE40"/>
          </p15:clr>
        </p15:guide>
        <p15:guide id="3" orient="horz" pos="660">
          <p15:clr>
            <a:srgbClr val="FBAE40"/>
          </p15:clr>
        </p15:guide>
        <p15:guide id="4" pos="2928">
          <p15:clr>
            <a:srgbClr val="FBAE40"/>
          </p15:clr>
        </p15:guide>
        <p15:guide id="5" pos="2832">
          <p15:clr>
            <a:srgbClr val="FBAE40"/>
          </p15:clr>
        </p15:guide>
        <p15:guide id="6" pos="5664">
          <p15:clr>
            <a:srgbClr val="FBAE40"/>
          </p15:clr>
        </p15:guide>
        <p15:guide id="7" pos="96">
          <p15:clr>
            <a:srgbClr val="FBAE40"/>
          </p15:clr>
        </p15:guide>
        <p15:guide id="9" orient="horz" pos="852">
          <p15:clr>
            <a:srgbClr val="FBAE40"/>
          </p15:clr>
        </p15:guide>
        <p15:guide id="10" orient="horz" pos="948">
          <p15:clr>
            <a:srgbClr val="FBAE40"/>
          </p15:clr>
        </p15:guide>
        <p15:guide id="14" pos="4272">
          <p15:clr>
            <a:srgbClr val="FBAE40"/>
          </p15:clr>
        </p15:guide>
        <p15:guide id="15" pos="4368">
          <p15:clr>
            <a:srgbClr val="FBAE40"/>
          </p15:clr>
        </p15:guide>
        <p15:guide id="17" orient="horz" pos="3240">
          <p15:clr>
            <a:srgbClr val="FBAE40"/>
          </p15:clr>
        </p15:guide>
        <p15:guide id="18" orient="horz">
          <p15:clr>
            <a:srgbClr val="FBAE40"/>
          </p15:clr>
        </p15:guide>
        <p15:guide id="19" orient="horz" pos="84">
          <p15:clr>
            <a:srgbClr val="FBAE40"/>
          </p15:clr>
        </p15:guide>
        <p15:guide id="20" orient="horz" pos="3156">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ext Slide Version 1">
    <p:spTree>
      <p:nvGrpSpPr>
        <p:cNvPr id="1" name=""/>
        <p:cNvGrpSpPr/>
        <p:nvPr/>
      </p:nvGrpSpPr>
      <p:grpSpPr>
        <a:xfrm>
          <a:off x="0" y="0"/>
          <a:ext cx="0" cy="0"/>
          <a:chOff x="0" y="0"/>
          <a:chExt cx="0" cy="0"/>
        </a:xfrm>
      </p:grpSpPr>
      <p:sp>
        <p:nvSpPr>
          <p:cNvPr id="24" name="Rectangle 23"/>
          <p:cNvSpPr/>
          <p:nvPr/>
        </p:nvSpPr>
        <p:spPr>
          <a:xfrm>
            <a:off x="7239841" y="4966635"/>
            <a:ext cx="1905002" cy="176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22" name="Right Triangle 21"/>
          <p:cNvSpPr/>
          <p:nvPr/>
        </p:nvSpPr>
        <p:spPr>
          <a:xfrm flipH="1">
            <a:off x="7075027" y="4966634"/>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5" name="Content Placeholder 4"/>
          <p:cNvSpPr>
            <a:spLocks noGrp="1"/>
          </p:cNvSpPr>
          <p:nvPr>
            <p:ph sz="quarter" idx="10"/>
          </p:nvPr>
        </p:nvSpPr>
        <p:spPr>
          <a:xfrm>
            <a:off x="250886" y="971550"/>
            <a:ext cx="8664517" cy="3413968"/>
          </a:xfrm>
        </p:spPr>
        <p:txBody>
          <a:bodyPr/>
          <a:lstStyle>
            <a:lvl1pPr marL="342884" indent="-342884">
              <a:buClr>
                <a:schemeClr val="tx2"/>
              </a:buClr>
              <a:buFont typeface="Wingdings" panose="05000000000000000000" pitchFamily="2" charset="2"/>
              <a:buChar char="§"/>
              <a:defRPr>
                <a:solidFill>
                  <a:srgbClr val="404040"/>
                </a:solidFill>
              </a:defRPr>
            </a:lvl1pPr>
            <a:lvl2pPr marL="623858" indent="-263513">
              <a:buClr>
                <a:schemeClr val="tx2"/>
              </a:buClr>
              <a:buFont typeface="Wingdings" panose="05000000000000000000" pitchFamily="2" charset="2"/>
              <a:buChar char="§"/>
              <a:defRPr>
                <a:solidFill>
                  <a:srgbClr val="404040"/>
                </a:solidFill>
              </a:defRPr>
            </a:lvl2pPr>
            <a:lvl3pPr marL="804823" indent="-180967">
              <a:buClr>
                <a:schemeClr val="tx2"/>
              </a:buClr>
              <a:buFont typeface="Wingdings" panose="05000000000000000000" pitchFamily="2" charset="2"/>
              <a:buChar char="§"/>
              <a:defRPr>
                <a:solidFill>
                  <a:srgbClr val="404040"/>
                </a:solidFill>
                <a:latin typeface="+mj-lt"/>
              </a:defRPr>
            </a:lvl3pPr>
            <a:lvl4pPr marL="985790" indent="-180967">
              <a:buClr>
                <a:schemeClr val="tx2"/>
              </a:buClr>
              <a:buFont typeface="Wingdings" panose="05000000000000000000" pitchFamily="2" charset="2"/>
              <a:buChar char="§"/>
              <a:defRPr>
                <a:solidFill>
                  <a:srgbClr val="404040"/>
                </a:solidFill>
                <a:latin typeface="+mj-lt"/>
              </a:defRPr>
            </a:lvl4pPr>
            <a:lvl5pPr marL="1165167" indent="-179380">
              <a:buClr>
                <a:schemeClr val="tx2"/>
              </a:buClr>
              <a:buFont typeface="Wingdings" panose="05000000000000000000" pitchFamily="2" charset="2"/>
              <a:buChar char="§"/>
              <a:defRPr sz="1200">
                <a:solidFill>
                  <a:srgbClr val="404040"/>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6" name="Title 2"/>
          <p:cNvSpPr>
            <a:spLocks noGrp="1"/>
          </p:cNvSpPr>
          <p:nvPr>
            <p:ph type="title"/>
          </p:nvPr>
        </p:nvSpPr>
        <p:spPr>
          <a:xfrm>
            <a:off x="228601" y="133350"/>
            <a:ext cx="8686801" cy="762001"/>
          </a:xfrm>
        </p:spPr>
        <p:txBody>
          <a:bodyPr/>
          <a:lstStyle>
            <a:lvl1pPr>
              <a:defRPr/>
            </a:lvl1pPr>
          </a:lstStyle>
          <a:p>
            <a:r>
              <a:rPr lang="en-US"/>
              <a:t>Click to edit Master title style</a:t>
            </a:r>
            <a:endParaRPr lang="en-US" dirty="0"/>
          </a:p>
        </p:txBody>
      </p:sp>
      <p:cxnSp>
        <p:nvCxnSpPr>
          <p:cNvPr id="7" name="Straight Connector 6"/>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9" name="TextBox 8"/>
          <p:cNvSpPr txBox="1"/>
          <p:nvPr/>
        </p:nvSpPr>
        <p:spPr>
          <a:xfrm>
            <a:off x="8686800" y="4914746"/>
            <a:ext cx="457200" cy="215444"/>
          </a:xfrm>
          <a:prstGeom prst="rect">
            <a:avLst/>
          </a:prstGeom>
          <a:noFill/>
        </p:spPr>
        <p:txBody>
          <a:bodyPr wrap="square" rtlCol="0">
            <a:spAutoFit/>
          </a:bodyPr>
          <a:lstStyle/>
          <a:p>
            <a:pPr algn="r"/>
            <a:fld id="{C5E48551-6F78-4B9C-807B-D0DFD8E31CE1}" type="slidenum">
              <a:rPr lang="en-CA" sz="800" smtClean="0">
                <a:solidFill>
                  <a:srgbClr val="BBB0A6"/>
                </a:solidFill>
                <a:latin typeface="Arial Narrow" panose="020B0606020202030204" pitchFamily="34" charset="0"/>
              </a:rPr>
              <a:pPr algn="r"/>
              <a:t>‹#›</a:t>
            </a:fld>
            <a:endParaRPr lang="en-CA" sz="1000" dirty="0">
              <a:solidFill>
                <a:srgbClr val="BBB0A6"/>
              </a:solidFill>
              <a:latin typeface="Arial Narrow" panose="020B0606020202030204" pitchFamily="34" charset="0"/>
            </a:endParaRPr>
          </a:p>
        </p:txBody>
      </p:sp>
      <p:sp>
        <p:nvSpPr>
          <p:cNvPr id="8" name="Rectangle 7"/>
          <p:cNvSpPr/>
          <p:nvPr/>
        </p:nvSpPr>
        <p:spPr>
          <a:xfrm>
            <a:off x="7239841" y="4966635"/>
            <a:ext cx="1905002" cy="176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0" name="Right Triangle 9"/>
          <p:cNvSpPr/>
          <p:nvPr/>
        </p:nvSpPr>
        <p:spPr>
          <a:xfrm flipH="1">
            <a:off x="7075027" y="4966634"/>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11" name="Straight Connector 10"/>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3" name="TextBox 12"/>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sp>
        <p:nvSpPr>
          <p:cNvPr id="12" name="Rectangle 11"/>
          <p:cNvSpPr/>
          <p:nvPr/>
        </p:nvSpPr>
        <p:spPr>
          <a:xfrm>
            <a:off x="7239841" y="4966635"/>
            <a:ext cx="1905002" cy="176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4" name="Right Triangle 13"/>
          <p:cNvSpPr/>
          <p:nvPr/>
        </p:nvSpPr>
        <p:spPr>
          <a:xfrm flipH="1">
            <a:off x="7075027" y="4966634"/>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15" name="Straight Connector 14"/>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6" name="TextBox 15"/>
          <p:cNvSpPr txBox="1"/>
          <p:nvPr/>
        </p:nvSpPr>
        <p:spPr>
          <a:xfrm>
            <a:off x="7315200" y="4928057"/>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sp>
        <p:nvSpPr>
          <p:cNvPr id="17" name="Rectangle 16">
            <a:extLst>
              <a:ext uri="{FF2B5EF4-FFF2-40B4-BE49-F238E27FC236}">
                <a16:creationId xmlns:a16="http://schemas.microsoft.com/office/drawing/2014/main" id="{094D2ADE-E7EA-D7BE-7A31-840ECBCB886C}"/>
              </a:ext>
            </a:extLst>
          </p:cNvPr>
          <p:cNvSpPr/>
          <p:nvPr userDrawn="1"/>
        </p:nvSpPr>
        <p:spPr>
          <a:xfrm>
            <a:off x="7239840" y="4966635"/>
            <a:ext cx="1905002" cy="176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8" name="Right Triangle 17">
            <a:extLst>
              <a:ext uri="{FF2B5EF4-FFF2-40B4-BE49-F238E27FC236}">
                <a16:creationId xmlns:a16="http://schemas.microsoft.com/office/drawing/2014/main" id="{0C09D4C2-DE2F-C668-B99A-38382D857DA6}"/>
              </a:ext>
            </a:extLst>
          </p:cNvPr>
          <p:cNvSpPr/>
          <p:nvPr userDrawn="1"/>
        </p:nvSpPr>
        <p:spPr>
          <a:xfrm flipH="1">
            <a:off x="7075027" y="4966634"/>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19" name="Straight Connector 18">
            <a:extLst>
              <a:ext uri="{FF2B5EF4-FFF2-40B4-BE49-F238E27FC236}">
                <a16:creationId xmlns:a16="http://schemas.microsoft.com/office/drawing/2014/main" id="{1FAD90ED-EBCC-697C-B9CD-ADC7BA280D48}"/>
              </a:ext>
            </a:extLst>
          </p:cNvPr>
          <p:cNvCxnSpPr/>
          <p:nvPr userDrawn="1"/>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20" name="TextBox 19">
            <a:extLst>
              <a:ext uri="{FF2B5EF4-FFF2-40B4-BE49-F238E27FC236}">
                <a16:creationId xmlns:a16="http://schemas.microsoft.com/office/drawing/2014/main" id="{95ADF3FA-F8E6-FDC9-C95A-2EB622F31516}"/>
              </a:ext>
            </a:extLst>
          </p:cNvPr>
          <p:cNvSpPr txBox="1"/>
          <p:nvPr userDrawn="1"/>
        </p:nvSpPr>
        <p:spPr>
          <a:xfrm>
            <a:off x="7315200" y="4928057"/>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spTree>
    <p:extLst>
      <p:ext uri="{BB962C8B-B14F-4D97-AF65-F5344CB8AC3E}">
        <p14:creationId xmlns:p14="http://schemas.microsoft.com/office/powerpoint/2010/main" val="4205321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pic>
        <p:nvPicPr>
          <p:cNvPr id="7" name="Picture 4"/>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38125" y="-255588"/>
            <a:ext cx="1825625" cy="1095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3"/>
          <p:cNvSpPr>
            <a:spLocks noGrp="1"/>
          </p:cNvSpPr>
          <p:nvPr>
            <p:ph sz="half" idx="2"/>
          </p:nvPr>
        </p:nvSpPr>
        <p:spPr>
          <a:xfrm>
            <a:off x="585217" y="1683018"/>
            <a:ext cx="3944789" cy="2678980"/>
          </a:xfrm>
          <a:prstGeom prst="rect">
            <a:avLst/>
          </a:prstGeom>
        </p:spPr>
        <p:txBody>
          <a:bodyPr/>
          <a:lstStyle>
            <a:lvl1pPr marL="342900" indent="-342900">
              <a:buClr>
                <a:srgbClr val="FF4C00"/>
              </a:buClr>
              <a:buFont typeface="Wingdings" pitchFamily="2" charset="2"/>
              <a:buChar char="§"/>
              <a:defRPr sz="1600"/>
            </a:lvl1pPr>
            <a:lvl2pPr marL="742950" indent="-285750">
              <a:buClr>
                <a:srgbClr val="FF4C00"/>
              </a:buClr>
              <a:buFont typeface="Wingdings" pitchFamily="2" charset="2"/>
              <a:buChar char="§"/>
              <a:defRPr sz="1400"/>
            </a:lvl2pPr>
            <a:lvl3pPr marL="1143000" indent="-228600">
              <a:buClr>
                <a:srgbClr val="FF4C00"/>
              </a:buClr>
              <a:buFont typeface="Wingdings" pitchFamily="2" charset="2"/>
              <a:buChar char="§"/>
              <a:defRPr sz="1200"/>
            </a:lvl3pPr>
            <a:lvl4pPr marL="1600200" indent="-228600">
              <a:buClr>
                <a:srgbClr val="FF4C00"/>
              </a:buClr>
              <a:buFont typeface="Wingdings" pitchFamily="2" charset="2"/>
              <a:buChar char="§"/>
              <a:defRPr sz="10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Content Placeholder 5"/>
          <p:cNvSpPr>
            <a:spLocks noGrp="1"/>
          </p:cNvSpPr>
          <p:nvPr>
            <p:ph sz="quarter" idx="4"/>
          </p:nvPr>
        </p:nvSpPr>
        <p:spPr>
          <a:xfrm>
            <a:off x="4585099" y="1683018"/>
            <a:ext cx="3941064" cy="2679701"/>
          </a:xfrm>
          <a:prstGeom prst="rect">
            <a:avLst/>
          </a:prstGeom>
        </p:spPr>
        <p:txBody>
          <a:bodyPr/>
          <a:lstStyle>
            <a:lvl1pPr marL="342900" indent="-342900">
              <a:buClr>
                <a:srgbClr val="FF4C00"/>
              </a:buClr>
              <a:buFont typeface="Wingdings" pitchFamily="2" charset="2"/>
              <a:buChar char="§"/>
              <a:defRPr sz="1600"/>
            </a:lvl1pPr>
            <a:lvl2pPr marL="742950" indent="-285750">
              <a:buClr>
                <a:srgbClr val="FF4C00"/>
              </a:buClr>
              <a:buFont typeface="Wingdings" pitchFamily="2" charset="2"/>
              <a:buChar char="§"/>
              <a:defRPr sz="1400"/>
            </a:lvl2pPr>
            <a:lvl3pPr marL="1143000" indent="-228600">
              <a:buClr>
                <a:srgbClr val="FF4C00"/>
              </a:buClr>
              <a:buFont typeface="Wingdings" pitchFamily="2" charset="2"/>
              <a:buChar char="§"/>
              <a:defRPr sz="1200"/>
            </a:lvl3pPr>
            <a:lvl4pPr marL="1600200" indent="-228600">
              <a:buClr>
                <a:srgbClr val="FF4C00"/>
              </a:buClr>
              <a:buFont typeface="Wingdings" pitchFamily="2" charset="2"/>
              <a:buChar char="§"/>
              <a:defRPr sz="10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itle Placeholder 1"/>
          <p:cNvSpPr>
            <a:spLocks noGrp="1"/>
          </p:cNvSpPr>
          <p:nvPr>
            <p:ph type="title"/>
          </p:nvPr>
        </p:nvSpPr>
        <p:spPr>
          <a:xfrm>
            <a:off x="585216" y="1113804"/>
            <a:ext cx="7946136" cy="400050"/>
          </a:xfrm>
          <a:prstGeom prst="rect">
            <a:avLst/>
          </a:prstGeom>
        </p:spPr>
        <p:txBody>
          <a:bodyPr rtlCol="0" anchor="ctr">
            <a:normAutofit/>
          </a:bodyPr>
          <a:lstStyle>
            <a:lvl1pPr>
              <a:defRPr sz="2400" b="0" i="0">
                <a:solidFill>
                  <a:srgbClr val="FF4C00"/>
                </a:solidFill>
                <a:latin typeface="Arial"/>
                <a:cs typeface="Arial"/>
              </a:defRPr>
            </a:lvl1pPr>
          </a:lstStyle>
          <a:p>
            <a:r>
              <a:rPr lang="en-CA"/>
              <a:t>Click to edit Master title style</a:t>
            </a:r>
            <a:endParaRPr lang="en-US"/>
          </a:p>
        </p:txBody>
      </p:sp>
      <p:sp>
        <p:nvSpPr>
          <p:cNvPr id="9" name="Text Placeholder 4"/>
          <p:cNvSpPr>
            <a:spLocks noGrp="1"/>
          </p:cNvSpPr>
          <p:nvPr>
            <p:ph type="body" sz="quarter" idx="12"/>
          </p:nvPr>
        </p:nvSpPr>
        <p:spPr>
          <a:xfrm>
            <a:off x="3505200" y="4857750"/>
            <a:ext cx="2133600" cy="171450"/>
          </a:xfrm>
          <a:prstGeom prst="rect">
            <a:avLst/>
          </a:prstGeom>
        </p:spPr>
        <p:txBody>
          <a:bodyPr/>
          <a:lstStyle>
            <a:lvl1pPr marL="0" indent="0" algn="ctr">
              <a:buNone/>
              <a:defRPr sz="900"/>
            </a:lvl1pPr>
            <a:lvl2pPr>
              <a:defRPr sz="900"/>
            </a:lvl2pPr>
            <a:lvl3pPr>
              <a:defRPr sz="900"/>
            </a:lvl3pPr>
            <a:lvl4pPr>
              <a:defRPr sz="900"/>
            </a:lvl4pPr>
            <a:lvl5pPr marL="1828800" indent="0">
              <a:buNone/>
              <a:defRPr sz="900" baseline="0"/>
            </a:lvl5pPr>
          </a:lstStyle>
          <a:p>
            <a:pPr lvl="0"/>
            <a:r>
              <a:rPr lang="en-US"/>
              <a:t>Click to edit Master text styles</a:t>
            </a:r>
          </a:p>
        </p:txBody>
      </p:sp>
      <p:sp>
        <p:nvSpPr>
          <p:cNvPr id="15" name="Picture Placeholder 2"/>
          <p:cNvSpPr>
            <a:spLocks noGrp="1"/>
          </p:cNvSpPr>
          <p:nvPr>
            <p:ph type="pic" sz="quarter" idx="16"/>
          </p:nvPr>
        </p:nvSpPr>
        <p:spPr>
          <a:xfrm>
            <a:off x="6572835" y="174975"/>
            <a:ext cx="2186154" cy="496961"/>
          </a:xfrm>
          <a:prstGeom prst="rect">
            <a:avLst/>
          </a:prstGeom>
        </p:spPr>
        <p:txBody>
          <a:bodyPr anchor="ctr"/>
          <a:lstStyle>
            <a:lvl1pPr marL="0" indent="0" algn="ctr">
              <a:buFontTx/>
              <a:buNone/>
              <a:defRPr/>
            </a:lvl1pPr>
          </a:lstStyle>
          <a:p>
            <a:pPr lvl="0"/>
            <a:r>
              <a:rPr lang="en-US" noProof="0"/>
              <a:t>Click icon to add picture</a:t>
            </a:r>
          </a:p>
        </p:txBody>
      </p:sp>
    </p:spTree>
    <p:extLst>
      <p:ext uri="{BB962C8B-B14F-4D97-AF65-F5344CB8AC3E}">
        <p14:creationId xmlns:p14="http://schemas.microsoft.com/office/powerpoint/2010/main" val="197115333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Text Slide Version 2">
    <p:spTree>
      <p:nvGrpSpPr>
        <p:cNvPr id="1" name=""/>
        <p:cNvGrpSpPr/>
        <p:nvPr/>
      </p:nvGrpSpPr>
      <p:grpSpPr>
        <a:xfrm>
          <a:off x="0" y="0"/>
          <a:ext cx="0" cy="0"/>
          <a:chOff x="0" y="0"/>
          <a:chExt cx="0" cy="0"/>
        </a:xfrm>
      </p:grpSpPr>
      <p:sp>
        <p:nvSpPr>
          <p:cNvPr id="24" name="Rectangle 23"/>
          <p:cNvSpPr/>
          <p:nvPr/>
        </p:nvSpPr>
        <p:spPr>
          <a:xfrm>
            <a:off x="7239841" y="4966635"/>
            <a:ext cx="1905002" cy="176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9" name="Title 2"/>
          <p:cNvSpPr>
            <a:spLocks noGrp="1"/>
          </p:cNvSpPr>
          <p:nvPr>
            <p:ph type="title"/>
          </p:nvPr>
        </p:nvSpPr>
        <p:spPr>
          <a:xfrm>
            <a:off x="228600" y="133350"/>
            <a:ext cx="4343400" cy="762001"/>
          </a:xfrm>
        </p:spPr>
        <p:txBody>
          <a:bodyPr/>
          <a:lstStyle>
            <a:lvl1pPr>
              <a:defRPr/>
            </a:lvl1pPr>
          </a:lstStyle>
          <a:p>
            <a:r>
              <a:rPr lang="en-US"/>
              <a:t>Click to edit Master title style</a:t>
            </a:r>
            <a:endParaRPr lang="en-US" dirty="0"/>
          </a:p>
        </p:txBody>
      </p:sp>
      <p:sp>
        <p:nvSpPr>
          <p:cNvPr id="22" name="Right Triangle 21"/>
          <p:cNvSpPr/>
          <p:nvPr/>
        </p:nvSpPr>
        <p:spPr>
          <a:xfrm flipH="1">
            <a:off x="7075027" y="4966634"/>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5" name="Content Placeholder 4"/>
          <p:cNvSpPr>
            <a:spLocks noGrp="1"/>
          </p:cNvSpPr>
          <p:nvPr>
            <p:ph sz="quarter" idx="10"/>
          </p:nvPr>
        </p:nvSpPr>
        <p:spPr>
          <a:xfrm>
            <a:off x="250886" y="971550"/>
            <a:ext cx="8664517" cy="3185368"/>
          </a:xfrm>
        </p:spPr>
        <p:txBody>
          <a:bodyPr/>
          <a:lstStyle>
            <a:lvl1pPr marL="342884" indent="-342884">
              <a:buClr>
                <a:schemeClr val="tx2"/>
              </a:buClr>
              <a:buFont typeface="Wingdings" panose="05000000000000000000" pitchFamily="2" charset="2"/>
              <a:buChar char="§"/>
              <a:defRPr>
                <a:solidFill>
                  <a:srgbClr val="404040"/>
                </a:solidFill>
              </a:defRPr>
            </a:lvl1pPr>
            <a:lvl2pPr marL="623858" indent="-263513">
              <a:buClr>
                <a:schemeClr val="tx2"/>
              </a:buClr>
              <a:buFont typeface="Wingdings" panose="05000000000000000000" pitchFamily="2" charset="2"/>
              <a:buChar char="§"/>
              <a:defRPr>
                <a:solidFill>
                  <a:srgbClr val="404040"/>
                </a:solidFill>
              </a:defRPr>
            </a:lvl2pPr>
            <a:lvl3pPr marL="804823" indent="-180967">
              <a:buClr>
                <a:schemeClr val="tx2"/>
              </a:buClr>
              <a:buFont typeface="Wingdings" panose="05000000000000000000" pitchFamily="2" charset="2"/>
              <a:buChar char="§"/>
              <a:tabLst>
                <a:tab pos="804823" algn="l"/>
              </a:tabLst>
              <a:defRPr>
                <a:solidFill>
                  <a:srgbClr val="404040"/>
                </a:solidFill>
                <a:latin typeface="+mj-lt"/>
              </a:defRPr>
            </a:lvl3pPr>
            <a:lvl4pPr marL="985790" indent="-180967">
              <a:buClr>
                <a:schemeClr val="tx2"/>
              </a:buClr>
              <a:buFont typeface="Wingdings" panose="05000000000000000000" pitchFamily="2" charset="2"/>
              <a:buChar char="§"/>
              <a:defRPr>
                <a:solidFill>
                  <a:srgbClr val="404040"/>
                </a:solidFill>
                <a:latin typeface="+mj-lt"/>
              </a:defRPr>
            </a:lvl4pPr>
            <a:lvl5pPr marL="1165167" indent="-179380">
              <a:buClr>
                <a:schemeClr val="tx2"/>
              </a:buClr>
              <a:buFont typeface="Wingdings" panose="05000000000000000000" pitchFamily="2" charset="2"/>
              <a:buChar char="§"/>
              <a:defRPr sz="1200">
                <a:solidFill>
                  <a:srgbClr val="404040"/>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cxnSp>
        <p:nvCxnSpPr>
          <p:cNvPr id="6" name="Straight Connector 5"/>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3" name="Content Placeholder 4"/>
          <p:cNvSpPr>
            <a:spLocks noGrp="1"/>
          </p:cNvSpPr>
          <p:nvPr>
            <p:ph sz="quarter" idx="11" hasCustomPrompt="1"/>
          </p:nvPr>
        </p:nvSpPr>
        <p:spPr>
          <a:xfrm>
            <a:off x="4648201" y="133352"/>
            <a:ext cx="4267202" cy="761999"/>
          </a:xfrm>
        </p:spPr>
        <p:txBody>
          <a:bodyPr>
            <a:normAutofit/>
          </a:bodyPr>
          <a:lstStyle>
            <a:lvl1pPr marL="0" indent="0">
              <a:buClr>
                <a:schemeClr val="tx2"/>
              </a:buClr>
              <a:buFont typeface="Wingdings" panose="05000000000000000000" pitchFamily="2" charset="2"/>
              <a:buNone/>
              <a:defRPr sz="11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9" name="TextBox 8"/>
          <p:cNvSpPr txBox="1"/>
          <p:nvPr/>
        </p:nvSpPr>
        <p:spPr>
          <a:xfrm>
            <a:off x="8686800" y="4914746"/>
            <a:ext cx="457200" cy="215444"/>
          </a:xfrm>
          <a:prstGeom prst="rect">
            <a:avLst/>
          </a:prstGeom>
          <a:noFill/>
        </p:spPr>
        <p:txBody>
          <a:bodyPr wrap="square" rtlCol="0">
            <a:spAutoFit/>
          </a:bodyPr>
          <a:lstStyle/>
          <a:p>
            <a:pPr algn="r"/>
            <a:fld id="{C5E48551-6F78-4B9C-807B-D0DFD8E31CE1}" type="slidenum">
              <a:rPr lang="en-CA" sz="800" smtClean="0">
                <a:solidFill>
                  <a:srgbClr val="BBB0A6"/>
                </a:solidFill>
                <a:latin typeface="Arial Narrow" panose="020B0606020202030204" pitchFamily="34" charset="0"/>
              </a:rPr>
              <a:pPr algn="r"/>
              <a:t>‹#›</a:t>
            </a:fld>
            <a:endParaRPr lang="en-CA" sz="1000" dirty="0">
              <a:solidFill>
                <a:srgbClr val="BBB0A6"/>
              </a:solidFill>
              <a:latin typeface="Arial Narrow" panose="020B0606020202030204" pitchFamily="34" charset="0"/>
            </a:endParaRPr>
          </a:p>
        </p:txBody>
      </p:sp>
      <p:sp>
        <p:nvSpPr>
          <p:cNvPr id="10" name="Rectangle 9"/>
          <p:cNvSpPr/>
          <p:nvPr/>
        </p:nvSpPr>
        <p:spPr>
          <a:xfrm>
            <a:off x="7239841" y="4966635"/>
            <a:ext cx="1905002" cy="176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1" name="Right Triangle 10"/>
          <p:cNvSpPr/>
          <p:nvPr/>
        </p:nvSpPr>
        <p:spPr>
          <a:xfrm flipH="1">
            <a:off x="7075027" y="4966634"/>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12" name="Straight Connector 11"/>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5" name="TextBox 14"/>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sp>
        <p:nvSpPr>
          <p:cNvPr id="14" name="Rectangle 13"/>
          <p:cNvSpPr/>
          <p:nvPr/>
        </p:nvSpPr>
        <p:spPr>
          <a:xfrm>
            <a:off x="7239841" y="4966635"/>
            <a:ext cx="1905002" cy="176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6" name="Right Triangle 15"/>
          <p:cNvSpPr/>
          <p:nvPr/>
        </p:nvSpPr>
        <p:spPr>
          <a:xfrm flipH="1">
            <a:off x="7075027" y="4966634"/>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17" name="Straight Connector 16"/>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8" name="TextBox 17"/>
          <p:cNvSpPr txBox="1"/>
          <p:nvPr/>
        </p:nvSpPr>
        <p:spPr>
          <a:xfrm>
            <a:off x="7315200" y="4928057"/>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sp>
        <p:nvSpPr>
          <p:cNvPr id="20" name="Rectangle 19">
            <a:extLst>
              <a:ext uri="{FF2B5EF4-FFF2-40B4-BE49-F238E27FC236}">
                <a16:creationId xmlns:a16="http://schemas.microsoft.com/office/drawing/2014/main" id="{72E6C6B9-B591-FA80-BBA0-3D2B716EA445}"/>
              </a:ext>
            </a:extLst>
          </p:cNvPr>
          <p:cNvSpPr/>
          <p:nvPr userDrawn="1"/>
        </p:nvSpPr>
        <p:spPr>
          <a:xfrm>
            <a:off x="7239840" y="4966635"/>
            <a:ext cx="1905002" cy="176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21" name="Right Triangle 20">
            <a:extLst>
              <a:ext uri="{FF2B5EF4-FFF2-40B4-BE49-F238E27FC236}">
                <a16:creationId xmlns:a16="http://schemas.microsoft.com/office/drawing/2014/main" id="{CF0C5175-70E4-1617-ECEF-600B5ACB5F8D}"/>
              </a:ext>
            </a:extLst>
          </p:cNvPr>
          <p:cNvSpPr/>
          <p:nvPr userDrawn="1"/>
        </p:nvSpPr>
        <p:spPr>
          <a:xfrm flipH="1">
            <a:off x="7075027" y="4966634"/>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23" name="Straight Connector 22">
            <a:extLst>
              <a:ext uri="{FF2B5EF4-FFF2-40B4-BE49-F238E27FC236}">
                <a16:creationId xmlns:a16="http://schemas.microsoft.com/office/drawing/2014/main" id="{77175A87-DE6F-8B71-1F88-4B2637FA8E5E}"/>
              </a:ext>
            </a:extLst>
          </p:cNvPr>
          <p:cNvCxnSpPr/>
          <p:nvPr userDrawn="1"/>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25" name="TextBox 24">
            <a:extLst>
              <a:ext uri="{FF2B5EF4-FFF2-40B4-BE49-F238E27FC236}">
                <a16:creationId xmlns:a16="http://schemas.microsoft.com/office/drawing/2014/main" id="{996D1235-C9D0-6FBD-C1BE-42E1ADA3E77E}"/>
              </a:ext>
            </a:extLst>
          </p:cNvPr>
          <p:cNvSpPr txBox="1"/>
          <p:nvPr userDrawn="1"/>
        </p:nvSpPr>
        <p:spPr>
          <a:xfrm>
            <a:off x="7315200" y="4928057"/>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spTree>
    <p:extLst>
      <p:ext uri="{BB962C8B-B14F-4D97-AF65-F5344CB8AC3E}">
        <p14:creationId xmlns:p14="http://schemas.microsoft.com/office/powerpoint/2010/main" val="2291994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Blank Layout">
    <p:spTree>
      <p:nvGrpSpPr>
        <p:cNvPr id="1" name=""/>
        <p:cNvGrpSpPr/>
        <p:nvPr/>
      </p:nvGrpSpPr>
      <p:grpSpPr>
        <a:xfrm>
          <a:off x="0" y="0"/>
          <a:ext cx="0" cy="0"/>
          <a:chOff x="0" y="0"/>
          <a:chExt cx="0" cy="0"/>
        </a:xfrm>
      </p:grpSpPr>
      <p:sp>
        <p:nvSpPr>
          <p:cNvPr id="4" name="TextBox 3"/>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spTree>
    <p:extLst>
      <p:ext uri="{BB962C8B-B14F-4D97-AF65-F5344CB8AC3E}">
        <p14:creationId xmlns:p14="http://schemas.microsoft.com/office/powerpoint/2010/main" val="963946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Thank You End">
    <p:spTree>
      <p:nvGrpSpPr>
        <p:cNvPr id="1" name=""/>
        <p:cNvGrpSpPr/>
        <p:nvPr/>
      </p:nvGrpSpPr>
      <p:grpSpPr>
        <a:xfrm>
          <a:off x="0" y="0"/>
          <a:ext cx="0" cy="0"/>
          <a:chOff x="0" y="0"/>
          <a:chExt cx="0" cy="0"/>
        </a:xfrm>
      </p:grpSpPr>
      <p:sp>
        <p:nvSpPr>
          <p:cNvPr id="7" name="TextBox 6"/>
          <p:cNvSpPr txBox="1"/>
          <p:nvPr/>
        </p:nvSpPr>
        <p:spPr>
          <a:xfrm>
            <a:off x="7467602" y="4546247"/>
            <a:ext cx="1599967" cy="523220"/>
          </a:xfrm>
          <a:prstGeom prst="rect">
            <a:avLst/>
          </a:prstGeom>
          <a:noFill/>
        </p:spPr>
        <p:txBody>
          <a:bodyPr wrap="square" rtlCol="0">
            <a:spAutoFit/>
          </a:bodyPr>
          <a:lstStyle/>
          <a:p>
            <a:pPr algn="l"/>
            <a:r>
              <a:rPr lang="en-CA" sz="1400" dirty="0">
                <a:solidFill>
                  <a:srgbClr val="BBB0A6"/>
                </a:solidFill>
              </a:rPr>
              <a:t>Linamar</a:t>
            </a:r>
            <a:r>
              <a:rPr lang="en-CA" sz="1400" baseline="0" dirty="0">
                <a:solidFill>
                  <a:srgbClr val="BBB0A6"/>
                </a:solidFill>
              </a:rPr>
              <a:t> Corporation</a:t>
            </a:r>
            <a:endParaRPr lang="en-CA" sz="1400" dirty="0">
              <a:solidFill>
                <a:srgbClr val="BBB0A6"/>
              </a:solidFill>
            </a:endParaRPr>
          </a:p>
        </p:txBody>
      </p:sp>
      <p:sp>
        <p:nvSpPr>
          <p:cNvPr id="16" name="TextBox 15"/>
          <p:cNvSpPr txBox="1"/>
          <p:nvPr/>
        </p:nvSpPr>
        <p:spPr>
          <a:xfrm>
            <a:off x="7391402" y="4248150"/>
            <a:ext cx="1196457" cy="738664"/>
          </a:xfrm>
          <a:prstGeom prst="rect">
            <a:avLst/>
          </a:prstGeom>
          <a:noFill/>
        </p:spPr>
        <p:txBody>
          <a:bodyPr wrap="square" rtlCol="0">
            <a:spAutoFit/>
          </a:bodyPr>
          <a:lstStyle/>
          <a:p>
            <a:pPr algn="l"/>
            <a:r>
              <a:rPr lang="en-CA" sz="1400" dirty="0">
                <a:solidFill>
                  <a:srgbClr val="BBB0A6"/>
                </a:solidFill>
              </a:rPr>
              <a:t> @</a:t>
            </a:r>
            <a:r>
              <a:rPr lang="en-CA" sz="1400" dirty="0" err="1">
                <a:solidFill>
                  <a:srgbClr val="BBB0A6"/>
                </a:solidFill>
              </a:rPr>
              <a:t>linamarcorp</a:t>
            </a:r>
            <a:endParaRPr lang="en-CA" sz="1400" dirty="0">
              <a:solidFill>
                <a:srgbClr val="BBB0A6"/>
              </a:solidFill>
            </a:endParaRPr>
          </a:p>
        </p:txBody>
      </p:sp>
      <p:sp>
        <p:nvSpPr>
          <p:cNvPr id="18" name="TextBox 17"/>
          <p:cNvSpPr txBox="1"/>
          <p:nvPr/>
        </p:nvSpPr>
        <p:spPr>
          <a:xfrm>
            <a:off x="533400" y="4671598"/>
            <a:ext cx="1524000" cy="584775"/>
          </a:xfrm>
          <a:prstGeom prst="rect">
            <a:avLst/>
          </a:prstGeom>
          <a:noFill/>
        </p:spPr>
        <p:txBody>
          <a:bodyPr wrap="square" rtlCol="0">
            <a:spAutoFit/>
          </a:bodyPr>
          <a:lstStyle/>
          <a:p>
            <a:pPr algn="l"/>
            <a:r>
              <a:rPr lang="en-CA" sz="1600" dirty="0">
                <a:solidFill>
                  <a:srgbClr val="BC4E21"/>
                </a:solidFill>
              </a:rPr>
              <a:t>www.linamar.com</a:t>
            </a:r>
          </a:p>
        </p:txBody>
      </p:sp>
      <p:sp>
        <p:nvSpPr>
          <p:cNvPr id="19" name="TextBox 18"/>
          <p:cNvSpPr txBox="1"/>
          <p:nvPr/>
        </p:nvSpPr>
        <p:spPr>
          <a:xfrm>
            <a:off x="228600" y="3979759"/>
            <a:ext cx="3200400" cy="830997"/>
          </a:xfrm>
          <a:prstGeom prst="rect">
            <a:avLst/>
          </a:prstGeom>
          <a:noFill/>
        </p:spPr>
        <p:txBody>
          <a:bodyPr wrap="square" rtlCol="0">
            <a:spAutoFit/>
          </a:bodyPr>
          <a:lstStyle/>
          <a:p>
            <a:pPr algn="ctr"/>
            <a:r>
              <a:rPr lang="en-US" sz="4800" b="1" dirty="0">
                <a:solidFill>
                  <a:srgbClr val="BC4E21"/>
                </a:solidFill>
              </a:rPr>
              <a:t>Than</a:t>
            </a:r>
            <a:r>
              <a:rPr lang="en-US" sz="4800" b="1" baseline="0" dirty="0">
                <a:solidFill>
                  <a:srgbClr val="BC4E21"/>
                </a:solidFill>
              </a:rPr>
              <a:t>k You</a:t>
            </a:r>
            <a:endParaRPr lang="en-CA" sz="4800" b="1" dirty="0">
              <a:solidFill>
                <a:srgbClr val="BC4E21"/>
              </a:solidFill>
            </a:endParaRP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987589" y="4603753"/>
            <a:ext cx="166274" cy="166274"/>
          </a:xfrm>
          <a:prstGeom prst="rect">
            <a:avLst/>
          </a:prstGeom>
        </p:spPr>
      </p:pic>
      <p:pic>
        <p:nvPicPr>
          <p:cNvPr id="20" name="Picture 1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88765" y="4315807"/>
            <a:ext cx="187838" cy="187838"/>
          </a:xfrm>
          <a:prstGeom prst="rect">
            <a:avLst/>
          </a:prstGeom>
        </p:spPr>
      </p:pic>
      <p:pic>
        <p:nvPicPr>
          <p:cNvPr id="21" name="Picture 2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61539" y="4598934"/>
            <a:ext cx="175912" cy="175912"/>
          </a:xfrm>
          <a:prstGeom prst="rect">
            <a:avLst/>
          </a:prstGeom>
        </p:spPr>
      </p:pic>
      <p:pic>
        <p:nvPicPr>
          <p:cNvPr id="22" name="Picture 2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273801" y="4312828"/>
            <a:ext cx="193801" cy="193801"/>
          </a:xfrm>
          <a:prstGeom prst="rect">
            <a:avLst/>
          </a:prstGeom>
        </p:spPr>
      </p:pic>
      <p:sp>
        <p:nvSpPr>
          <p:cNvPr id="12" name="TextBox 11"/>
          <p:cNvSpPr txBox="1"/>
          <p:nvPr/>
        </p:nvSpPr>
        <p:spPr>
          <a:xfrm>
            <a:off x="7467602" y="4546247"/>
            <a:ext cx="1599967" cy="523220"/>
          </a:xfrm>
          <a:prstGeom prst="rect">
            <a:avLst/>
          </a:prstGeom>
          <a:noFill/>
        </p:spPr>
        <p:txBody>
          <a:bodyPr wrap="square" rtlCol="0">
            <a:spAutoFit/>
          </a:bodyPr>
          <a:lstStyle/>
          <a:p>
            <a:pPr algn="l"/>
            <a:r>
              <a:rPr lang="en-CA" sz="1400" dirty="0">
                <a:solidFill>
                  <a:srgbClr val="BBB0A6"/>
                </a:solidFill>
              </a:rPr>
              <a:t>Linamar</a:t>
            </a:r>
            <a:r>
              <a:rPr lang="en-CA" sz="1400" baseline="0" dirty="0">
                <a:solidFill>
                  <a:srgbClr val="BBB0A6"/>
                </a:solidFill>
              </a:rPr>
              <a:t> Corporation</a:t>
            </a:r>
            <a:endParaRPr lang="en-CA" sz="1400" dirty="0">
              <a:solidFill>
                <a:srgbClr val="BBB0A6"/>
              </a:solidFill>
            </a:endParaRPr>
          </a:p>
        </p:txBody>
      </p:sp>
      <p:sp>
        <p:nvSpPr>
          <p:cNvPr id="13" name="TextBox 12"/>
          <p:cNvSpPr txBox="1"/>
          <p:nvPr/>
        </p:nvSpPr>
        <p:spPr>
          <a:xfrm>
            <a:off x="7391402" y="4248150"/>
            <a:ext cx="1196457" cy="738664"/>
          </a:xfrm>
          <a:prstGeom prst="rect">
            <a:avLst/>
          </a:prstGeom>
          <a:noFill/>
        </p:spPr>
        <p:txBody>
          <a:bodyPr wrap="square" rtlCol="0">
            <a:spAutoFit/>
          </a:bodyPr>
          <a:lstStyle/>
          <a:p>
            <a:pPr algn="l"/>
            <a:r>
              <a:rPr lang="en-CA" sz="1400" dirty="0">
                <a:solidFill>
                  <a:srgbClr val="BBB0A6"/>
                </a:solidFill>
              </a:rPr>
              <a:t> @</a:t>
            </a:r>
            <a:r>
              <a:rPr lang="en-CA" sz="1400" dirty="0" err="1">
                <a:solidFill>
                  <a:srgbClr val="BBB0A6"/>
                </a:solidFill>
              </a:rPr>
              <a:t>linamarcorp</a:t>
            </a:r>
            <a:endParaRPr lang="en-CA" sz="1400" dirty="0">
              <a:solidFill>
                <a:srgbClr val="BBB0A6"/>
              </a:solidFill>
            </a:endParaRPr>
          </a:p>
        </p:txBody>
      </p:sp>
      <p:sp>
        <p:nvSpPr>
          <p:cNvPr id="14" name="TextBox 13"/>
          <p:cNvSpPr txBox="1"/>
          <p:nvPr/>
        </p:nvSpPr>
        <p:spPr>
          <a:xfrm>
            <a:off x="533400" y="4671598"/>
            <a:ext cx="1524000" cy="584775"/>
          </a:xfrm>
          <a:prstGeom prst="rect">
            <a:avLst/>
          </a:prstGeom>
          <a:noFill/>
        </p:spPr>
        <p:txBody>
          <a:bodyPr wrap="square" rtlCol="0">
            <a:spAutoFit/>
          </a:bodyPr>
          <a:lstStyle/>
          <a:p>
            <a:pPr algn="l"/>
            <a:r>
              <a:rPr lang="en-CA" sz="1600" dirty="0">
                <a:solidFill>
                  <a:srgbClr val="BC4E21"/>
                </a:solidFill>
              </a:rPr>
              <a:t>www.linamar.com</a:t>
            </a:r>
          </a:p>
        </p:txBody>
      </p:sp>
      <p:sp>
        <p:nvSpPr>
          <p:cNvPr id="15" name="TextBox 14"/>
          <p:cNvSpPr txBox="1"/>
          <p:nvPr/>
        </p:nvSpPr>
        <p:spPr>
          <a:xfrm>
            <a:off x="228600" y="3979759"/>
            <a:ext cx="3200400" cy="830997"/>
          </a:xfrm>
          <a:prstGeom prst="rect">
            <a:avLst/>
          </a:prstGeom>
          <a:noFill/>
        </p:spPr>
        <p:txBody>
          <a:bodyPr wrap="square" rtlCol="0">
            <a:spAutoFit/>
          </a:bodyPr>
          <a:lstStyle/>
          <a:p>
            <a:pPr algn="ctr"/>
            <a:r>
              <a:rPr lang="en-US" sz="4800" b="1" dirty="0">
                <a:solidFill>
                  <a:srgbClr val="BC4E21"/>
                </a:solidFill>
              </a:rPr>
              <a:t>Than</a:t>
            </a:r>
            <a:r>
              <a:rPr lang="en-US" sz="4800" b="1" baseline="0" dirty="0">
                <a:solidFill>
                  <a:srgbClr val="BC4E21"/>
                </a:solidFill>
              </a:rPr>
              <a:t>k You</a:t>
            </a:r>
            <a:endParaRPr lang="en-CA" sz="4800" b="1" dirty="0">
              <a:solidFill>
                <a:srgbClr val="BC4E21"/>
              </a:solidFill>
            </a:endParaRPr>
          </a:p>
        </p:txBody>
      </p:sp>
      <p:pic>
        <p:nvPicPr>
          <p:cNvPr id="17" name="Picture 1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987589" y="4603753"/>
            <a:ext cx="166274" cy="166274"/>
          </a:xfrm>
          <a:prstGeom prst="rect">
            <a:avLst/>
          </a:prstGeom>
        </p:spPr>
      </p:pic>
      <p:pic>
        <p:nvPicPr>
          <p:cNvPr id="23" name="Picture 2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88765" y="4315807"/>
            <a:ext cx="187838" cy="187838"/>
          </a:xfrm>
          <a:prstGeom prst="rect">
            <a:avLst/>
          </a:prstGeom>
        </p:spPr>
      </p:pic>
      <p:pic>
        <p:nvPicPr>
          <p:cNvPr id="24" name="Picture 2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61539" y="4598934"/>
            <a:ext cx="175912" cy="175912"/>
          </a:xfrm>
          <a:prstGeom prst="rect">
            <a:avLst/>
          </a:prstGeom>
        </p:spPr>
      </p:pic>
      <p:pic>
        <p:nvPicPr>
          <p:cNvPr id="25" name="Picture 2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273801" y="4312828"/>
            <a:ext cx="193801" cy="193801"/>
          </a:xfrm>
          <a:prstGeom prst="rect">
            <a:avLst/>
          </a:prstGeom>
        </p:spPr>
      </p:pic>
      <p:pic>
        <p:nvPicPr>
          <p:cNvPr id="27" name="Picture 26"/>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0" y="0"/>
            <a:ext cx="9144000" cy="3810000"/>
          </a:xfrm>
          <a:prstGeom prst="rect">
            <a:avLst/>
          </a:prstGeom>
        </p:spPr>
      </p:pic>
      <p:sp>
        <p:nvSpPr>
          <p:cNvPr id="26" name="TextBox 25"/>
          <p:cNvSpPr txBox="1"/>
          <p:nvPr/>
        </p:nvSpPr>
        <p:spPr>
          <a:xfrm>
            <a:off x="7467602" y="4546247"/>
            <a:ext cx="1599967" cy="523220"/>
          </a:xfrm>
          <a:prstGeom prst="rect">
            <a:avLst/>
          </a:prstGeom>
          <a:noFill/>
        </p:spPr>
        <p:txBody>
          <a:bodyPr wrap="square" rtlCol="0">
            <a:spAutoFit/>
          </a:bodyPr>
          <a:lstStyle/>
          <a:p>
            <a:pPr algn="l"/>
            <a:r>
              <a:rPr lang="en-CA" sz="1400" dirty="0">
                <a:solidFill>
                  <a:srgbClr val="BBB0A6"/>
                </a:solidFill>
              </a:rPr>
              <a:t>Linamar</a:t>
            </a:r>
            <a:r>
              <a:rPr lang="en-CA" sz="1400" baseline="0" dirty="0">
                <a:solidFill>
                  <a:srgbClr val="BBB0A6"/>
                </a:solidFill>
              </a:rPr>
              <a:t> Corporation</a:t>
            </a:r>
            <a:endParaRPr lang="en-CA" sz="1400" dirty="0">
              <a:solidFill>
                <a:srgbClr val="BBB0A6"/>
              </a:solidFill>
            </a:endParaRPr>
          </a:p>
        </p:txBody>
      </p:sp>
      <p:sp>
        <p:nvSpPr>
          <p:cNvPr id="28" name="TextBox 27"/>
          <p:cNvSpPr txBox="1"/>
          <p:nvPr/>
        </p:nvSpPr>
        <p:spPr>
          <a:xfrm>
            <a:off x="7391402" y="4248150"/>
            <a:ext cx="1196457" cy="738664"/>
          </a:xfrm>
          <a:prstGeom prst="rect">
            <a:avLst/>
          </a:prstGeom>
          <a:noFill/>
        </p:spPr>
        <p:txBody>
          <a:bodyPr wrap="square" rtlCol="0">
            <a:spAutoFit/>
          </a:bodyPr>
          <a:lstStyle/>
          <a:p>
            <a:pPr algn="l"/>
            <a:r>
              <a:rPr lang="en-CA" sz="1400" dirty="0">
                <a:solidFill>
                  <a:srgbClr val="BBB0A6"/>
                </a:solidFill>
              </a:rPr>
              <a:t> @</a:t>
            </a:r>
            <a:r>
              <a:rPr lang="en-CA" sz="1400" dirty="0" err="1">
                <a:solidFill>
                  <a:srgbClr val="BBB0A6"/>
                </a:solidFill>
              </a:rPr>
              <a:t>linamarcorp</a:t>
            </a:r>
            <a:endParaRPr lang="en-CA" sz="1400" dirty="0">
              <a:solidFill>
                <a:srgbClr val="BBB0A6"/>
              </a:solidFill>
            </a:endParaRPr>
          </a:p>
        </p:txBody>
      </p:sp>
      <p:sp>
        <p:nvSpPr>
          <p:cNvPr id="29" name="TextBox 28"/>
          <p:cNvSpPr txBox="1"/>
          <p:nvPr/>
        </p:nvSpPr>
        <p:spPr>
          <a:xfrm>
            <a:off x="533400" y="4671598"/>
            <a:ext cx="1524000" cy="584775"/>
          </a:xfrm>
          <a:prstGeom prst="rect">
            <a:avLst/>
          </a:prstGeom>
          <a:noFill/>
        </p:spPr>
        <p:txBody>
          <a:bodyPr wrap="square" rtlCol="0">
            <a:spAutoFit/>
          </a:bodyPr>
          <a:lstStyle/>
          <a:p>
            <a:pPr algn="l"/>
            <a:r>
              <a:rPr lang="en-CA" sz="1600" dirty="0">
                <a:solidFill>
                  <a:srgbClr val="BC4E21"/>
                </a:solidFill>
              </a:rPr>
              <a:t>www.linamar.com</a:t>
            </a:r>
          </a:p>
        </p:txBody>
      </p:sp>
      <p:sp>
        <p:nvSpPr>
          <p:cNvPr id="30" name="TextBox 29"/>
          <p:cNvSpPr txBox="1"/>
          <p:nvPr/>
        </p:nvSpPr>
        <p:spPr>
          <a:xfrm>
            <a:off x="228600" y="3979759"/>
            <a:ext cx="3200400" cy="830997"/>
          </a:xfrm>
          <a:prstGeom prst="rect">
            <a:avLst/>
          </a:prstGeom>
          <a:noFill/>
        </p:spPr>
        <p:txBody>
          <a:bodyPr wrap="square" rtlCol="0">
            <a:spAutoFit/>
          </a:bodyPr>
          <a:lstStyle/>
          <a:p>
            <a:pPr algn="ctr"/>
            <a:r>
              <a:rPr lang="en-US" sz="4800" b="1" dirty="0">
                <a:solidFill>
                  <a:srgbClr val="BC4E21"/>
                </a:solidFill>
              </a:rPr>
              <a:t>Than</a:t>
            </a:r>
            <a:r>
              <a:rPr lang="en-US" sz="4800" b="1" baseline="0" dirty="0">
                <a:solidFill>
                  <a:srgbClr val="BC4E21"/>
                </a:solidFill>
              </a:rPr>
              <a:t>k You</a:t>
            </a:r>
            <a:endParaRPr lang="en-CA" sz="4800" b="1" dirty="0">
              <a:solidFill>
                <a:srgbClr val="BC4E21"/>
              </a:solidFill>
            </a:endParaRPr>
          </a:p>
        </p:txBody>
      </p:sp>
      <p:pic>
        <p:nvPicPr>
          <p:cNvPr id="31" name="Picture 30"/>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987589" y="4603753"/>
            <a:ext cx="166274" cy="166274"/>
          </a:xfrm>
          <a:prstGeom prst="rect">
            <a:avLst/>
          </a:prstGeom>
        </p:spPr>
      </p:pic>
      <p:pic>
        <p:nvPicPr>
          <p:cNvPr id="32" name="Picture 3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88765" y="4315807"/>
            <a:ext cx="187838" cy="187838"/>
          </a:xfrm>
          <a:prstGeom prst="rect">
            <a:avLst/>
          </a:prstGeom>
        </p:spPr>
      </p:pic>
      <p:pic>
        <p:nvPicPr>
          <p:cNvPr id="33" name="Picture 3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61539" y="4598934"/>
            <a:ext cx="175912" cy="175912"/>
          </a:xfrm>
          <a:prstGeom prst="rect">
            <a:avLst/>
          </a:prstGeom>
        </p:spPr>
      </p:pic>
      <p:pic>
        <p:nvPicPr>
          <p:cNvPr id="34" name="Picture 3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273801" y="4312828"/>
            <a:ext cx="193801" cy="193801"/>
          </a:xfrm>
          <a:prstGeom prst="rect">
            <a:avLst/>
          </a:prstGeom>
        </p:spPr>
      </p:pic>
      <p:pic>
        <p:nvPicPr>
          <p:cNvPr id="35" name="Picture 34"/>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0" y="0"/>
            <a:ext cx="9144000" cy="3810000"/>
          </a:xfrm>
          <a:prstGeom prst="rect">
            <a:avLst/>
          </a:prstGeom>
        </p:spPr>
      </p:pic>
      <p:sp>
        <p:nvSpPr>
          <p:cNvPr id="36" name="TextBox 35">
            <a:extLst>
              <a:ext uri="{FF2B5EF4-FFF2-40B4-BE49-F238E27FC236}">
                <a16:creationId xmlns:a16="http://schemas.microsoft.com/office/drawing/2014/main" id="{BA6F1C48-EF48-555D-2B9E-4768FA158E4A}"/>
              </a:ext>
            </a:extLst>
          </p:cNvPr>
          <p:cNvSpPr txBox="1"/>
          <p:nvPr userDrawn="1"/>
        </p:nvSpPr>
        <p:spPr>
          <a:xfrm>
            <a:off x="7467601" y="4546246"/>
            <a:ext cx="1599967" cy="523220"/>
          </a:xfrm>
          <a:prstGeom prst="rect">
            <a:avLst/>
          </a:prstGeom>
          <a:noFill/>
        </p:spPr>
        <p:txBody>
          <a:bodyPr wrap="square" rtlCol="0">
            <a:spAutoFit/>
          </a:bodyPr>
          <a:lstStyle/>
          <a:p>
            <a:pPr algn="l"/>
            <a:r>
              <a:rPr lang="en-CA" sz="1400" dirty="0">
                <a:solidFill>
                  <a:srgbClr val="BBB0A6"/>
                </a:solidFill>
              </a:rPr>
              <a:t>Linamar</a:t>
            </a:r>
            <a:r>
              <a:rPr lang="en-CA" sz="1400" baseline="0" dirty="0">
                <a:solidFill>
                  <a:srgbClr val="BBB0A6"/>
                </a:solidFill>
              </a:rPr>
              <a:t> Corporation</a:t>
            </a:r>
            <a:endParaRPr lang="en-CA" sz="1400" dirty="0">
              <a:solidFill>
                <a:srgbClr val="BBB0A6"/>
              </a:solidFill>
            </a:endParaRPr>
          </a:p>
        </p:txBody>
      </p:sp>
      <p:sp>
        <p:nvSpPr>
          <p:cNvPr id="37" name="TextBox 36">
            <a:extLst>
              <a:ext uri="{FF2B5EF4-FFF2-40B4-BE49-F238E27FC236}">
                <a16:creationId xmlns:a16="http://schemas.microsoft.com/office/drawing/2014/main" id="{93A62693-2BCA-28A2-9753-687857A2EA2E}"/>
              </a:ext>
            </a:extLst>
          </p:cNvPr>
          <p:cNvSpPr txBox="1"/>
          <p:nvPr userDrawn="1"/>
        </p:nvSpPr>
        <p:spPr>
          <a:xfrm>
            <a:off x="7391401" y="4248150"/>
            <a:ext cx="1196457" cy="738664"/>
          </a:xfrm>
          <a:prstGeom prst="rect">
            <a:avLst/>
          </a:prstGeom>
          <a:noFill/>
        </p:spPr>
        <p:txBody>
          <a:bodyPr wrap="square" rtlCol="0">
            <a:spAutoFit/>
          </a:bodyPr>
          <a:lstStyle/>
          <a:p>
            <a:pPr algn="l"/>
            <a:r>
              <a:rPr lang="en-CA" sz="1400" dirty="0">
                <a:solidFill>
                  <a:srgbClr val="BBB0A6"/>
                </a:solidFill>
              </a:rPr>
              <a:t> @</a:t>
            </a:r>
            <a:r>
              <a:rPr lang="en-CA" sz="1400" dirty="0" err="1">
                <a:solidFill>
                  <a:srgbClr val="BBB0A6"/>
                </a:solidFill>
              </a:rPr>
              <a:t>linamarcorp</a:t>
            </a:r>
            <a:endParaRPr lang="en-CA" sz="1400" dirty="0">
              <a:solidFill>
                <a:srgbClr val="BBB0A6"/>
              </a:solidFill>
            </a:endParaRPr>
          </a:p>
        </p:txBody>
      </p:sp>
      <p:sp>
        <p:nvSpPr>
          <p:cNvPr id="38" name="TextBox 37">
            <a:extLst>
              <a:ext uri="{FF2B5EF4-FFF2-40B4-BE49-F238E27FC236}">
                <a16:creationId xmlns:a16="http://schemas.microsoft.com/office/drawing/2014/main" id="{C0E97EF5-B30E-0A5F-6722-91AFF42635B6}"/>
              </a:ext>
            </a:extLst>
          </p:cNvPr>
          <p:cNvSpPr txBox="1"/>
          <p:nvPr userDrawn="1"/>
        </p:nvSpPr>
        <p:spPr>
          <a:xfrm>
            <a:off x="533400" y="4671597"/>
            <a:ext cx="1524000" cy="584775"/>
          </a:xfrm>
          <a:prstGeom prst="rect">
            <a:avLst/>
          </a:prstGeom>
          <a:noFill/>
        </p:spPr>
        <p:txBody>
          <a:bodyPr wrap="square" rtlCol="0">
            <a:spAutoFit/>
          </a:bodyPr>
          <a:lstStyle/>
          <a:p>
            <a:pPr algn="l"/>
            <a:r>
              <a:rPr lang="en-CA" sz="1600" dirty="0">
                <a:solidFill>
                  <a:srgbClr val="BC4E21"/>
                </a:solidFill>
              </a:rPr>
              <a:t>www.linamar.com</a:t>
            </a:r>
          </a:p>
        </p:txBody>
      </p:sp>
      <p:sp>
        <p:nvSpPr>
          <p:cNvPr id="39" name="TextBox 38">
            <a:extLst>
              <a:ext uri="{FF2B5EF4-FFF2-40B4-BE49-F238E27FC236}">
                <a16:creationId xmlns:a16="http://schemas.microsoft.com/office/drawing/2014/main" id="{91E41C07-3663-094B-F89F-97D6CD63CDC7}"/>
              </a:ext>
            </a:extLst>
          </p:cNvPr>
          <p:cNvSpPr txBox="1"/>
          <p:nvPr userDrawn="1"/>
        </p:nvSpPr>
        <p:spPr>
          <a:xfrm>
            <a:off x="228600" y="3979758"/>
            <a:ext cx="3200400" cy="830997"/>
          </a:xfrm>
          <a:prstGeom prst="rect">
            <a:avLst/>
          </a:prstGeom>
          <a:noFill/>
        </p:spPr>
        <p:txBody>
          <a:bodyPr wrap="square" rtlCol="0">
            <a:spAutoFit/>
          </a:bodyPr>
          <a:lstStyle/>
          <a:p>
            <a:pPr algn="ctr"/>
            <a:r>
              <a:rPr lang="en-US" sz="4800" b="1" dirty="0">
                <a:solidFill>
                  <a:srgbClr val="BC4E21"/>
                </a:solidFill>
              </a:rPr>
              <a:t>Than</a:t>
            </a:r>
            <a:r>
              <a:rPr lang="en-US" sz="4800" b="1" baseline="0" dirty="0">
                <a:solidFill>
                  <a:srgbClr val="BC4E21"/>
                </a:solidFill>
              </a:rPr>
              <a:t>k You</a:t>
            </a:r>
            <a:endParaRPr lang="en-CA" sz="4800" b="1" dirty="0">
              <a:solidFill>
                <a:srgbClr val="BC4E21"/>
              </a:solidFill>
            </a:endParaRPr>
          </a:p>
        </p:txBody>
      </p:sp>
      <p:pic>
        <p:nvPicPr>
          <p:cNvPr id="40" name="Picture 39">
            <a:extLst>
              <a:ext uri="{FF2B5EF4-FFF2-40B4-BE49-F238E27FC236}">
                <a16:creationId xmlns:a16="http://schemas.microsoft.com/office/drawing/2014/main" id="{8D725AE7-38F2-860F-94A0-792E68F6D5C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987588" y="4603753"/>
            <a:ext cx="166274" cy="166274"/>
          </a:xfrm>
          <a:prstGeom prst="rect">
            <a:avLst/>
          </a:prstGeom>
        </p:spPr>
      </p:pic>
      <p:pic>
        <p:nvPicPr>
          <p:cNvPr id="41" name="Picture 40">
            <a:extLst>
              <a:ext uri="{FF2B5EF4-FFF2-40B4-BE49-F238E27FC236}">
                <a16:creationId xmlns:a16="http://schemas.microsoft.com/office/drawing/2014/main" id="{8F1E8733-A0A1-EBCD-DF68-F82B2C01BB7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988765" y="4315807"/>
            <a:ext cx="187838" cy="187838"/>
          </a:xfrm>
          <a:prstGeom prst="rect">
            <a:avLst/>
          </a:prstGeom>
        </p:spPr>
      </p:pic>
      <p:pic>
        <p:nvPicPr>
          <p:cNvPr id="42" name="Picture 41">
            <a:extLst>
              <a:ext uri="{FF2B5EF4-FFF2-40B4-BE49-F238E27FC236}">
                <a16:creationId xmlns:a16="http://schemas.microsoft.com/office/drawing/2014/main" id="{A5FF18DD-E771-B7E1-0831-D1E2B03F23A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261538" y="4598934"/>
            <a:ext cx="175912" cy="175912"/>
          </a:xfrm>
          <a:prstGeom prst="rect">
            <a:avLst/>
          </a:prstGeom>
        </p:spPr>
      </p:pic>
      <p:pic>
        <p:nvPicPr>
          <p:cNvPr id="43" name="Picture 42">
            <a:extLst>
              <a:ext uri="{FF2B5EF4-FFF2-40B4-BE49-F238E27FC236}">
                <a16:creationId xmlns:a16="http://schemas.microsoft.com/office/drawing/2014/main" id="{A725E9F5-E524-4723-04A7-E89951220D8F}"/>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273800" y="4312827"/>
            <a:ext cx="193801" cy="193801"/>
          </a:xfrm>
          <a:prstGeom prst="rect">
            <a:avLst/>
          </a:prstGeom>
        </p:spPr>
      </p:pic>
      <p:pic>
        <p:nvPicPr>
          <p:cNvPr id="44" name="Picture 43">
            <a:extLst>
              <a:ext uri="{FF2B5EF4-FFF2-40B4-BE49-F238E27FC236}">
                <a16:creationId xmlns:a16="http://schemas.microsoft.com/office/drawing/2014/main" id="{EC916813-F1BA-84FB-AE47-E10582123C08}"/>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0" y="0"/>
            <a:ext cx="9144000" cy="3810000"/>
          </a:xfrm>
          <a:prstGeom prst="rect">
            <a:avLst/>
          </a:prstGeom>
        </p:spPr>
      </p:pic>
    </p:spTree>
    <p:extLst>
      <p:ext uri="{BB962C8B-B14F-4D97-AF65-F5344CB8AC3E}">
        <p14:creationId xmlns:p14="http://schemas.microsoft.com/office/powerpoint/2010/main" val="1618509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cSld name="1_Text Slide Version 1">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250886" y="971550"/>
            <a:ext cx="8664517" cy="3413968"/>
          </a:xfrm>
        </p:spPr>
        <p:txBody>
          <a:bodyPr/>
          <a:lstStyle>
            <a:lvl1pPr marL="342884" indent="-342884">
              <a:buClr>
                <a:schemeClr val="tx2"/>
              </a:buClr>
              <a:buFont typeface="Wingdings" panose="05000000000000000000" pitchFamily="2" charset="2"/>
              <a:buChar char="§"/>
              <a:defRPr>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8" name="Title 2"/>
          <p:cNvSpPr>
            <a:spLocks noGrp="1"/>
          </p:cNvSpPr>
          <p:nvPr>
            <p:ph type="title"/>
          </p:nvPr>
        </p:nvSpPr>
        <p:spPr>
          <a:xfrm>
            <a:off x="228601" y="133351"/>
            <a:ext cx="8686801" cy="457201"/>
          </a:xfrm>
        </p:spPr>
        <p:txBody>
          <a:bodyPr/>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2064382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cSld name="Multi Icon 2">
    <p:spTree>
      <p:nvGrpSpPr>
        <p:cNvPr id="1" name=""/>
        <p:cNvGrpSpPr/>
        <p:nvPr/>
      </p:nvGrpSpPr>
      <p:grpSpPr>
        <a:xfrm>
          <a:off x="0" y="0"/>
          <a:ext cx="0" cy="0"/>
          <a:chOff x="0" y="0"/>
          <a:chExt cx="0" cy="0"/>
        </a:xfrm>
      </p:grpSpPr>
      <p:sp>
        <p:nvSpPr>
          <p:cNvPr id="21" name="Picture Placeholder 20"/>
          <p:cNvSpPr>
            <a:spLocks noGrp="1"/>
          </p:cNvSpPr>
          <p:nvPr>
            <p:ph type="pic" sz="quarter" idx="16"/>
          </p:nvPr>
        </p:nvSpPr>
        <p:spPr>
          <a:xfrm>
            <a:off x="457202" y="1253668"/>
            <a:ext cx="3314701" cy="3467101"/>
          </a:xfrm>
          <a:prstGeom prst="diamond">
            <a:avLst/>
          </a:prstGeom>
        </p:spPr>
        <p:txBody>
          <a:bodyPr/>
          <a:lstStyle>
            <a:lvl1pPr marL="0" indent="0">
              <a:buNone/>
              <a:defRPr/>
            </a:lvl1pPr>
          </a:lstStyle>
          <a:p>
            <a:r>
              <a:rPr lang="en-US"/>
              <a:t>Click icon to add picture</a:t>
            </a:r>
            <a:endParaRPr lang="en-CA"/>
          </a:p>
        </p:txBody>
      </p:sp>
      <p:sp>
        <p:nvSpPr>
          <p:cNvPr id="3" name="Title 2"/>
          <p:cNvSpPr>
            <a:spLocks noGrp="1"/>
          </p:cNvSpPr>
          <p:nvPr>
            <p:ph type="title"/>
          </p:nvPr>
        </p:nvSpPr>
        <p:spPr>
          <a:xfrm>
            <a:off x="228600" y="133350"/>
            <a:ext cx="4343400" cy="762001"/>
          </a:xfrm>
        </p:spPr>
        <p:txBody>
          <a:bodyPr/>
          <a:lstStyle>
            <a:lvl1pPr>
              <a:defRPr/>
            </a:lvl1pPr>
          </a:lstStyle>
          <a:p>
            <a:r>
              <a:rPr lang="en-US"/>
              <a:t>Click to edit Master title style</a:t>
            </a:r>
            <a:endParaRPr lang="en-US" dirty="0"/>
          </a:p>
        </p:txBody>
      </p:sp>
      <p:sp>
        <p:nvSpPr>
          <p:cNvPr id="16" name="Content Placeholder 4"/>
          <p:cNvSpPr>
            <a:spLocks noGrp="1"/>
          </p:cNvSpPr>
          <p:nvPr>
            <p:ph sz="quarter" idx="12" hasCustomPrompt="1"/>
          </p:nvPr>
        </p:nvSpPr>
        <p:spPr>
          <a:xfrm>
            <a:off x="6781801" y="1824051"/>
            <a:ext cx="1978029" cy="10525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7" name="Content Placeholder 4"/>
          <p:cNvSpPr>
            <a:spLocks noGrp="1"/>
          </p:cNvSpPr>
          <p:nvPr>
            <p:ph sz="quarter" idx="13" hasCustomPrompt="1"/>
          </p:nvPr>
        </p:nvSpPr>
        <p:spPr>
          <a:xfrm>
            <a:off x="4419602" y="1824051"/>
            <a:ext cx="1978029" cy="10525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8" name="Content Placeholder 4"/>
          <p:cNvSpPr>
            <a:spLocks noGrp="1"/>
          </p:cNvSpPr>
          <p:nvPr>
            <p:ph sz="quarter" idx="14" hasCustomPrompt="1"/>
          </p:nvPr>
        </p:nvSpPr>
        <p:spPr>
          <a:xfrm>
            <a:off x="6781801" y="3805251"/>
            <a:ext cx="1978029" cy="10525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9" name="Content Placeholder 4"/>
          <p:cNvSpPr>
            <a:spLocks noGrp="1"/>
          </p:cNvSpPr>
          <p:nvPr>
            <p:ph sz="quarter" idx="15" hasCustomPrompt="1"/>
          </p:nvPr>
        </p:nvSpPr>
        <p:spPr>
          <a:xfrm>
            <a:off x="4419602" y="3801044"/>
            <a:ext cx="1978029" cy="1056707"/>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4" name="Picture Placeholder 21"/>
          <p:cNvSpPr>
            <a:spLocks noGrp="1"/>
          </p:cNvSpPr>
          <p:nvPr>
            <p:ph type="pic" sz="quarter" idx="11" hasCustomPrompt="1"/>
          </p:nvPr>
        </p:nvSpPr>
        <p:spPr>
          <a:xfrm>
            <a:off x="4419600" y="1047750"/>
            <a:ext cx="609600" cy="609600"/>
          </a:xfrm>
        </p:spPr>
        <p:txBody>
          <a:bodyPr>
            <a:normAutofit/>
          </a:bodyPr>
          <a:lstStyle>
            <a:lvl1pPr marL="0" indent="0">
              <a:buNone/>
              <a:defRPr sz="900"/>
            </a:lvl1pPr>
          </a:lstStyle>
          <a:p>
            <a:r>
              <a:rPr lang="en-US" dirty="0"/>
              <a:t>icon</a:t>
            </a:r>
            <a:endParaRPr lang="en-CA" dirty="0"/>
          </a:p>
        </p:txBody>
      </p:sp>
      <p:sp>
        <p:nvSpPr>
          <p:cNvPr id="25" name="Picture Placeholder 21"/>
          <p:cNvSpPr>
            <a:spLocks noGrp="1"/>
          </p:cNvSpPr>
          <p:nvPr>
            <p:ph type="pic" sz="quarter" idx="17" hasCustomPrompt="1"/>
          </p:nvPr>
        </p:nvSpPr>
        <p:spPr>
          <a:xfrm>
            <a:off x="6792036" y="1047750"/>
            <a:ext cx="609600" cy="609600"/>
          </a:xfrm>
        </p:spPr>
        <p:txBody>
          <a:bodyPr>
            <a:normAutofit/>
          </a:bodyPr>
          <a:lstStyle>
            <a:lvl1pPr marL="0" indent="0">
              <a:buNone/>
              <a:defRPr sz="900"/>
            </a:lvl1pPr>
          </a:lstStyle>
          <a:p>
            <a:r>
              <a:rPr lang="en-US" dirty="0"/>
              <a:t>icon</a:t>
            </a:r>
            <a:endParaRPr lang="en-CA" dirty="0"/>
          </a:p>
        </p:txBody>
      </p:sp>
      <p:sp>
        <p:nvSpPr>
          <p:cNvPr id="26" name="Picture Placeholder 21"/>
          <p:cNvSpPr>
            <a:spLocks noGrp="1"/>
          </p:cNvSpPr>
          <p:nvPr>
            <p:ph type="pic" sz="quarter" idx="18" hasCustomPrompt="1"/>
          </p:nvPr>
        </p:nvSpPr>
        <p:spPr>
          <a:xfrm>
            <a:off x="6781800" y="3028950"/>
            <a:ext cx="609600" cy="609600"/>
          </a:xfrm>
        </p:spPr>
        <p:txBody>
          <a:bodyPr>
            <a:normAutofit/>
          </a:bodyPr>
          <a:lstStyle>
            <a:lvl1pPr marL="0" indent="0">
              <a:buNone/>
              <a:defRPr sz="900"/>
            </a:lvl1pPr>
          </a:lstStyle>
          <a:p>
            <a:r>
              <a:rPr lang="en-US" dirty="0"/>
              <a:t>icon</a:t>
            </a:r>
            <a:endParaRPr lang="en-CA" dirty="0"/>
          </a:p>
        </p:txBody>
      </p:sp>
      <p:sp>
        <p:nvSpPr>
          <p:cNvPr id="27" name="Picture Placeholder 21"/>
          <p:cNvSpPr>
            <a:spLocks noGrp="1"/>
          </p:cNvSpPr>
          <p:nvPr>
            <p:ph type="pic" sz="quarter" idx="19" hasCustomPrompt="1"/>
          </p:nvPr>
        </p:nvSpPr>
        <p:spPr>
          <a:xfrm>
            <a:off x="4419600" y="3028950"/>
            <a:ext cx="609600" cy="609600"/>
          </a:xfrm>
        </p:spPr>
        <p:txBody>
          <a:bodyPr>
            <a:normAutofit/>
          </a:bodyPr>
          <a:lstStyle>
            <a:lvl1pPr marL="0" indent="0">
              <a:buNone/>
              <a:defRPr sz="900"/>
            </a:lvl1pPr>
          </a:lstStyle>
          <a:p>
            <a:r>
              <a:rPr lang="en-US" dirty="0"/>
              <a:t>icon</a:t>
            </a:r>
            <a:endParaRPr lang="en-CA" dirty="0"/>
          </a:p>
        </p:txBody>
      </p:sp>
      <p:cxnSp>
        <p:nvCxnSpPr>
          <p:cNvPr id="15" name="Straight Connector 14"/>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22" name="Diamond 21"/>
          <p:cNvSpPr/>
          <p:nvPr/>
        </p:nvSpPr>
        <p:spPr>
          <a:xfrm>
            <a:off x="1255485" y="2128149"/>
            <a:ext cx="1718134" cy="1718134"/>
          </a:xfrm>
          <a:prstGeom prst="diamond">
            <a:avLst/>
          </a:prstGeom>
          <a:noFill/>
          <a:ln w="889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29" name="TextBox 28"/>
          <p:cNvSpPr txBox="1"/>
          <p:nvPr/>
        </p:nvSpPr>
        <p:spPr>
          <a:xfrm>
            <a:off x="7277637" y="4903640"/>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20" name="Straight Connector 19">
            <a:extLst>
              <a:ext uri="{FF2B5EF4-FFF2-40B4-BE49-F238E27FC236}">
                <a16:creationId xmlns:a16="http://schemas.microsoft.com/office/drawing/2014/main" id="{0B0CC782-0789-8AA2-C500-4A890549ADD6}"/>
              </a:ext>
            </a:extLst>
          </p:cNvPr>
          <p:cNvCxnSpPr/>
          <p:nvPr userDrawn="1"/>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23" name="Diamond 22">
            <a:extLst>
              <a:ext uri="{FF2B5EF4-FFF2-40B4-BE49-F238E27FC236}">
                <a16:creationId xmlns:a16="http://schemas.microsoft.com/office/drawing/2014/main" id="{A7B2B6D2-67F7-8676-3BE4-F564F70E9112}"/>
              </a:ext>
            </a:extLst>
          </p:cNvPr>
          <p:cNvSpPr/>
          <p:nvPr userDrawn="1"/>
        </p:nvSpPr>
        <p:spPr>
          <a:xfrm>
            <a:off x="1255484" y="2128149"/>
            <a:ext cx="1718134" cy="1718134"/>
          </a:xfrm>
          <a:prstGeom prst="diamond">
            <a:avLst/>
          </a:prstGeom>
          <a:noFill/>
          <a:ln w="889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28" name="TextBox 27">
            <a:extLst>
              <a:ext uri="{FF2B5EF4-FFF2-40B4-BE49-F238E27FC236}">
                <a16:creationId xmlns:a16="http://schemas.microsoft.com/office/drawing/2014/main" id="{B5002F42-4EB9-6C7B-1BC8-AEB35DCEB65B}"/>
              </a:ext>
            </a:extLst>
          </p:cNvPr>
          <p:cNvSpPr txBox="1"/>
          <p:nvPr userDrawn="1"/>
        </p:nvSpPr>
        <p:spPr>
          <a:xfrm>
            <a:off x="7277637" y="4903640"/>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spTree>
    <p:extLst>
      <p:ext uri="{BB962C8B-B14F-4D97-AF65-F5344CB8AC3E}">
        <p14:creationId xmlns:p14="http://schemas.microsoft.com/office/powerpoint/2010/main" val="1367759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0" y="0"/>
            <a:ext cx="0" cy="0"/>
          </a:xfrm>
        </p:spPr>
        <p:txBody>
          <a:bodyPr/>
          <a:lstStyle>
            <a:lvl1pPr eaLnBrk="1" hangingPunct="1">
              <a:defRPr/>
            </a:lvl1pPr>
          </a:lstStyle>
          <a:p>
            <a:pPr>
              <a:defRPr/>
            </a:pPr>
            <a:fld id="{9DBC24ED-FE7C-42C5-9879-AE1BF1D28AE6}" type="datetimeFigureOut">
              <a:rPr lang="en-US" smtClean="0"/>
              <a:pPr>
                <a:defRPr/>
              </a:pPr>
              <a:t>2/10/2025</a:t>
            </a:fld>
            <a:endParaRPr lang="en-US"/>
          </a:p>
        </p:txBody>
      </p:sp>
      <p:sp>
        <p:nvSpPr>
          <p:cNvPr id="5" name="Footer Placeholder 4"/>
          <p:cNvSpPr>
            <a:spLocks noGrp="1"/>
          </p:cNvSpPr>
          <p:nvPr>
            <p:ph type="ftr" sz="quarter" idx="11"/>
          </p:nvPr>
        </p:nvSpPr>
        <p:spPr>
          <a:xfrm>
            <a:off x="0" y="0"/>
            <a:ext cx="0" cy="0"/>
          </a:xfrm>
        </p:spPr>
        <p:txBody>
          <a:bodyPr/>
          <a:lstStyle>
            <a:lvl1pPr eaLnBrk="1" hangingPunct="1">
              <a:defRPr/>
            </a:lvl1pPr>
          </a:lstStyle>
          <a:p>
            <a:pPr>
              <a:defRPr/>
            </a:pPr>
            <a:endParaRPr lang="en-US"/>
          </a:p>
        </p:txBody>
      </p:sp>
      <p:sp>
        <p:nvSpPr>
          <p:cNvPr id="6" name="Slide Number Placeholder 5"/>
          <p:cNvSpPr>
            <a:spLocks noGrp="1"/>
          </p:cNvSpPr>
          <p:nvPr>
            <p:ph type="sldNum" sz="quarter" idx="12"/>
          </p:nvPr>
        </p:nvSpPr>
        <p:spPr>
          <a:xfrm>
            <a:off x="0" y="0"/>
            <a:ext cx="0" cy="0"/>
          </a:xfrm>
        </p:spPr>
        <p:txBody>
          <a:bodyPr/>
          <a:lstStyle>
            <a:lvl1pPr eaLnBrk="1" hangingPunct="1">
              <a:defRPr/>
            </a:lvl1pPr>
          </a:lstStyle>
          <a:p>
            <a:pPr>
              <a:defRPr/>
            </a:pPr>
            <a:fld id="{C6F3C16E-A54E-4831-A9A0-3AF963E212F0}" type="slidenum">
              <a:rPr lang="en-US" smtClean="0"/>
              <a:pPr>
                <a:defRPr/>
              </a:pPr>
              <a:t>‹#›</a:t>
            </a:fld>
            <a:endParaRPr lang="en-US"/>
          </a:p>
        </p:txBody>
      </p:sp>
    </p:spTree>
    <p:extLst>
      <p:ext uri="{BB962C8B-B14F-4D97-AF65-F5344CB8AC3E}">
        <p14:creationId xmlns:p14="http://schemas.microsoft.com/office/powerpoint/2010/main" val="818425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A257B6A-46D2-4131-9A51-10D887A787B4}"/>
              </a:ext>
            </a:extLst>
          </p:cNvPr>
          <p:cNvSpPr>
            <a:spLocks noGrp="1"/>
          </p:cNvSpPr>
          <p:nvPr>
            <p:ph type="sldNum" sz="quarter" idx="10"/>
          </p:nvPr>
        </p:nvSpPr>
        <p:spPr/>
        <p:txBody>
          <a:bodyPr/>
          <a:lstStyle/>
          <a:p>
            <a:fld id="{1F5DFCBF-6DC3-4C9D-BCCF-8EA7A2F4C7BA}" type="slidenum">
              <a:rPr lang="en-CA" smtClean="0"/>
              <a:t>‹#›</a:t>
            </a:fld>
            <a:endParaRPr lang="en-CA"/>
          </a:p>
        </p:txBody>
      </p:sp>
    </p:spTree>
    <p:extLst>
      <p:ext uri="{BB962C8B-B14F-4D97-AF65-F5344CB8AC3E}">
        <p14:creationId xmlns:p14="http://schemas.microsoft.com/office/powerpoint/2010/main" val="4115984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9149C-A696-47A0-9EA6-A867318181DE}"/>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CA"/>
          </a:p>
        </p:txBody>
      </p:sp>
      <p:sp>
        <p:nvSpPr>
          <p:cNvPr id="3" name="Subtitle 2">
            <a:extLst>
              <a:ext uri="{FF2B5EF4-FFF2-40B4-BE49-F238E27FC236}">
                <a16:creationId xmlns:a16="http://schemas.microsoft.com/office/drawing/2014/main" id="{9DE0CE73-A2B7-4AF4-B3DF-1508FB1FC0FC}"/>
              </a:ext>
            </a:extLst>
          </p:cNvPr>
          <p:cNvSpPr>
            <a:spLocks noGrp="1"/>
          </p:cNvSpPr>
          <p:nvPr>
            <p:ph type="subTitle" idx="1"/>
          </p:nvPr>
        </p:nvSpPr>
        <p:spPr>
          <a:xfrm>
            <a:off x="1143000" y="2701528"/>
            <a:ext cx="6858000" cy="124182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80DEF2E9-50EE-4618-BCB4-0409AA62095E}"/>
              </a:ext>
            </a:extLst>
          </p:cNvPr>
          <p:cNvSpPr>
            <a:spLocks noGrp="1"/>
          </p:cNvSpPr>
          <p:nvPr>
            <p:ph type="dt" sz="half" idx="10"/>
          </p:nvPr>
        </p:nvSpPr>
        <p:spPr/>
        <p:txBody>
          <a:bodyPr/>
          <a:lstStyle/>
          <a:p>
            <a:fld id="{4D61B104-FA48-4B6D-A397-2CE9DDA5D16C}" type="datetimeFigureOut">
              <a:rPr lang="en-CA" smtClean="0"/>
              <a:t>2025-02-10</a:t>
            </a:fld>
            <a:endParaRPr lang="en-CA"/>
          </a:p>
        </p:txBody>
      </p:sp>
      <p:sp>
        <p:nvSpPr>
          <p:cNvPr id="5" name="Footer Placeholder 4">
            <a:extLst>
              <a:ext uri="{FF2B5EF4-FFF2-40B4-BE49-F238E27FC236}">
                <a16:creationId xmlns:a16="http://schemas.microsoft.com/office/drawing/2014/main" id="{3511C96D-8301-4853-A134-424C39927A6C}"/>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B4428BE4-3CF3-46D2-A555-D93E0F507D4C}"/>
              </a:ext>
            </a:extLst>
          </p:cNvPr>
          <p:cNvSpPr>
            <a:spLocks noGrp="1"/>
          </p:cNvSpPr>
          <p:nvPr>
            <p:ph type="sldNum" sz="quarter" idx="12"/>
          </p:nvPr>
        </p:nvSpPr>
        <p:spPr/>
        <p:txBody>
          <a:bodyPr/>
          <a:lstStyle/>
          <a:p>
            <a:fld id="{1F5DFCBF-6DC3-4C9D-BCCF-8EA7A2F4C7BA}" type="slidenum">
              <a:rPr lang="en-CA" smtClean="0"/>
              <a:t>‹#›</a:t>
            </a:fld>
            <a:endParaRPr lang="en-CA"/>
          </a:p>
        </p:txBody>
      </p:sp>
    </p:spTree>
    <p:extLst>
      <p:ext uri="{BB962C8B-B14F-4D97-AF65-F5344CB8AC3E}">
        <p14:creationId xmlns:p14="http://schemas.microsoft.com/office/powerpoint/2010/main" val="709423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0" y="0"/>
            <a:ext cx="0" cy="0"/>
          </a:xfrm>
        </p:spPr>
        <p:txBody>
          <a:bodyPr/>
          <a:lstStyle>
            <a:lvl1pPr eaLnBrk="1" hangingPunct="1">
              <a:defRPr/>
            </a:lvl1pPr>
          </a:lstStyle>
          <a:p>
            <a:pPr>
              <a:defRPr/>
            </a:pPr>
            <a:fld id="{9DBC24ED-FE7C-42C5-9879-AE1BF1D28AE6}" type="datetimeFigureOut">
              <a:rPr lang="en-US"/>
              <a:pPr>
                <a:defRPr/>
              </a:pPr>
              <a:t>2/10/2025</a:t>
            </a:fld>
            <a:endParaRPr lang="en-US"/>
          </a:p>
        </p:txBody>
      </p:sp>
      <p:sp>
        <p:nvSpPr>
          <p:cNvPr id="5" name="Footer Placeholder 4"/>
          <p:cNvSpPr>
            <a:spLocks noGrp="1"/>
          </p:cNvSpPr>
          <p:nvPr>
            <p:ph type="ftr" sz="quarter" idx="11"/>
          </p:nvPr>
        </p:nvSpPr>
        <p:spPr>
          <a:xfrm>
            <a:off x="0" y="0"/>
            <a:ext cx="0" cy="0"/>
          </a:xfrm>
        </p:spPr>
        <p:txBody>
          <a:bodyPr/>
          <a:lstStyle>
            <a:lvl1pPr eaLnBrk="1" hangingPunct="1">
              <a:defRPr/>
            </a:lvl1pPr>
          </a:lstStyle>
          <a:p>
            <a:pPr>
              <a:defRPr/>
            </a:pPr>
            <a:endParaRPr lang="en-US"/>
          </a:p>
        </p:txBody>
      </p:sp>
      <p:sp>
        <p:nvSpPr>
          <p:cNvPr id="6" name="Slide Number Placeholder 5"/>
          <p:cNvSpPr>
            <a:spLocks noGrp="1"/>
          </p:cNvSpPr>
          <p:nvPr>
            <p:ph type="sldNum" sz="quarter" idx="12"/>
          </p:nvPr>
        </p:nvSpPr>
        <p:spPr>
          <a:xfrm>
            <a:off x="0" y="0"/>
            <a:ext cx="0" cy="0"/>
          </a:xfrm>
        </p:spPr>
        <p:txBody>
          <a:bodyPr/>
          <a:lstStyle>
            <a:lvl1pPr eaLnBrk="1" hangingPunct="1">
              <a:defRPr/>
            </a:lvl1pPr>
          </a:lstStyle>
          <a:p>
            <a:pPr>
              <a:defRPr/>
            </a:pPr>
            <a:fld id="{C6F3C16E-A54E-4831-A9A0-3AF963E212F0}" type="slidenum">
              <a:rPr lang="en-US"/>
              <a:pPr>
                <a:defRPr/>
              </a:pPr>
              <a:t>‹#›</a:t>
            </a:fld>
            <a:endParaRPr lang="en-US"/>
          </a:p>
        </p:txBody>
      </p:sp>
    </p:spTree>
    <p:extLst>
      <p:ext uri="{BB962C8B-B14F-4D97-AF65-F5344CB8AC3E}">
        <p14:creationId xmlns:p14="http://schemas.microsoft.com/office/powerpoint/2010/main" val="4441565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3"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5410200" y="2038350"/>
            <a:ext cx="3450864" cy="2630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hasCustomPrompt="1"/>
          </p:nvPr>
        </p:nvSpPr>
        <p:spPr>
          <a:xfrm>
            <a:off x="685800" y="1597821"/>
            <a:ext cx="4953000" cy="464788"/>
          </a:xfrm>
          <a:prstGeom prst="rect">
            <a:avLst/>
          </a:prstGeom>
        </p:spPr>
        <p:txBody>
          <a:bodyPr>
            <a:normAutofit/>
          </a:bodyPr>
          <a:lstStyle>
            <a:lvl1pPr algn="l">
              <a:defRPr sz="2800" baseline="0">
                <a:solidFill>
                  <a:srgbClr val="E63C2F"/>
                </a:solidFill>
                <a:latin typeface="Arial" panose="020B0604020202020204" pitchFamily="34" charset="0"/>
                <a:cs typeface="Arial" panose="020B0604020202020204" pitchFamily="34" charset="0"/>
              </a:defRPr>
            </a:lvl1pPr>
          </a:lstStyle>
          <a:p>
            <a:r>
              <a:rPr lang="en-US"/>
              <a:t>Presentation Title</a:t>
            </a:r>
          </a:p>
        </p:txBody>
      </p:sp>
      <p:sp>
        <p:nvSpPr>
          <p:cNvPr id="3" name="Subtitle 2"/>
          <p:cNvSpPr>
            <a:spLocks noGrp="1"/>
          </p:cNvSpPr>
          <p:nvPr>
            <p:ph type="subTitle" idx="1" hasCustomPrompt="1"/>
          </p:nvPr>
        </p:nvSpPr>
        <p:spPr>
          <a:xfrm>
            <a:off x="685800" y="2571750"/>
            <a:ext cx="1752600" cy="381000"/>
          </a:xfrm>
          <a:prstGeom prst="rect">
            <a:avLst/>
          </a:prstGeom>
        </p:spPr>
        <p:txBody>
          <a:bodyPr>
            <a:normAutofit/>
          </a:bodyPr>
          <a:lstStyle>
            <a:lvl1pPr marL="0" indent="0" algn="l">
              <a:buNone/>
              <a:defRPr sz="1600">
                <a:solidFill>
                  <a:srgbClr val="7E8082"/>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Name</a:t>
            </a:r>
          </a:p>
        </p:txBody>
      </p:sp>
      <p:sp>
        <p:nvSpPr>
          <p:cNvPr id="4" name="Date Placeholder 3"/>
          <p:cNvSpPr>
            <a:spLocks noGrp="1"/>
          </p:cNvSpPr>
          <p:nvPr>
            <p:ph type="dt" sz="half" idx="10"/>
          </p:nvPr>
        </p:nvSpPr>
        <p:spPr>
          <a:xfrm>
            <a:off x="457200" y="4767264"/>
            <a:ext cx="2133600" cy="273844"/>
          </a:xfrm>
          <a:prstGeom prst="rect">
            <a:avLst/>
          </a:prstGeom>
        </p:spPr>
        <p:txBody>
          <a:bodyPr/>
          <a:lstStyle/>
          <a:p>
            <a:fld id="{D90B165F-7B8F-49CF-8422-83FA73884A08}" type="datetimeFigureOut">
              <a:rPr lang="en-US" smtClean="0"/>
              <a:t>2/10/2025</a:t>
            </a:fld>
            <a:endParaRPr lang="en-US"/>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4"/>
            <a:ext cx="2133600" cy="273844"/>
          </a:xfrm>
          <a:prstGeom prst="rect">
            <a:avLst/>
          </a:prstGeom>
        </p:spPr>
        <p:txBody>
          <a:bodyPr/>
          <a:lstStyle/>
          <a:p>
            <a:fld id="{ADC10B0D-13FB-49E6-AB22-9EA691595B22}" type="slidenum">
              <a:rPr lang="en-US" smtClean="0"/>
              <a:t>‹#›</a:t>
            </a:fld>
            <a:endParaRPr lang="en-US"/>
          </a:p>
        </p:txBody>
      </p:sp>
      <p:sp>
        <p:nvSpPr>
          <p:cNvPr id="15" name="Text Placeholder 14"/>
          <p:cNvSpPr>
            <a:spLocks noGrp="1"/>
          </p:cNvSpPr>
          <p:nvPr>
            <p:ph type="body" sz="quarter" idx="13" hasCustomPrompt="1"/>
          </p:nvPr>
        </p:nvSpPr>
        <p:spPr>
          <a:xfrm>
            <a:off x="685800" y="3105151"/>
            <a:ext cx="1752600" cy="357981"/>
          </a:xfrm>
          <a:prstGeom prst="rect">
            <a:avLst/>
          </a:prstGeom>
        </p:spPr>
        <p:txBody>
          <a:bodyPr>
            <a:noAutofit/>
          </a:bodyPr>
          <a:lstStyle>
            <a:lvl1pPr marL="0" indent="0">
              <a:buFontTx/>
              <a:buNone/>
              <a:defRPr sz="1600">
                <a:solidFill>
                  <a:srgbClr val="7E8082"/>
                </a:solidFill>
                <a:latin typeface="+mj-lt"/>
              </a:defRPr>
            </a:lvl1pPr>
          </a:lstStyle>
          <a:p>
            <a:pPr lvl="0"/>
            <a:r>
              <a:rPr lang="en-US"/>
              <a:t>Date</a:t>
            </a:r>
          </a:p>
        </p:txBody>
      </p:sp>
      <p:pic>
        <p:nvPicPr>
          <p:cNvPr id="10" name="Picture 3"/>
          <p:cNvPicPr>
            <a:picLocks noChangeAspect="1"/>
          </p:cNvPicPr>
          <p:nvPr userDrawn="1"/>
        </p:nvPicPr>
        <p:blipFill>
          <a:blip r:embed="rId3" cstate="screen">
            <a:extLst>
              <a:ext uri="{28A0092B-C50C-407E-A947-70E740481C1C}">
                <a14:useLocalDpi xmlns:a14="http://schemas.microsoft.com/office/drawing/2010/main"/>
              </a:ext>
            </a:extLst>
          </a:blip>
          <a:srcRect t="28656"/>
          <a:stretch>
            <a:fillRect/>
          </a:stretch>
        </p:blipFill>
        <p:spPr bwMode="auto">
          <a:xfrm>
            <a:off x="-76200" y="0"/>
            <a:ext cx="5486401"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35575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37.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50" Type="http://schemas.openxmlformats.org/officeDocument/2006/relationships/slideLayout" Target="../slideLayouts/slideLayout61.xml"/><Relationship Id="rId55" Type="http://schemas.openxmlformats.org/officeDocument/2006/relationships/slideLayout" Target="../slideLayouts/slideLayout66.xml"/><Relationship Id="rId63" Type="http://schemas.openxmlformats.org/officeDocument/2006/relationships/slideLayout" Target="../slideLayouts/slideLayout7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53" Type="http://schemas.openxmlformats.org/officeDocument/2006/relationships/slideLayout" Target="../slideLayouts/slideLayout64.xml"/><Relationship Id="rId58" Type="http://schemas.openxmlformats.org/officeDocument/2006/relationships/slideLayout" Target="../slideLayouts/slideLayout69.xml"/><Relationship Id="rId66" Type="http://schemas.openxmlformats.org/officeDocument/2006/relationships/slideLayout" Target="../slideLayouts/slideLayout77.xml"/><Relationship Id="rId5" Type="http://schemas.openxmlformats.org/officeDocument/2006/relationships/slideLayout" Target="../slideLayouts/slideLayout16.xml"/><Relationship Id="rId61" Type="http://schemas.openxmlformats.org/officeDocument/2006/relationships/slideLayout" Target="../slideLayouts/slideLayout72.xml"/><Relationship Id="rId19" Type="http://schemas.openxmlformats.org/officeDocument/2006/relationships/slideLayout" Target="../slideLayouts/slideLayout3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48" Type="http://schemas.openxmlformats.org/officeDocument/2006/relationships/slideLayout" Target="../slideLayouts/slideLayout59.xml"/><Relationship Id="rId56" Type="http://schemas.openxmlformats.org/officeDocument/2006/relationships/slideLayout" Target="../slideLayouts/slideLayout67.xml"/><Relationship Id="rId64" Type="http://schemas.openxmlformats.org/officeDocument/2006/relationships/slideLayout" Target="../slideLayouts/slideLayout75.xml"/><Relationship Id="rId8" Type="http://schemas.openxmlformats.org/officeDocument/2006/relationships/slideLayout" Target="../slideLayouts/slideLayout19.xml"/><Relationship Id="rId51" Type="http://schemas.openxmlformats.org/officeDocument/2006/relationships/slideLayout" Target="../slideLayouts/slideLayout62.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slideLayout" Target="../slideLayouts/slideLayout57.xml"/><Relationship Id="rId59" Type="http://schemas.openxmlformats.org/officeDocument/2006/relationships/slideLayout" Target="../slideLayouts/slideLayout70.xml"/><Relationship Id="rId67" Type="http://schemas.openxmlformats.org/officeDocument/2006/relationships/theme" Target="../theme/theme2.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54" Type="http://schemas.openxmlformats.org/officeDocument/2006/relationships/slideLayout" Target="../slideLayouts/slideLayout65.xml"/><Relationship Id="rId62" Type="http://schemas.openxmlformats.org/officeDocument/2006/relationships/slideLayout" Target="../slideLayouts/slideLayout7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slideLayout" Target="../slideLayouts/slideLayout60.xml"/><Relationship Id="rId57" Type="http://schemas.openxmlformats.org/officeDocument/2006/relationships/slideLayout" Target="../slideLayouts/slideLayout68.xml"/><Relationship Id="rId10" Type="http://schemas.openxmlformats.org/officeDocument/2006/relationships/slideLayout" Target="../slideLayouts/slideLayout21.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52" Type="http://schemas.openxmlformats.org/officeDocument/2006/relationships/slideLayout" Target="../slideLayouts/slideLayout63.xml"/><Relationship Id="rId60" Type="http://schemas.openxmlformats.org/officeDocument/2006/relationships/slideLayout" Target="../slideLayouts/slideLayout71.xml"/><Relationship Id="rId65" Type="http://schemas.openxmlformats.org/officeDocument/2006/relationships/slideLayout" Target="../slideLayouts/slideLayout76.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9"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260" r:id="rId1"/>
    <p:sldLayoutId id="2147484261" r:id="rId2"/>
    <p:sldLayoutId id="2147484262" r:id="rId3"/>
    <p:sldLayoutId id="2147484263" r:id="rId4"/>
    <p:sldLayoutId id="2147484264" r:id="rId5"/>
    <p:sldLayoutId id="2147484265" r:id="rId6"/>
    <p:sldLayoutId id="2147484266" r:id="rId7"/>
    <p:sldLayoutId id="2147484267" r:id="rId8"/>
    <p:sldLayoutId id="2147484268" r:id="rId9"/>
    <p:sldLayoutId id="2147484337" r:id="rId10"/>
    <p:sldLayoutId id="2147484340" r:id="rId11"/>
  </p:sldLayoutIdLst>
  <p:hf sldNum="0" hdr="0" dt="0"/>
  <p:txStyles>
    <p:titleStyle>
      <a:lvl1pPr algn="l" rtl="0" eaLnBrk="0" fontAlgn="base" hangingPunct="0">
        <a:spcBef>
          <a:spcPct val="0"/>
        </a:spcBef>
        <a:spcAft>
          <a:spcPct val="0"/>
        </a:spcAft>
        <a:defRPr sz="2200" b="1" kern="1200">
          <a:solidFill>
            <a:schemeClr val="bg1"/>
          </a:solidFill>
          <a:latin typeface="Arial" pitchFamily="34" charset="0"/>
          <a:ea typeface="MS PGothic" pitchFamily="34" charset="-128"/>
          <a:cs typeface="Arial" pitchFamily="34" charset="0"/>
        </a:defRPr>
      </a:lvl1pPr>
      <a:lvl2pPr algn="l" rtl="0" eaLnBrk="0" fontAlgn="base" hangingPunct="0">
        <a:spcBef>
          <a:spcPct val="0"/>
        </a:spcBef>
        <a:spcAft>
          <a:spcPct val="0"/>
        </a:spcAft>
        <a:defRPr sz="2200" b="1">
          <a:solidFill>
            <a:schemeClr val="bg1"/>
          </a:solidFill>
          <a:latin typeface="Arial" charset="0"/>
          <a:ea typeface="MS PGothic" pitchFamily="34" charset="-128"/>
          <a:cs typeface="Arial" charset="0"/>
        </a:defRPr>
      </a:lvl2pPr>
      <a:lvl3pPr algn="l" rtl="0" eaLnBrk="0" fontAlgn="base" hangingPunct="0">
        <a:spcBef>
          <a:spcPct val="0"/>
        </a:spcBef>
        <a:spcAft>
          <a:spcPct val="0"/>
        </a:spcAft>
        <a:defRPr sz="2200" b="1">
          <a:solidFill>
            <a:schemeClr val="bg1"/>
          </a:solidFill>
          <a:latin typeface="Arial" charset="0"/>
          <a:ea typeface="MS PGothic" pitchFamily="34" charset="-128"/>
          <a:cs typeface="Arial" charset="0"/>
        </a:defRPr>
      </a:lvl3pPr>
      <a:lvl4pPr algn="l" rtl="0" eaLnBrk="0" fontAlgn="base" hangingPunct="0">
        <a:spcBef>
          <a:spcPct val="0"/>
        </a:spcBef>
        <a:spcAft>
          <a:spcPct val="0"/>
        </a:spcAft>
        <a:defRPr sz="2200" b="1">
          <a:solidFill>
            <a:schemeClr val="bg1"/>
          </a:solidFill>
          <a:latin typeface="Arial" charset="0"/>
          <a:ea typeface="MS PGothic" pitchFamily="34" charset="-128"/>
          <a:cs typeface="Arial" charset="0"/>
        </a:defRPr>
      </a:lvl4pPr>
      <a:lvl5pPr algn="l" rtl="0" eaLnBrk="0" fontAlgn="base" hangingPunct="0">
        <a:spcBef>
          <a:spcPct val="0"/>
        </a:spcBef>
        <a:spcAft>
          <a:spcPct val="0"/>
        </a:spcAft>
        <a:defRPr sz="2200" b="1">
          <a:solidFill>
            <a:schemeClr val="bg1"/>
          </a:solidFill>
          <a:latin typeface="Arial" charset="0"/>
          <a:ea typeface="MS PGothic" pitchFamily="34" charset="-128"/>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kern="1200">
          <a:solidFill>
            <a:schemeClr val="tx1"/>
          </a:solidFill>
          <a:latin typeface="Arial" pitchFamily="34" charset="0"/>
          <a:ea typeface="MS PGothic" pitchFamily="34" charset="-128"/>
          <a:cs typeface="Arial" pitchFamily="34" charset="0"/>
        </a:defRPr>
      </a:lvl1pPr>
      <a:lvl2pPr marL="742950" indent="-285750" algn="l" rtl="0" eaLnBrk="0" fontAlgn="base" hangingPunct="0">
        <a:spcBef>
          <a:spcPct val="20000"/>
        </a:spcBef>
        <a:spcAft>
          <a:spcPct val="0"/>
        </a:spcAft>
        <a:buFont typeface="Arial" panose="020B0604020202020204" pitchFamily="34" charset="0"/>
        <a:buChar char="–"/>
        <a:defRPr kern="1200">
          <a:solidFill>
            <a:schemeClr val="tx1"/>
          </a:solidFill>
          <a:latin typeface="Arial" pitchFamily="34" charset="0"/>
          <a:ea typeface="Arial" charset="0"/>
          <a:cs typeface="Arial" pitchFamily="34" charset="0"/>
        </a:defRPr>
      </a:lvl2pPr>
      <a:lvl3pPr marL="1143000" indent="-228600" algn="l" rtl="0" eaLnBrk="0" fontAlgn="base" hangingPunct="0">
        <a:spcBef>
          <a:spcPct val="20000"/>
        </a:spcBef>
        <a:spcAft>
          <a:spcPct val="0"/>
        </a:spcAft>
        <a:buFont typeface="Arial" panose="020B0604020202020204" pitchFamily="34" charset="0"/>
        <a:buChar char="•"/>
        <a:defRPr kern="1200">
          <a:solidFill>
            <a:schemeClr val="tx1"/>
          </a:solidFill>
          <a:latin typeface="Arial" pitchFamily="34" charset="0"/>
          <a:ea typeface="Arial" charset="0"/>
          <a:cs typeface="Arial" pitchFamily="34" charset="0"/>
        </a:defRPr>
      </a:lvl3pPr>
      <a:lvl4pPr marL="1600200" indent="-228600" algn="l" rtl="0" eaLnBrk="0" fontAlgn="base" hangingPunct="0">
        <a:spcBef>
          <a:spcPct val="20000"/>
        </a:spcBef>
        <a:spcAft>
          <a:spcPct val="0"/>
        </a:spcAft>
        <a:buFont typeface="Arial" panose="020B0604020202020204" pitchFamily="34" charset="0"/>
        <a:buChar char="–"/>
        <a:defRPr kern="1200">
          <a:solidFill>
            <a:schemeClr val="tx1"/>
          </a:solidFill>
          <a:latin typeface="Arial" pitchFamily="34" charset="0"/>
          <a:ea typeface="Arial" charset="0"/>
          <a:cs typeface="Arial" pitchFamily="34" charset="0"/>
        </a:defRPr>
      </a:lvl4pPr>
      <a:lvl5pPr marL="2057400" indent="-228600" algn="l" rtl="0" eaLnBrk="0" fontAlgn="base" hangingPunct="0">
        <a:spcBef>
          <a:spcPct val="20000"/>
        </a:spcBef>
        <a:spcAft>
          <a:spcPct val="0"/>
        </a:spcAft>
        <a:buFont typeface="Arial" panose="020B0604020202020204" pitchFamily="34" charset="0"/>
        <a:buChar char="»"/>
        <a:defRPr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457200" y="285752"/>
            <a:ext cx="6172200" cy="674689"/>
          </a:xfrm>
          <a:prstGeom prst="rect">
            <a:avLst/>
          </a:prstGeom>
        </p:spPr>
        <p:txBody>
          <a:bodyPr vert="horz" lIns="91440" tIns="45720" rIns="91440" bIns="45720" rtlCol="0" anchor="ctr">
            <a:normAutofit/>
          </a:bodyPr>
          <a:lstStyle/>
          <a:p>
            <a:r>
              <a:rPr lang="en-CA" dirty="0"/>
              <a:t>Presentation Title   |   Section / Slide Title (Grey, 64 64 64)</a:t>
            </a:r>
            <a:endParaRPr lang="en-US" dirty="0"/>
          </a:p>
        </p:txBody>
      </p:sp>
      <p:sp>
        <p:nvSpPr>
          <p:cNvPr id="9" name="Text Placeholder 2"/>
          <p:cNvSpPr>
            <a:spLocks noGrp="1"/>
          </p:cNvSpPr>
          <p:nvPr>
            <p:ph type="body" idx="1"/>
          </p:nvPr>
        </p:nvSpPr>
        <p:spPr>
          <a:xfrm>
            <a:off x="457200" y="1200150"/>
            <a:ext cx="8229600" cy="34290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2" name="Slide Number Placeholder 1"/>
          <p:cNvSpPr>
            <a:spLocks noGrp="1"/>
          </p:cNvSpPr>
          <p:nvPr>
            <p:ph type="sldNum" sz="quarter" idx="4"/>
          </p:nvPr>
        </p:nvSpPr>
        <p:spPr>
          <a:xfrm>
            <a:off x="7010400" y="4781552"/>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1F5DFCBF-6DC3-4C9D-BCCF-8EA7A2F4C7BA}" type="slidenum">
              <a:rPr lang="en-CA" smtClean="0"/>
              <a:t>‹#›</a:t>
            </a:fld>
            <a:endParaRPr lang="en-CA"/>
          </a:p>
        </p:txBody>
      </p:sp>
    </p:spTree>
    <p:extLst>
      <p:ext uri="{BB962C8B-B14F-4D97-AF65-F5344CB8AC3E}">
        <p14:creationId xmlns:p14="http://schemas.microsoft.com/office/powerpoint/2010/main" val="3820176879"/>
      </p:ext>
    </p:extLst>
  </p:cSld>
  <p:clrMap bg1="lt1" tx1="dk1" bg2="lt2" tx2="dk2" accent1="accent1" accent2="accent2" accent3="accent3" accent4="accent4" accent5="accent5" accent6="accent6" hlink="hlink" folHlink="folHlink"/>
  <p:sldLayoutIdLst>
    <p:sldLayoutId id="2147484271" r:id="rId1"/>
    <p:sldLayoutId id="2147484272" r:id="rId2"/>
    <p:sldLayoutId id="2147484273" r:id="rId3"/>
    <p:sldLayoutId id="2147484274" r:id="rId4"/>
    <p:sldLayoutId id="2147484275" r:id="rId5"/>
    <p:sldLayoutId id="2147484276" r:id="rId6"/>
    <p:sldLayoutId id="2147484277" r:id="rId7"/>
    <p:sldLayoutId id="2147484278" r:id="rId8"/>
    <p:sldLayoutId id="2147484279" r:id="rId9"/>
    <p:sldLayoutId id="2147484280" r:id="rId10"/>
    <p:sldLayoutId id="2147484281" r:id="rId11"/>
    <p:sldLayoutId id="2147484282" r:id="rId12"/>
    <p:sldLayoutId id="2147484283" r:id="rId13"/>
    <p:sldLayoutId id="2147484284" r:id="rId14"/>
    <p:sldLayoutId id="2147484285" r:id="rId15"/>
    <p:sldLayoutId id="2147484286" r:id="rId16"/>
    <p:sldLayoutId id="2147484287" r:id="rId17"/>
    <p:sldLayoutId id="2147484288" r:id="rId18"/>
    <p:sldLayoutId id="2147484289" r:id="rId19"/>
    <p:sldLayoutId id="2147484290" r:id="rId20"/>
    <p:sldLayoutId id="2147484291" r:id="rId21"/>
    <p:sldLayoutId id="2147484292" r:id="rId22"/>
    <p:sldLayoutId id="2147484293" r:id="rId23"/>
    <p:sldLayoutId id="2147484294" r:id="rId24"/>
    <p:sldLayoutId id="2147484295" r:id="rId25"/>
    <p:sldLayoutId id="2147484296" r:id="rId26"/>
    <p:sldLayoutId id="2147484297" r:id="rId27"/>
    <p:sldLayoutId id="2147484298" r:id="rId28"/>
    <p:sldLayoutId id="2147484299" r:id="rId29"/>
    <p:sldLayoutId id="2147484300" r:id="rId30"/>
    <p:sldLayoutId id="2147484301" r:id="rId31"/>
    <p:sldLayoutId id="2147484302" r:id="rId32"/>
    <p:sldLayoutId id="2147484303" r:id="rId33"/>
    <p:sldLayoutId id="2147484304" r:id="rId34"/>
    <p:sldLayoutId id="2147484305" r:id="rId35"/>
    <p:sldLayoutId id="2147484306" r:id="rId36"/>
    <p:sldLayoutId id="2147484307" r:id="rId37"/>
    <p:sldLayoutId id="2147484308" r:id="rId38"/>
    <p:sldLayoutId id="2147484309" r:id="rId39"/>
    <p:sldLayoutId id="2147484310" r:id="rId40"/>
    <p:sldLayoutId id="2147484311" r:id="rId41"/>
    <p:sldLayoutId id="2147484312" r:id="rId42"/>
    <p:sldLayoutId id="2147484313" r:id="rId43"/>
    <p:sldLayoutId id="2147484314" r:id="rId44"/>
    <p:sldLayoutId id="2147484315" r:id="rId45"/>
    <p:sldLayoutId id="2147484316" r:id="rId46"/>
    <p:sldLayoutId id="2147484317" r:id="rId47"/>
    <p:sldLayoutId id="2147484318" r:id="rId48"/>
    <p:sldLayoutId id="2147484319" r:id="rId49"/>
    <p:sldLayoutId id="2147484320" r:id="rId50"/>
    <p:sldLayoutId id="2147484321" r:id="rId51"/>
    <p:sldLayoutId id="2147484322" r:id="rId52"/>
    <p:sldLayoutId id="2147484323" r:id="rId53"/>
    <p:sldLayoutId id="2147484324" r:id="rId54"/>
    <p:sldLayoutId id="2147484325" r:id="rId55"/>
    <p:sldLayoutId id="2147484326" r:id="rId56"/>
    <p:sldLayoutId id="2147484327" r:id="rId57"/>
    <p:sldLayoutId id="2147484328" r:id="rId58"/>
    <p:sldLayoutId id="2147484329" r:id="rId59"/>
    <p:sldLayoutId id="2147484330" r:id="rId60"/>
    <p:sldLayoutId id="2147484331" r:id="rId61"/>
    <p:sldLayoutId id="2147484332" r:id="rId62"/>
    <p:sldLayoutId id="2147484333" r:id="rId63"/>
    <p:sldLayoutId id="2147484334" r:id="rId64"/>
    <p:sldLayoutId id="2147484335" r:id="rId65"/>
    <p:sldLayoutId id="2147484336" r:id="rId6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355" rtl="0" eaLnBrk="1" latinLnBrk="0" hangingPunct="1">
        <a:spcBef>
          <a:spcPct val="0"/>
        </a:spcBef>
        <a:buNone/>
        <a:defRPr sz="2400" b="1" kern="1200">
          <a:solidFill>
            <a:srgbClr val="BC4E21"/>
          </a:solidFill>
          <a:latin typeface="Arial Narrow" panose="020B0606020202030204" pitchFamily="34" charset="0"/>
          <a:ea typeface="+mj-ea"/>
          <a:cs typeface="+mj-cs"/>
        </a:defRPr>
      </a:lvl1pPr>
    </p:titleStyle>
    <p:bodyStyle>
      <a:lvl1pPr marL="342884" indent="-342884" algn="l" defTabSz="914355" rtl="0" eaLnBrk="1" latinLnBrk="0" hangingPunct="1">
        <a:spcBef>
          <a:spcPct val="20000"/>
        </a:spcBef>
        <a:buClr>
          <a:schemeClr val="tx2"/>
        </a:buClr>
        <a:buFont typeface="Wingdings" panose="05000000000000000000" pitchFamily="2" charset="2"/>
        <a:buChar char="§"/>
        <a:defRPr sz="2000" b="0" kern="1200">
          <a:solidFill>
            <a:srgbClr val="404040"/>
          </a:solidFill>
          <a:latin typeface="Arial Narrow" panose="020B0606020202030204" pitchFamily="34" charset="0"/>
          <a:ea typeface="+mn-ea"/>
          <a:cs typeface="+mn-cs"/>
        </a:defRPr>
      </a:lvl1pPr>
      <a:lvl2pPr marL="742913" marR="0" indent="-285736" algn="l" defTabSz="914355" rtl="0" eaLnBrk="1" fontAlgn="auto" latinLnBrk="0" hangingPunct="1">
        <a:lnSpc>
          <a:spcPct val="100000"/>
        </a:lnSpc>
        <a:spcBef>
          <a:spcPct val="20000"/>
        </a:spcBef>
        <a:spcAft>
          <a:spcPts val="0"/>
        </a:spcAft>
        <a:buClr>
          <a:schemeClr val="tx2"/>
        </a:buClr>
        <a:buSzTx/>
        <a:buFont typeface="Wingdings" panose="05000000000000000000" pitchFamily="2" charset="2"/>
        <a:buChar char="§"/>
        <a:tabLst/>
        <a:defRPr sz="1800" kern="1200">
          <a:solidFill>
            <a:srgbClr val="404040"/>
          </a:solidFill>
          <a:latin typeface="Arial Narrow" panose="020B0606020202030204" pitchFamily="34" charset="0"/>
          <a:ea typeface="+mn-ea"/>
          <a:cs typeface="+mn-cs"/>
        </a:defRPr>
      </a:lvl2pPr>
      <a:lvl3pPr marL="1142944" indent="-228588" algn="l" defTabSz="914355" rtl="0" eaLnBrk="1" latinLnBrk="0" hangingPunct="1">
        <a:spcBef>
          <a:spcPct val="20000"/>
        </a:spcBef>
        <a:buClr>
          <a:schemeClr val="tx2"/>
        </a:buClr>
        <a:buFont typeface="Wingdings" panose="05000000000000000000" pitchFamily="2" charset="2"/>
        <a:buChar char="§"/>
        <a:defRPr sz="1600" b="0" kern="1200">
          <a:solidFill>
            <a:srgbClr val="404040"/>
          </a:solidFill>
          <a:latin typeface="Arial Narrow" panose="020B0606020202030204" pitchFamily="34" charset="0"/>
          <a:ea typeface="+mn-ea"/>
          <a:cs typeface="+mn-cs"/>
        </a:defRPr>
      </a:lvl3pPr>
      <a:lvl4pPr marL="1542974" marR="0" indent="-285736" algn="l" defTabSz="914355" rtl="0" eaLnBrk="1" fontAlgn="auto" latinLnBrk="0" hangingPunct="1">
        <a:lnSpc>
          <a:spcPct val="100000"/>
        </a:lnSpc>
        <a:spcBef>
          <a:spcPct val="20000"/>
        </a:spcBef>
        <a:spcAft>
          <a:spcPts val="0"/>
        </a:spcAft>
        <a:buClr>
          <a:schemeClr val="tx2"/>
        </a:buClr>
        <a:buSzTx/>
        <a:buFont typeface="Wingdings" panose="05000000000000000000" pitchFamily="2" charset="2"/>
        <a:buChar char="§"/>
        <a:tabLst/>
        <a:defRPr sz="1400" kern="1200">
          <a:solidFill>
            <a:srgbClr val="404040"/>
          </a:solidFill>
          <a:latin typeface="Arial Narrow" panose="020B0606020202030204" pitchFamily="34" charset="0"/>
          <a:ea typeface="+mn-ea"/>
          <a:cs typeface="+mn-cs"/>
        </a:defRPr>
      </a:lvl4pPr>
      <a:lvl5pPr marL="2057297" indent="-228588" algn="l" defTabSz="914355" rtl="0" eaLnBrk="1" latinLnBrk="0" hangingPunct="1">
        <a:spcBef>
          <a:spcPct val="20000"/>
        </a:spcBef>
        <a:buClr>
          <a:schemeClr val="tx2"/>
        </a:buClr>
        <a:buFont typeface="Wingdings" panose="05000000000000000000" pitchFamily="2" charset="2"/>
        <a:buChar char="§"/>
        <a:defRPr sz="1200" kern="1200">
          <a:solidFill>
            <a:schemeClr val="tx1"/>
          </a:solidFill>
          <a:latin typeface="+mn-lt"/>
          <a:ea typeface="+mn-ea"/>
          <a:cs typeface="+mn-cs"/>
        </a:defRPr>
      </a:lvl5pPr>
      <a:lvl6pPr marL="2514474"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2"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9"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65.png"/></Relationships>
</file>

<file path=ppt/slides/_rels/slide14.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67.png"/></Relationships>
</file>

<file path=ppt/slides/_rels/slide1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7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560876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E0B59D-A3C7-529C-6D0B-7129902EB9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378950-1CB4-05D9-9B72-B10B797A8F79}"/>
              </a:ext>
            </a:extLst>
          </p:cNvPr>
          <p:cNvSpPr>
            <a:spLocks noGrp="1"/>
          </p:cNvSpPr>
          <p:nvPr>
            <p:ph type="title"/>
          </p:nvPr>
        </p:nvSpPr>
        <p:spPr>
          <a:xfrm>
            <a:off x="598932" y="1110072"/>
            <a:ext cx="7946136" cy="400050"/>
          </a:xfrm>
        </p:spPr>
        <p:txBody>
          <a:bodyPr>
            <a:normAutofit fontScale="90000"/>
          </a:bodyPr>
          <a:lstStyle/>
          <a:p>
            <a:r>
              <a:rPr lang="en-US" dirty="0"/>
              <a:t>Simply Reliable</a:t>
            </a:r>
          </a:p>
        </p:txBody>
      </p:sp>
      <p:sp>
        <p:nvSpPr>
          <p:cNvPr id="4" name="Content Placeholder 3">
            <a:extLst>
              <a:ext uri="{FF2B5EF4-FFF2-40B4-BE49-F238E27FC236}">
                <a16:creationId xmlns:a16="http://schemas.microsoft.com/office/drawing/2014/main" id="{24A66D6F-7D43-B60E-2336-F4BC127AFCCA}"/>
              </a:ext>
            </a:extLst>
          </p:cNvPr>
          <p:cNvSpPr>
            <a:spLocks noGrp="1"/>
          </p:cNvSpPr>
          <p:nvPr>
            <p:ph sz="half" idx="2"/>
          </p:nvPr>
        </p:nvSpPr>
        <p:spPr>
          <a:xfrm>
            <a:off x="598932" y="1625326"/>
            <a:ext cx="7946136" cy="1636544"/>
          </a:xfrm>
        </p:spPr>
        <p:txBody>
          <a:bodyPr/>
          <a:lstStyle/>
          <a:p>
            <a:r>
              <a:rPr lang="en-US" sz="1400" dirty="0"/>
              <a:t>Outstanding drive performance means loading trailers for transport is significantly improved.</a:t>
            </a:r>
            <a:br>
              <a:rPr lang="en-US" sz="1400" dirty="0"/>
            </a:br>
            <a:endParaRPr lang="en-US" sz="1400" dirty="0"/>
          </a:p>
          <a:p>
            <a:r>
              <a:rPr lang="en-US" sz="1400" dirty="0"/>
              <a:t>All components are protected whether it be from</a:t>
            </a:r>
            <a:br>
              <a:rPr lang="en-US" sz="1400" dirty="0"/>
            </a:br>
            <a:r>
              <a:rPr lang="en-US" sz="1400" dirty="0"/>
              <a:t>water ingress or falling debris so you know the</a:t>
            </a:r>
            <a:br>
              <a:rPr lang="en-US" sz="1400" dirty="0"/>
            </a:br>
            <a:r>
              <a:rPr lang="en-US" sz="1400" dirty="0"/>
              <a:t>SJ30 ARJE is fit for typical rental applications.</a:t>
            </a:r>
            <a:br>
              <a:rPr lang="en-US" sz="1400" dirty="0"/>
            </a:br>
            <a:endParaRPr lang="en-US" sz="1400" dirty="0"/>
          </a:p>
          <a:p>
            <a:r>
              <a:rPr lang="en-US" sz="1400" dirty="0"/>
              <a:t>An </a:t>
            </a:r>
            <a:r>
              <a:rPr lang="en-US" sz="1400" dirty="0" err="1"/>
              <a:t>optimised</a:t>
            </a:r>
            <a:r>
              <a:rPr lang="en-US" sz="1400" dirty="0"/>
              <a:t> hydraulic system provides multi</a:t>
            </a:r>
            <a:br>
              <a:rPr lang="en-US" sz="1400" dirty="0"/>
            </a:br>
            <a:r>
              <a:rPr lang="en-US" sz="1400" dirty="0"/>
              <a:t>function capability for riser, boom, jib and</a:t>
            </a:r>
            <a:br>
              <a:rPr lang="en-US" sz="1400" dirty="0"/>
            </a:br>
            <a:r>
              <a:rPr lang="en-US" sz="1400" dirty="0"/>
              <a:t>platform rotation functions which promotes</a:t>
            </a:r>
            <a:br>
              <a:rPr lang="en-US" sz="1400" dirty="0"/>
            </a:br>
            <a:r>
              <a:rPr lang="en-US" sz="1400" dirty="0"/>
              <a:t>improved productivity.</a:t>
            </a:r>
            <a:br>
              <a:rPr lang="en-US" sz="1400" dirty="0"/>
            </a:br>
            <a:endParaRPr lang="en-US" sz="1400" dirty="0"/>
          </a:p>
          <a:p>
            <a:r>
              <a:rPr lang="en-US" sz="1400" dirty="0"/>
              <a:t>Exceptional efficiency via a variable speed</a:t>
            </a:r>
            <a:br>
              <a:rPr lang="en-US" sz="1400" dirty="0"/>
            </a:br>
            <a:r>
              <a:rPr lang="en-US" sz="1400" dirty="0"/>
              <a:t>system pump, reduced weight, optimized</a:t>
            </a:r>
            <a:br>
              <a:rPr lang="en-US" sz="1400" dirty="0"/>
            </a:br>
            <a:r>
              <a:rPr lang="en-US" sz="1400" dirty="0"/>
              <a:t>battery selection and the utilization of gravity</a:t>
            </a:r>
            <a:br>
              <a:rPr lang="en-US" sz="1400" dirty="0"/>
            </a:br>
            <a:r>
              <a:rPr lang="en-US" sz="1400" dirty="0"/>
              <a:t>for riser lowering.</a:t>
            </a:r>
          </a:p>
        </p:txBody>
      </p:sp>
      <p:pic>
        <p:nvPicPr>
          <p:cNvPr id="13" name="Picture 12">
            <a:extLst>
              <a:ext uri="{FF2B5EF4-FFF2-40B4-BE49-F238E27FC236}">
                <a16:creationId xmlns:a16="http://schemas.microsoft.com/office/drawing/2014/main" id="{A7BE4A3C-97D4-3C2D-BA6F-CE3A1D69E7BE}"/>
              </a:ext>
            </a:extLst>
          </p:cNvPr>
          <p:cNvPicPr>
            <a:picLocks noChangeAspect="1"/>
          </p:cNvPicPr>
          <p:nvPr/>
        </p:nvPicPr>
        <p:blipFill>
          <a:blip r:embed="rId3"/>
          <a:stretch>
            <a:fillRect/>
          </a:stretch>
        </p:blipFill>
        <p:spPr>
          <a:xfrm>
            <a:off x="5011338" y="2674059"/>
            <a:ext cx="3856891" cy="1925237"/>
          </a:xfrm>
          <a:prstGeom prst="rect">
            <a:avLst/>
          </a:prstGeom>
          <a:effectLst>
            <a:softEdge rad="317500"/>
          </a:effectLst>
        </p:spPr>
      </p:pic>
    </p:spTree>
    <p:extLst>
      <p:ext uri="{BB962C8B-B14F-4D97-AF65-F5344CB8AC3E}">
        <p14:creationId xmlns:p14="http://schemas.microsoft.com/office/powerpoint/2010/main" val="6590721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7BD24A-A0E9-2A97-222B-C6A47B6B38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23F7C9-30A4-F1C6-746C-A88DF86F4D28}"/>
              </a:ext>
            </a:extLst>
          </p:cNvPr>
          <p:cNvSpPr>
            <a:spLocks noGrp="1"/>
          </p:cNvSpPr>
          <p:nvPr>
            <p:ph type="title"/>
          </p:nvPr>
        </p:nvSpPr>
        <p:spPr>
          <a:xfrm>
            <a:off x="598932" y="964929"/>
            <a:ext cx="7946136" cy="400050"/>
          </a:xfrm>
        </p:spPr>
        <p:txBody>
          <a:bodyPr>
            <a:normAutofit fontScale="90000"/>
          </a:bodyPr>
          <a:lstStyle/>
          <a:p>
            <a:r>
              <a:rPr lang="en-US" dirty="0"/>
              <a:t>Rotating Jib</a:t>
            </a:r>
          </a:p>
        </p:txBody>
      </p:sp>
      <p:sp>
        <p:nvSpPr>
          <p:cNvPr id="4" name="Content Placeholder 3">
            <a:extLst>
              <a:ext uri="{FF2B5EF4-FFF2-40B4-BE49-F238E27FC236}">
                <a16:creationId xmlns:a16="http://schemas.microsoft.com/office/drawing/2014/main" id="{37A864D2-F151-E55A-0A92-D512D59ADA0F}"/>
              </a:ext>
            </a:extLst>
          </p:cNvPr>
          <p:cNvSpPr>
            <a:spLocks noGrp="1"/>
          </p:cNvSpPr>
          <p:nvPr>
            <p:ph sz="half" idx="2"/>
          </p:nvPr>
        </p:nvSpPr>
        <p:spPr>
          <a:xfrm>
            <a:off x="598932" y="1625326"/>
            <a:ext cx="7946136" cy="1636544"/>
          </a:xfrm>
        </p:spPr>
        <p:txBody>
          <a:bodyPr/>
          <a:lstStyle/>
          <a:p>
            <a:r>
              <a:rPr lang="en-US" sz="1600" dirty="0"/>
              <a:t>The SJ30 ARJE (Articulating Rotating Jib Electric Boom) offers a working height of 11 m, and horizontal outreach of 6.25 m. Ideal for warehouse, manufacturing and industrial settings that require up and over clearance in tight, confined spaces, the SJ30 ARJE has a width of 1.19 m and up and over clearance of 4 m.</a:t>
            </a:r>
            <a:endParaRPr lang="en-US" sz="1400" dirty="0"/>
          </a:p>
        </p:txBody>
      </p:sp>
      <p:pic>
        <p:nvPicPr>
          <p:cNvPr id="6" name="Picture 5">
            <a:extLst>
              <a:ext uri="{FF2B5EF4-FFF2-40B4-BE49-F238E27FC236}">
                <a16:creationId xmlns:a16="http://schemas.microsoft.com/office/drawing/2014/main" id="{849032D2-E308-AE61-E591-55026D0FE71A}"/>
              </a:ext>
            </a:extLst>
          </p:cNvPr>
          <p:cNvPicPr>
            <a:picLocks noChangeAspect="1"/>
          </p:cNvPicPr>
          <p:nvPr/>
        </p:nvPicPr>
        <p:blipFill>
          <a:blip r:embed="rId3"/>
          <a:stretch>
            <a:fillRect/>
          </a:stretch>
        </p:blipFill>
        <p:spPr>
          <a:xfrm>
            <a:off x="1892174" y="2868231"/>
            <a:ext cx="5533823" cy="2079326"/>
          </a:xfrm>
          <a:prstGeom prst="rect">
            <a:avLst/>
          </a:prstGeom>
        </p:spPr>
      </p:pic>
    </p:spTree>
    <p:extLst>
      <p:ext uri="{BB962C8B-B14F-4D97-AF65-F5344CB8AC3E}">
        <p14:creationId xmlns:p14="http://schemas.microsoft.com/office/powerpoint/2010/main" val="28635669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99E7B8-9AE9-151A-025A-A30C9544EC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559FD7-D342-1263-764A-4473ADF7F056}"/>
              </a:ext>
            </a:extLst>
          </p:cNvPr>
          <p:cNvSpPr>
            <a:spLocks noGrp="1"/>
          </p:cNvSpPr>
          <p:nvPr>
            <p:ph type="title"/>
          </p:nvPr>
        </p:nvSpPr>
        <p:spPr>
          <a:xfrm>
            <a:off x="598932" y="964929"/>
            <a:ext cx="7946136" cy="400050"/>
          </a:xfrm>
        </p:spPr>
        <p:txBody>
          <a:bodyPr>
            <a:normAutofit fontScale="90000"/>
          </a:bodyPr>
          <a:lstStyle/>
          <a:p>
            <a:r>
              <a:rPr lang="en-US" dirty="0"/>
              <a:t>Skyjack SJ30ARJE</a:t>
            </a:r>
          </a:p>
        </p:txBody>
      </p:sp>
      <p:sp>
        <p:nvSpPr>
          <p:cNvPr id="4" name="Content Placeholder 3">
            <a:extLst>
              <a:ext uri="{FF2B5EF4-FFF2-40B4-BE49-F238E27FC236}">
                <a16:creationId xmlns:a16="http://schemas.microsoft.com/office/drawing/2014/main" id="{57A77DA1-A693-D5E4-91C6-0C3E28449B30}"/>
              </a:ext>
            </a:extLst>
          </p:cNvPr>
          <p:cNvSpPr>
            <a:spLocks noGrp="1"/>
          </p:cNvSpPr>
          <p:nvPr>
            <p:ph sz="half" idx="2"/>
          </p:nvPr>
        </p:nvSpPr>
        <p:spPr>
          <a:xfrm>
            <a:off x="598932" y="1364979"/>
            <a:ext cx="7946136" cy="1636544"/>
          </a:xfrm>
        </p:spPr>
        <p:txBody>
          <a:bodyPr/>
          <a:lstStyle/>
          <a:p>
            <a:r>
              <a:rPr lang="en-US" dirty="0"/>
              <a:t>Direct AC electric drive.</a:t>
            </a:r>
          </a:p>
          <a:p>
            <a:r>
              <a:rPr lang="en-US" dirty="0"/>
              <a:t>Variable speed electric wheel motors.</a:t>
            </a:r>
          </a:p>
          <a:p>
            <a:r>
              <a:rPr lang="en-US" dirty="0"/>
              <a:t>35% gradeability.</a:t>
            </a:r>
          </a:p>
          <a:p>
            <a:r>
              <a:rPr lang="en-US" dirty="0"/>
              <a:t>Dual spring applied, electromagnetically released brakes.</a:t>
            </a:r>
          </a:p>
          <a:p>
            <a:r>
              <a:rPr lang="en-US" dirty="0"/>
              <a:t>Regenerative braking.</a:t>
            </a:r>
          </a:p>
          <a:p>
            <a:r>
              <a:rPr lang="en-US" dirty="0"/>
              <a:t>Speed and angle sensing traction control.</a:t>
            </a:r>
          </a:p>
          <a:p>
            <a:r>
              <a:rPr lang="en-US" dirty="0"/>
              <a:t>Direction sensing drive and steer controls.</a:t>
            </a:r>
          </a:p>
          <a:p>
            <a:r>
              <a:rPr lang="en-US" dirty="0"/>
              <a:t>True vertical rise.</a:t>
            </a:r>
          </a:p>
          <a:p>
            <a:r>
              <a:rPr lang="en-US" dirty="0"/>
              <a:t>28 mph (12.5 m/s) wind rating.</a:t>
            </a:r>
          </a:p>
          <a:p>
            <a:r>
              <a:rPr lang="en-US" dirty="0"/>
              <a:t>DC Powered emergency lowering.</a:t>
            </a:r>
          </a:p>
          <a:p>
            <a:r>
              <a:rPr lang="en-US" dirty="0"/>
              <a:t>Secondary guarding (electrical).</a:t>
            </a:r>
            <a:endParaRPr lang="en-US" sz="1400" dirty="0"/>
          </a:p>
        </p:txBody>
      </p:sp>
      <p:pic>
        <p:nvPicPr>
          <p:cNvPr id="3" name="Picture 2">
            <a:extLst>
              <a:ext uri="{FF2B5EF4-FFF2-40B4-BE49-F238E27FC236}">
                <a16:creationId xmlns:a16="http://schemas.microsoft.com/office/drawing/2014/main" id="{98CFFC63-1973-3126-5DEA-FFC00620474E}"/>
              </a:ext>
            </a:extLst>
          </p:cNvPr>
          <p:cNvPicPr>
            <a:picLocks noChangeAspect="1"/>
          </p:cNvPicPr>
          <p:nvPr/>
        </p:nvPicPr>
        <p:blipFill>
          <a:blip r:embed="rId3"/>
          <a:stretch>
            <a:fillRect/>
          </a:stretch>
        </p:blipFill>
        <p:spPr>
          <a:xfrm>
            <a:off x="5239658" y="2518325"/>
            <a:ext cx="3788156" cy="2625175"/>
          </a:xfrm>
          <a:prstGeom prst="rect">
            <a:avLst/>
          </a:prstGeom>
          <a:effectLst>
            <a:softEdge rad="63500"/>
          </a:effectLst>
        </p:spPr>
      </p:pic>
    </p:spTree>
    <p:extLst>
      <p:ext uri="{BB962C8B-B14F-4D97-AF65-F5344CB8AC3E}">
        <p14:creationId xmlns:p14="http://schemas.microsoft.com/office/powerpoint/2010/main" val="29089285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rcRect t="10310" b="17500"/>
          <a:stretch/>
        </p:blipFill>
        <p:spPr>
          <a:xfrm>
            <a:off x="1" y="569068"/>
            <a:ext cx="9143999" cy="4574432"/>
          </a:xfrm>
          <a:prstGeom prst="rect">
            <a:avLst/>
          </a:prstGeom>
        </p:spPr>
      </p:pic>
      <p:sp>
        <p:nvSpPr>
          <p:cNvPr id="9" name="Rounded Rectangle 8"/>
          <p:cNvSpPr/>
          <p:nvPr/>
        </p:nvSpPr>
        <p:spPr>
          <a:xfrm>
            <a:off x="505884" y="3531895"/>
            <a:ext cx="3346450" cy="1290011"/>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663509" y="3703268"/>
            <a:ext cx="3324293" cy="738664"/>
          </a:xfrm>
          <a:prstGeom prst="rect">
            <a:avLst/>
          </a:prstGeom>
          <a:noFill/>
        </p:spPr>
        <p:txBody>
          <a:bodyPr wrap="square" rtlCol="0">
            <a:spAutoFit/>
          </a:bodyPr>
          <a:lstStyle/>
          <a:p>
            <a:r>
              <a:rPr lang="en-US" sz="2100" baseline="30000" dirty="0">
                <a:solidFill>
                  <a:srgbClr val="5F5F5F"/>
                </a:solidFill>
              </a:rPr>
              <a:t>Keeps boom drive controls in the orientation of the boom regardless of position of the turret over chassis. </a:t>
            </a:r>
          </a:p>
        </p:txBody>
      </p:sp>
      <p:sp>
        <p:nvSpPr>
          <p:cNvPr id="8" name="TextBox 7"/>
          <p:cNvSpPr txBox="1"/>
          <p:nvPr/>
        </p:nvSpPr>
        <p:spPr>
          <a:xfrm>
            <a:off x="683879" y="4500285"/>
            <a:ext cx="2104115" cy="338554"/>
          </a:xfrm>
          <a:prstGeom prst="rect">
            <a:avLst/>
          </a:prstGeom>
          <a:noFill/>
        </p:spPr>
        <p:txBody>
          <a:bodyPr wrap="square" rtlCol="0">
            <a:spAutoFit/>
          </a:bodyPr>
          <a:lstStyle/>
          <a:p>
            <a:r>
              <a:rPr lang="en-US" sz="2400" b="1" baseline="30000" dirty="0">
                <a:solidFill>
                  <a:srgbClr val="E63C2F"/>
                </a:solidFill>
              </a:rPr>
              <a:t>On all booms</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2698" y="321595"/>
            <a:ext cx="2568453" cy="496154"/>
          </a:xfrm>
          <a:prstGeom prst="rect">
            <a:avLst/>
          </a:prstGeom>
        </p:spPr>
      </p:pic>
    </p:spTree>
    <p:extLst>
      <p:ext uri="{BB962C8B-B14F-4D97-AF65-F5344CB8AC3E}">
        <p14:creationId xmlns:p14="http://schemas.microsoft.com/office/powerpoint/2010/main" val="99757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rcRect t="970" b="6404"/>
          <a:stretch/>
        </p:blipFill>
        <p:spPr>
          <a:xfrm>
            <a:off x="-1071" y="0"/>
            <a:ext cx="7397396" cy="5143500"/>
          </a:xfrm>
          <a:prstGeom prst="rect">
            <a:avLst/>
          </a:prstGeom>
        </p:spPr>
      </p:pic>
      <p:sp>
        <p:nvSpPr>
          <p:cNvPr id="5" name="Rounded Rectangle 4"/>
          <p:cNvSpPr/>
          <p:nvPr/>
        </p:nvSpPr>
        <p:spPr>
          <a:xfrm>
            <a:off x="4885182" y="3509434"/>
            <a:ext cx="3346450" cy="1290011"/>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914129" y="3663874"/>
            <a:ext cx="3103805" cy="738664"/>
          </a:xfrm>
          <a:prstGeom prst="rect">
            <a:avLst/>
          </a:prstGeom>
          <a:noFill/>
        </p:spPr>
        <p:txBody>
          <a:bodyPr wrap="square" rtlCol="0">
            <a:spAutoFit/>
          </a:bodyPr>
          <a:lstStyle/>
          <a:p>
            <a:r>
              <a:rPr lang="en-US" sz="2100" baseline="30000" dirty="0">
                <a:solidFill>
                  <a:srgbClr val="5F5F5F"/>
                </a:solidFill>
              </a:rPr>
              <a:t>Ensures that the riser and main pivot point connecting the fly boom to the riser travel in a straight vertical line.</a:t>
            </a:r>
          </a:p>
        </p:txBody>
      </p:sp>
      <p:sp>
        <p:nvSpPr>
          <p:cNvPr id="8" name="TextBox 7"/>
          <p:cNvSpPr txBox="1"/>
          <p:nvPr/>
        </p:nvSpPr>
        <p:spPr>
          <a:xfrm>
            <a:off x="4920918" y="4460891"/>
            <a:ext cx="2905206" cy="338554"/>
          </a:xfrm>
          <a:prstGeom prst="rect">
            <a:avLst/>
          </a:prstGeom>
          <a:noFill/>
        </p:spPr>
        <p:txBody>
          <a:bodyPr wrap="square" rtlCol="0">
            <a:spAutoFit/>
          </a:bodyPr>
          <a:lstStyle/>
          <a:p>
            <a:r>
              <a:rPr lang="en-US" sz="2400" b="1" baseline="30000" dirty="0">
                <a:solidFill>
                  <a:srgbClr val="E63C2F"/>
                </a:solidFill>
              </a:rPr>
              <a:t>On all Articulated Booms</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2698" y="320285"/>
            <a:ext cx="2258573" cy="497463"/>
          </a:xfrm>
          <a:prstGeom prst="rect">
            <a:avLst/>
          </a:prstGeom>
        </p:spPr>
      </p:pic>
    </p:spTree>
    <p:extLst>
      <p:ext uri="{BB962C8B-B14F-4D97-AF65-F5344CB8AC3E}">
        <p14:creationId xmlns:p14="http://schemas.microsoft.com/office/powerpoint/2010/main" val="35373365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BDBE4EC-8828-E967-0516-492A7364E0C4}"/>
              </a:ext>
            </a:extLst>
          </p:cNvPr>
          <p:cNvPicPr>
            <a:picLocks noChangeAspect="1"/>
          </p:cNvPicPr>
          <p:nvPr/>
        </p:nvPicPr>
        <p:blipFill>
          <a:blip r:embed="rId3"/>
          <a:srcRect r="2473"/>
          <a:stretch/>
        </p:blipFill>
        <p:spPr>
          <a:xfrm>
            <a:off x="604285" y="1085630"/>
            <a:ext cx="7720565" cy="3143689"/>
          </a:xfrm>
          <a:prstGeom prst="rect">
            <a:avLst/>
          </a:prstGeom>
          <a:effectLst>
            <a:softEdge rad="63500"/>
          </a:effectLst>
        </p:spPr>
      </p:pic>
      <p:sp>
        <p:nvSpPr>
          <p:cNvPr id="3" name="TextBox 2">
            <a:extLst>
              <a:ext uri="{FF2B5EF4-FFF2-40B4-BE49-F238E27FC236}">
                <a16:creationId xmlns:a16="http://schemas.microsoft.com/office/drawing/2014/main" id="{6638D68C-54F3-96BF-4EF2-931428AFEA7E}"/>
              </a:ext>
            </a:extLst>
          </p:cNvPr>
          <p:cNvSpPr txBox="1"/>
          <p:nvPr/>
        </p:nvSpPr>
        <p:spPr>
          <a:xfrm>
            <a:off x="1078994" y="2571750"/>
            <a:ext cx="2446933" cy="1015663"/>
          </a:xfrm>
          <a:prstGeom prst="rect">
            <a:avLst/>
          </a:prstGeom>
          <a:solidFill>
            <a:schemeClr val="bg1"/>
          </a:solidFill>
        </p:spPr>
        <p:txBody>
          <a:bodyPr wrap="square">
            <a:spAutoFit/>
          </a:bodyPr>
          <a:lstStyle/>
          <a:p>
            <a:r>
              <a:rPr lang="en-US" sz="1000" dirty="0">
                <a:latin typeface="Arial" panose="020B0604020202020204" pitchFamily="34" charset="0"/>
                <a:cs typeface="Arial" panose="020B0604020202020204" pitchFamily="34" charset="0"/>
              </a:rPr>
              <a:t>On each Skyjack machine a QR code provides operators access to critical machine information, including the machine’s current state of health, pre-use inspection guides, and familiarization materials. </a:t>
            </a:r>
          </a:p>
        </p:txBody>
      </p:sp>
    </p:spTree>
    <p:extLst>
      <p:ext uri="{BB962C8B-B14F-4D97-AF65-F5344CB8AC3E}">
        <p14:creationId xmlns:p14="http://schemas.microsoft.com/office/powerpoint/2010/main" val="34586505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41BEBF-C484-51B1-AC67-D968919D2A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B634DF-2F83-814C-41C2-27F2A94931FA}"/>
              </a:ext>
            </a:extLst>
          </p:cNvPr>
          <p:cNvSpPr>
            <a:spLocks noGrp="1"/>
          </p:cNvSpPr>
          <p:nvPr>
            <p:ph type="title"/>
          </p:nvPr>
        </p:nvSpPr>
        <p:spPr>
          <a:xfrm>
            <a:off x="512063" y="1105891"/>
            <a:ext cx="7946136" cy="400050"/>
          </a:xfrm>
        </p:spPr>
        <p:txBody>
          <a:bodyPr>
            <a:normAutofit fontScale="90000"/>
          </a:bodyPr>
          <a:lstStyle/>
          <a:p>
            <a:r>
              <a:rPr lang="en-US" dirty="0"/>
              <a:t>Elevate Telematics</a:t>
            </a:r>
          </a:p>
        </p:txBody>
      </p:sp>
      <p:pic>
        <p:nvPicPr>
          <p:cNvPr id="7" name="Picture 6">
            <a:extLst>
              <a:ext uri="{FF2B5EF4-FFF2-40B4-BE49-F238E27FC236}">
                <a16:creationId xmlns:a16="http://schemas.microsoft.com/office/drawing/2014/main" id="{C3E6F9B8-9627-2B85-5EF8-30F040C79F79}"/>
              </a:ext>
            </a:extLst>
          </p:cNvPr>
          <p:cNvPicPr>
            <a:picLocks noChangeAspect="1"/>
          </p:cNvPicPr>
          <p:nvPr/>
        </p:nvPicPr>
        <p:blipFill>
          <a:blip r:embed="rId3"/>
          <a:stretch>
            <a:fillRect/>
          </a:stretch>
        </p:blipFill>
        <p:spPr>
          <a:xfrm>
            <a:off x="1660552" y="1596616"/>
            <a:ext cx="6064302" cy="3424547"/>
          </a:xfrm>
          <a:prstGeom prst="rect">
            <a:avLst/>
          </a:prstGeom>
        </p:spPr>
      </p:pic>
    </p:spTree>
    <p:extLst>
      <p:ext uri="{BB962C8B-B14F-4D97-AF65-F5344CB8AC3E}">
        <p14:creationId xmlns:p14="http://schemas.microsoft.com/office/powerpoint/2010/main" val="29800279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6112B1-88C3-910D-AFF8-D4207AA946B6}"/>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379321CB-8E9C-6B78-CC48-9A0BD218C261}"/>
              </a:ext>
            </a:extLst>
          </p:cNvPr>
          <p:cNvPicPr>
            <a:picLocks noChangeAspect="1"/>
          </p:cNvPicPr>
          <p:nvPr/>
        </p:nvPicPr>
        <p:blipFill>
          <a:blip r:embed="rId3"/>
          <a:stretch>
            <a:fillRect/>
          </a:stretch>
        </p:blipFill>
        <p:spPr>
          <a:xfrm>
            <a:off x="309277" y="796538"/>
            <a:ext cx="4086795" cy="628738"/>
          </a:xfrm>
          <a:prstGeom prst="rect">
            <a:avLst/>
          </a:prstGeom>
        </p:spPr>
      </p:pic>
      <p:sp>
        <p:nvSpPr>
          <p:cNvPr id="12" name="Content Placeholder 3">
            <a:extLst>
              <a:ext uri="{FF2B5EF4-FFF2-40B4-BE49-F238E27FC236}">
                <a16:creationId xmlns:a16="http://schemas.microsoft.com/office/drawing/2014/main" id="{EA854488-AD8C-2678-536A-0AC3692A60FE}"/>
              </a:ext>
            </a:extLst>
          </p:cNvPr>
          <p:cNvSpPr>
            <a:spLocks noGrp="1"/>
          </p:cNvSpPr>
          <p:nvPr>
            <p:ph sz="half" idx="2"/>
          </p:nvPr>
        </p:nvSpPr>
        <p:spPr>
          <a:xfrm>
            <a:off x="585215" y="1923048"/>
            <a:ext cx="7946136" cy="1636544"/>
          </a:xfrm>
        </p:spPr>
        <p:txBody>
          <a:bodyPr/>
          <a:lstStyle/>
          <a:p>
            <a:r>
              <a:rPr lang="en-US" dirty="0"/>
              <a:t>Pipe Rack.</a:t>
            </a:r>
          </a:p>
          <a:p>
            <a:r>
              <a:rPr lang="en-US" dirty="0"/>
              <a:t>Tool Caddy.</a:t>
            </a:r>
          </a:p>
        </p:txBody>
      </p:sp>
    </p:spTree>
    <p:extLst>
      <p:ext uri="{BB962C8B-B14F-4D97-AF65-F5344CB8AC3E}">
        <p14:creationId xmlns:p14="http://schemas.microsoft.com/office/powerpoint/2010/main" val="28339557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3AC058-D1EB-7B52-4ED4-59EF43F358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DE7493-4476-6868-75F0-56045FA91667}"/>
              </a:ext>
            </a:extLst>
          </p:cNvPr>
          <p:cNvSpPr>
            <a:spLocks noGrp="1"/>
          </p:cNvSpPr>
          <p:nvPr>
            <p:ph type="title"/>
          </p:nvPr>
        </p:nvSpPr>
        <p:spPr>
          <a:xfrm>
            <a:off x="598932" y="1436643"/>
            <a:ext cx="7946136" cy="400050"/>
          </a:xfrm>
        </p:spPr>
        <p:txBody>
          <a:bodyPr>
            <a:normAutofit fontScale="90000"/>
          </a:bodyPr>
          <a:lstStyle/>
          <a:p>
            <a:r>
              <a:rPr lang="en-US" dirty="0"/>
              <a:t>Options</a:t>
            </a:r>
          </a:p>
        </p:txBody>
      </p:sp>
      <p:sp>
        <p:nvSpPr>
          <p:cNvPr id="3" name="Content Placeholder 3">
            <a:extLst>
              <a:ext uri="{FF2B5EF4-FFF2-40B4-BE49-F238E27FC236}">
                <a16:creationId xmlns:a16="http://schemas.microsoft.com/office/drawing/2014/main" id="{310DEB1E-29C3-460D-97BF-401BD7682234}"/>
              </a:ext>
            </a:extLst>
          </p:cNvPr>
          <p:cNvSpPr txBox="1">
            <a:spLocks/>
          </p:cNvSpPr>
          <p:nvPr/>
        </p:nvSpPr>
        <p:spPr>
          <a:xfrm>
            <a:off x="585215" y="1923048"/>
            <a:ext cx="7946136" cy="1636544"/>
          </a:xfrm>
          <a:prstGeom prst="rect">
            <a:avLst/>
          </a:prstGeom>
        </p:spPr>
        <p:txBody>
          <a:bodyPr/>
          <a:lstStyle>
            <a:lvl1pPr marL="342900" indent="-342900" algn="l" rtl="0" eaLnBrk="0" fontAlgn="base" hangingPunct="0">
              <a:spcBef>
                <a:spcPct val="20000"/>
              </a:spcBef>
              <a:spcAft>
                <a:spcPct val="0"/>
              </a:spcAft>
              <a:buClr>
                <a:srgbClr val="FF4C00"/>
              </a:buClr>
              <a:buFont typeface="Wingdings" pitchFamily="2" charset="2"/>
              <a:buChar char="§"/>
              <a:defRPr sz="1600" kern="1200">
                <a:solidFill>
                  <a:schemeClr val="tx1"/>
                </a:solidFill>
                <a:latin typeface="Arial" pitchFamily="34" charset="0"/>
                <a:ea typeface="MS PGothic" pitchFamily="34" charset="-128"/>
                <a:cs typeface="Arial" pitchFamily="34" charset="0"/>
              </a:defRPr>
            </a:lvl1pPr>
            <a:lvl2pPr marL="742950" indent="-285750" algn="l" rtl="0" eaLnBrk="0" fontAlgn="base" hangingPunct="0">
              <a:spcBef>
                <a:spcPct val="20000"/>
              </a:spcBef>
              <a:spcAft>
                <a:spcPct val="0"/>
              </a:spcAft>
              <a:buClr>
                <a:srgbClr val="FF4C00"/>
              </a:buClr>
              <a:buFont typeface="Wingdings" pitchFamily="2" charset="2"/>
              <a:buChar char="§"/>
              <a:defRPr sz="1400" kern="1200">
                <a:solidFill>
                  <a:schemeClr val="tx1"/>
                </a:solidFill>
                <a:latin typeface="Arial" pitchFamily="34" charset="0"/>
                <a:ea typeface="Arial" charset="0"/>
                <a:cs typeface="Arial" pitchFamily="34" charset="0"/>
              </a:defRPr>
            </a:lvl2pPr>
            <a:lvl3pPr marL="1143000" indent="-228600" algn="l" rtl="0" eaLnBrk="0" fontAlgn="base" hangingPunct="0">
              <a:spcBef>
                <a:spcPct val="20000"/>
              </a:spcBef>
              <a:spcAft>
                <a:spcPct val="0"/>
              </a:spcAft>
              <a:buClr>
                <a:srgbClr val="FF4C00"/>
              </a:buClr>
              <a:buFont typeface="Wingdings" pitchFamily="2" charset="2"/>
              <a:buChar char="§"/>
              <a:defRPr sz="1200" kern="1200">
                <a:solidFill>
                  <a:schemeClr val="tx1"/>
                </a:solidFill>
                <a:latin typeface="Arial" pitchFamily="34" charset="0"/>
                <a:ea typeface="Arial" charset="0"/>
                <a:cs typeface="Arial" pitchFamily="34" charset="0"/>
              </a:defRPr>
            </a:lvl3pPr>
            <a:lvl4pPr marL="1600200" indent="-228600" algn="l" rtl="0" eaLnBrk="0" fontAlgn="base" hangingPunct="0">
              <a:spcBef>
                <a:spcPct val="20000"/>
              </a:spcBef>
              <a:spcAft>
                <a:spcPct val="0"/>
              </a:spcAft>
              <a:buClr>
                <a:srgbClr val="FF4C00"/>
              </a:buClr>
              <a:buFont typeface="Wingdings" pitchFamily="2" charset="2"/>
              <a:buChar char="§"/>
              <a:defRPr sz="1000" kern="1200">
                <a:solidFill>
                  <a:schemeClr val="tx1"/>
                </a:solidFill>
                <a:latin typeface="Arial" pitchFamily="34" charset="0"/>
                <a:ea typeface="Arial" charset="0"/>
                <a:cs typeface="Arial" pitchFamily="34" charset="0"/>
              </a:defRPr>
            </a:lvl4pPr>
            <a:lvl5pPr marL="2057400" indent="-228600" algn="l" rtl="0" eaLnBrk="0" fontAlgn="base" hangingPunct="0">
              <a:spcBef>
                <a:spcPct val="20000"/>
              </a:spcBef>
              <a:spcAft>
                <a:spcPct val="0"/>
              </a:spcAft>
              <a:buClr>
                <a:srgbClr val="FF4C00"/>
              </a:buClr>
              <a:buFont typeface="Wingdings" pitchFamily="2" charset="2"/>
              <a:buChar char="§"/>
              <a:defRPr sz="1600"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r>
              <a:rPr lang="en-US" dirty="0"/>
              <a:t>Flashing light.</a:t>
            </a:r>
          </a:p>
          <a:p>
            <a:r>
              <a:rPr lang="en-US" dirty="0"/>
              <a:t>Airline to platform.</a:t>
            </a:r>
          </a:p>
          <a:p>
            <a:r>
              <a:rPr lang="en-US" dirty="0"/>
              <a:t>Control box cover.</a:t>
            </a:r>
          </a:p>
          <a:p>
            <a:r>
              <a:rPr lang="en-US" dirty="0"/>
              <a:t>Rear spring hinged entry gate.</a:t>
            </a:r>
          </a:p>
          <a:p>
            <a:r>
              <a:rPr lang="en-US" dirty="0"/>
              <a:t>Bio oil.</a:t>
            </a:r>
          </a:p>
          <a:p>
            <a:r>
              <a:rPr lang="en-US" dirty="0"/>
              <a:t>Non-destructive Testing</a:t>
            </a:r>
          </a:p>
          <a:p>
            <a:r>
              <a:rPr lang="en-US" dirty="0"/>
              <a:t>Telematics.</a:t>
            </a:r>
          </a:p>
          <a:p>
            <a:endParaRPr lang="en-US" dirty="0"/>
          </a:p>
        </p:txBody>
      </p:sp>
    </p:spTree>
    <p:extLst>
      <p:ext uri="{BB962C8B-B14F-4D97-AF65-F5344CB8AC3E}">
        <p14:creationId xmlns:p14="http://schemas.microsoft.com/office/powerpoint/2010/main" val="41462938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52523D-4805-A964-C979-F1BCEF6E2F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DD87DB-6E41-9420-4564-4E5342912DB5}"/>
              </a:ext>
            </a:extLst>
          </p:cNvPr>
          <p:cNvSpPr>
            <a:spLocks noGrp="1"/>
          </p:cNvSpPr>
          <p:nvPr>
            <p:ph type="title"/>
          </p:nvPr>
        </p:nvSpPr>
        <p:spPr/>
        <p:txBody>
          <a:bodyPr>
            <a:normAutofit fontScale="90000"/>
          </a:bodyPr>
          <a:lstStyle/>
          <a:p>
            <a:r>
              <a:rPr lang="en-US" dirty="0"/>
              <a:t>More Information</a:t>
            </a:r>
          </a:p>
        </p:txBody>
      </p:sp>
      <p:sp>
        <p:nvSpPr>
          <p:cNvPr id="3" name="Text Placeholder 2">
            <a:extLst>
              <a:ext uri="{FF2B5EF4-FFF2-40B4-BE49-F238E27FC236}">
                <a16:creationId xmlns:a16="http://schemas.microsoft.com/office/drawing/2014/main" id="{4E1C7888-9FB1-0A72-77F7-BAE41E2EAC0A}"/>
              </a:ext>
            </a:extLst>
          </p:cNvPr>
          <p:cNvSpPr>
            <a:spLocks noGrp="1"/>
          </p:cNvSpPr>
          <p:nvPr>
            <p:ph type="body" idx="1"/>
          </p:nvPr>
        </p:nvSpPr>
        <p:spPr>
          <a:xfrm>
            <a:off x="585215" y="1668158"/>
            <a:ext cx="7946136" cy="242918"/>
          </a:xfrm>
        </p:spPr>
        <p:txBody>
          <a:bodyPr/>
          <a:lstStyle/>
          <a:p>
            <a:r>
              <a:rPr lang="en-US" dirty="0"/>
              <a:t>www.skyjack.com</a:t>
            </a:r>
          </a:p>
        </p:txBody>
      </p:sp>
      <p:pic>
        <p:nvPicPr>
          <p:cNvPr id="5" name="Picture 4">
            <a:extLst>
              <a:ext uri="{FF2B5EF4-FFF2-40B4-BE49-F238E27FC236}">
                <a16:creationId xmlns:a16="http://schemas.microsoft.com/office/drawing/2014/main" id="{71068C65-6E94-5F9A-A1DD-B77E4139321C}"/>
              </a:ext>
            </a:extLst>
          </p:cNvPr>
          <p:cNvPicPr>
            <a:picLocks noChangeAspect="1"/>
          </p:cNvPicPr>
          <p:nvPr/>
        </p:nvPicPr>
        <p:blipFill>
          <a:blip r:embed="rId3"/>
          <a:stretch>
            <a:fillRect/>
          </a:stretch>
        </p:blipFill>
        <p:spPr>
          <a:xfrm>
            <a:off x="2159823" y="1873247"/>
            <a:ext cx="2984455" cy="3217010"/>
          </a:xfrm>
          <a:prstGeom prst="rect">
            <a:avLst/>
          </a:prstGeom>
        </p:spPr>
      </p:pic>
      <p:pic>
        <p:nvPicPr>
          <p:cNvPr id="9" name="Picture 8">
            <a:extLst>
              <a:ext uri="{FF2B5EF4-FFF2-40B4-BE49-F238E27FC236}">
                <a16:creationId xmlns:a16="http://schemas.microsoft.com/office/drawing/2014/main" id="{46CE929E-97C3-3F37-11D5-780844EBC51F}"/>
              </a:ext>
            </a:extLst>
          </p:cNvPr>
          <p:cNvPicPr>
            <a:picLocks noChangeAspect="1"/>
          </p:cNvPicPr>
          <p:nvPr/>
        </p:nvPicPr>
        <p:blipFill>
          <a:blip r:embed="rId4"/>
          <a:stretch>
            <a:fillRect/>
          </a:stretch>
        </p:blipFill>
        <p:spPr>
          <a:xfrm>
            <a:off x="5501279" y="301685"/>
            <a:ext cx="2435213" cy="3143124"/>
          </a:xfrm>
          <a:prstGeom prst="rect">
            <a:avLst/>
          </a:prstGeom>
        </p:spPr>
      </p:pic>
    </p:spTree>
    <p:extLst>
      <p:ext uri="{BB962C8B-B14F-4D97-AF65-F5344CB8AC3E}">
        <p14:creationId xmlns:p14="http://schemas.microsoft.com/office/powerpoint/2010/main" val="3645152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4210B2B-35DD-DFE2-CC3A-BF970C72CFC8}"/>
              </a:ext>
            </a:extLst>
          </p:cNvPr>
          <p:cNvSpPr>
            <a:spLocks noGrp="1"/>
          </p:cNvSpPr>
          <p:nvPr>
            <p:ph type="ctrTitle"/>
          </p:nvPr>
        </p:nvSpPr>
        <p:spPr>
          <a:xfrm>
            <a:off x="586410" y="1597821"/>
            <a:ext cx="4953000" cy="464788"/>
          </a:xfrm>
        </p:spPr>
        <p:txBody>
          <a:bodyPr>
            <a:normAutofit fontScale="90000"/>
          </a:bodyPr>
          <a:lstStyle/>
          <a:p>
            <a:r>
              <a:rPr lang="en-US" b="0" dirty="0"/>
              <a:t>Articulating Electric Booms</a:t>
            </a:r>
            <a:br>
              <a:rPr lang="en-US" b="0" dirty="0"/>
            </a:br>
            <a:r>
              <a:rPr lang="en-US" b="0" dirty="0"/>
              <a:t>SJ30 ARJE</a:t>
            </a:r>
          </a:p>
        </p:txBody>
      </p:sp>
    </p:spTree>
    <p:extLst>
      <p:ext uri="{BB962C8B-B14F-4D97-AF65-F5344CB8AC3E}">
        <p14:creationId xmlns:p14="http://schemas.microsoft.com/office/powerpoint/2010/main" val="27949932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38588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Content Placeholder 4"/>
          <p:cNvSpPr txBox="1">
            <a:spLocks/>
          </p:cNvSpPr>
          <p:nvPr/>
        </p:nvSpPr>
        <p:spPr bwMode="auto">
          <a:xfrm>
            <a:off x="793612" y="1462984"/>
            <a:ext cx="7402857" cy="2552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spcBef>
                <a:spcPct val="20000"/>
              </a:spcBef>
              <a:buClr>
                <a:srgbClr val="FF4C00"/>
              </a:buClr>
              <a:buFont typeface="Wingdings" panose="05000000000000000000" pitchFamily="2" charset="2"/>
              <a:buNone/>
            </a:pPr>
            <a:r>
              <a:rPr lang="en-US" altLang="en-US" sz="3200" dirty="0">
                <a:solidFill>
                  <a:srgbClr val="5F5F5F"/>
                </a:solidFill>
                <a:latin typeface="+mj-lt"/>
                <a:cs typeface="Arial" panose="020B0604020202020204" pitchFamily="34" charset="0"/>
              </a:rPr>
              <a:t>Skyjack proudly provides companies with quality-engineered, simple and reliable access and material handling equipment globally so they can maximize utilization and their return on investment.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5ED4CE-868E-E60D-0684-3E302FA7FA2A}"/>
              </a:ext>
            </a:extLst>
          </p:cNvPr>
          <p:cNvPicPr>
            <a:picLocks noChangeAspect="1"/>
          </p:cNvPicPr>
          <p:nvPr/>
        </p:nvPicPr>
        <p:blipFill>
          <a:blip r:embed="rId3"/>
          <a:stretch>
            <a:fillRect/>
          </a:stretch>
        </p:blipFill>
        <p:spPr>
          <a:xfrm>
            <a:off x="370889" y="728405"/>
            <a:ext cx="8402222" cy="3686690"/>
          </a:xfrm>
          <a:prstGeom prst="rect">
            <a:avLst/>
          </a:prstGeom>
        </p:spPr>
      </p:pic>
      <p:sp>
        <p:nvSpPr>
          <p:cNvPr id="9" name="TextBox 8"/>
          <p:cNvSpPr txBox="1">
            <a:spLocks noChangeArrowheads="1"/>
          </p:cNvSpPr>
          <p:nvPr/>
        </p:nvSpPr>
        <p:spPr bwMode="auto">
          <a:xfrm>
            <a:off x="1780363" y="3825332"/>
            <a:ext cx="6213475"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US" altLang="en-US" sz="4500" b="1">
                <a:solidFill>
                  <a:srgbClr val="5F5F5F"/>
                </a:solidFill>
              </a:rPr>
              <a:t>Simple, reliable products</a:t>
            </a:r>
          </a:p>
        </p:txBody>
      </p:sp>
      <p:pic>
        <p:nvPicPr>
          <p:cNvPr id="14340" name="Picture 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38126" y="-255588"/>
            <a:ext cx="1825625" cy="1095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7F2035-309C-691D-5E51-4BCBFD22660F}"/>
              </a:ext>
            </a:extLst>
          </p:cNvPr>
          <p:cNvSpPr/>
          <p:nvPr/>
        </p:nvSpPr>
        <p:spPr>
          <a:xfrm>
            <a:off x="212141" y="0"/>
            <a:ext cx="1880006" cy="67299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A61955F-8CC8-011E-4548-19680BAF6765}"/>
              </a:ext>
            </a:extLst>
          </p:cNvPr>
          <p:cNvPicPr>
            <a:picLocks noChangeAspect="1"/>
          </p:cNvPicPr>
          <p:nvPr/>
        </p:nvPicPr>
        <p:blipFill>
          <a:blip r:embed="rId2"/>
          <a:stretch>
            <a:fillRect/>
          </a:stretch>
        </p:blipFill>
        <p:spPr>
          <a:xfrm>
            <a:off x="1861984" y="0"/>
            <a:ext cx="5420032" cy="5143500"/>
          </a:xfrm>
          <a:prstGeom prst="rect">
            <a:avLst/>
          </a:prstGeom>
        </p:spPr>
      </p:pic>
    </p:spTree>
    <p:extLst>
      <p:ext uri="{BB962C8B-B14F-4D97-AF65-F5344CB8AC3E}">
        <p14:creationId xmlns:p14="http://schemas.microsoft.com/office/powerpoint/2010/main" val="22555363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CC450F9-3FF5-A49E-2095-3A12E30ED51B}"/>
              </a:ext>
            </a:extLst>
          </p:cNvPr>
          <p:cNvSpPr txBox="1"/>
          <p:nvPr/>
        </p:nvSpPr>
        <p:spPr>
          <a:xfrm>
            <a:off x="801012" y="2309036"/>
            <a:ext cx="7907730" cy="2144177"/>
          </a:xfrm>
          <a:prstGeom prst="rect">
            <a:avLst/>
          </a:prstGeom>
          <a:noFill/>
        </p:spPr>
        <p:txBody>
          <a:bodyPr wrap="square" rtlCol="0">
            <a:spAutoFit/>
          </a:bodyPr>
          <a:lstStyle/>
          <a:p>
            <a:pPr algn="ctr">
              <a:spcAft>
                <a:spcPts val="750"/>
              </a:spcAft>
            </a:pPr>
            <a:r>
              <a:rPr lang="en-US" sz="2000" dirty="0"/>
              <a:t>Along with offering competitive reach specifications, </a:t>
            </a:r>
            <a:r>
              <a:rPr lang="en-US" sz="2000" dirty="0" err="1"/>
              <a:t>Skyjack’s</a:t>
            </a:r>
            <a:r>
              <a:rPr lang="en-US" sz="2000" dirty="0"/>
              <a:t> SJ30 ARJE features exceptional drive and duty cycle performance.</a:t>
            </a:r>
          </a:p>
          <a:p>
            <a:pPr algn="ctr">
              <a:spcAft>
                <a:spcPts val="750"/>
              </a:spcAft>
            </a:pPr>
            <a:r>
              <a:rPr lang="en-US" sz="2000" dirty="0"/>
              <a:t> Increased duty cycles maximize the amount of work possible from a fully charged machine. </a:t>
            </a:r>
          </a:p>
          <a:p>
            <a:pPr algn="ctr">
              <a:spcAft>
                <a:spcPts val="750"/>
              </a:spcAft>
            </a:pPr>
            <a:r>
              <a:rPr lang="en-US" sz="2000" dirty="0"/>
              <a:t>Outstanding drive performance means loading trailers for transport is significantly improved</a:t>
            </a:r>
            <a:r>
              <a:rPr lang="en-US" sz="2000" dirty="0">
                <a:solidFill>
                  <a:srgbClr val="333333"/>
                </a:solidFill>
                <a:latin typeface="+mj-lt"/>
              </a:rPr>
              <a:t>. </a:t>
            </a:r>
            <a:endParaRPr lang="en-US" sz="2000" b="0" i="0" dirty="0">
              <a:solidFill>
                <a:srgbClr val="333333"/>
              </a:solidFill>
              <a:effectLst/>
              <a:latin typeface="+mj-lt"/>
            </a:endParaRPr>
          </a:p>
        </p:txBody>
      </p:sp>
      <p:sp>
        <p:nvSpPr>
          <p:cNvPr id="2" name="TextBox 1">
            <a:extLst>
              <a:ext uri="{FF2B5EF4-FFF2-40B4-BE49-F238E27FC236}">
                <a16:creationId xmlns:a16="http://schemas.microsoft.com/office/drawing/2014/main" id="{94C018E5-2AA9-5B07-ACFF-7A215EA64267}"/>
              </a:ext>
            </a:extLst>
          </p:cNvPr>
          <p:cNvSpPr txBox="1"/>
          <p:nvPr/>
        </p:nvSpPr>
        <p:spPr>
          <a:xfrm>
            <a:off x="3369968" y="1132114"/>
            <a:ext cx="2112310" cy="830997"/>
          </a:xfrm>
          <a:prstGeom prst="rect">
            <a:avLst/>
          </a:prstGeom>
          <a:noFill/>
        </p:spPr>
        <p:txBody>
          <a:bodyPr wrap="none" rtlCol="0">
            <a:spAutoFit/>
          </a:bodyPr>
          <a:lstStyle/>
          <a:p>
            <a:pPr algn="ctr"/>
            <a:r>
              <a:rPr lang="en-US" sz="2400" dirty="0">
                <a:solidFill>
                  <a:srgbClr val="FF0000"/>
                </a:solidFill>
                <a:latin typeface="Arial" panose="020B0604020202020204" pitchFamily="34" charset="0"/>
                <a:cs typeface="Arial" panose="020B0604020202020204" pitchFamily="34" charset="0"/>
              </a:rPr>
              <a:t>MORE THAN</a:t>
            </a:r>
          </a:p>
          <a:p>
            <a:pPr algn="ctr"/>
            <a:r>
              <a:rPr lang="en-US" sz="2400" dirty="0">
                <a:solidFill>
                  <a:srgbClr val="FF0000"/>
                </a:solidFill>
                <a:latin typeface="Arial" panose="020B0604020202020204" pitchFamily="34" charset="0"/>
                <a:cs typeface="Arial" panose="020B0604020202020204" pitchFamily="34" charset="0"/>
              </a:rPr>
              <a:t>JUST REACH</a:t>
            </a:r>
          </a:p>
        </p:txBody>
      </p:sp>
    </p:spTree>
    <p:extLst>
      <p:ext uri="{BB962C8B-B14F-4D97-AF65-F5344CB8AC3E}">
        <p14:creationId xmlns:p14="http://schemas.microsoft.com/office/powerpoint/2010/main" val="7008257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C98157-E2E8-6587-A86B-84CCEB4C2A3D}"/>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77DB1948-D1FE-E87C-E603-9DF9B0063261}"/>
              </a:ext>
            </a:extLst>
          </p:cNvPr>
          <p:cNvSpPr txBox="1"/>
          <p:nvPr/>
        </p:nvSpPr>
        <p:spPr>
          <a:xfrm>
            <a:off x="801012" y="2309036"/>
            <a:ext cx="7907730" cy="2041585"/>
          </a:xfrm>
          <a:prstGeom prst="rect">
            <a:avLst/>
          </a:prstGeom>
          <a:noFill/>
        </p:spPr>
        <p:txBody>
          <a:bodyPr wrap="square" rtlCol="0">
            <a:spAutoFit/>
          </a:bodyPr>
          <a:lstStyle/>
          <a:p>
            <a:pPr algn="ctr">
              <a:spcAft>
                <a:spcPts val="750"/>
              </a:spcAft>
            </a:pPr>
            <a:r>
              <a:rPr lang="en-US" sz="2000" dirty="0"/>
              <a:t>A direct electric AC drive features two wheel motors operating in parallel to maximize gradeability and efficiency, while speed sensing traction control reduces loss of traction and </a:t>
            </a:r>
            <a:r>
              <a:rPr lang="en-US" sz="2000" dirty="0" err="1"/>
              <a:t>tyre</a:t>
            </a:r>
            <a:r>
              <a:rPr lang="en-US" sz="2000" dirty="0"/>
              <a:t> scrubbing.</a:t>
            </a:r>
          </a:p>
          <a:p>
            <a:pPr algn="ctr">
              <a:spcAft>
                <a:spcPts val="750"/>
              </a:spcAft>
            </a:pPr>
            <a:r>
              <a:rPr lang="en-US" sz="2000" dirty="0"/>
              <a:t>Combining a machine weight of 5,675 kg with appropriately sized batteries, a variable speed system pump, and the utilization of gravity for riser lowering, further aids machine efficiency</a:t>
            </a:r>
            <a:endParaRPr lang="en-US" sz="2000" b="0" i="0" dirty="0">
              <a:solidFill>
                <a:srgbClr val="333333"/>
              </a:solidFill>
              <a:effectLst/>
              <a:latin typeface="+mj-lt"/>
            </a:endParaRPr>
          </a:p>
        </p:txBody>
      </p:sp>
      <p:sp>
        <p:nvSpPr>
          <p:cNvPr id="2" name="TextBox 1">
            <a:extLst>
              <a:ext uri="{FF2B5EF4-FFF2-40B4-BE49-F238E27FC236}">
                <a16:creationId xmlns:a16="http://schemas.microsoft.com/office/drawing/2014/main" id="{AA2D3578-E4CF-9BB9-0206-F0CE0DD3F825}"/>
              </a:ext>
            </a:extLst>
          </p:cNvPr>
          <p:cNvSpPr txBox="1"/>
          <p:nvPr/>
        </p:nvSpPr>
        <p:spPr>
          <a:xfrm>
            <a:off x="3369968" y="1132114"/>
            <a:ext cx="2112310" cy="830997"/>
          </a:xfrm>
          <a:prstGeom prst="rect">
            <a:avLst/>
          </a:prstGeom>
          <a:noFill/>
        </p:spPr>
        <p:txBody>
          <a:bodyPr wrap="none" rtlCol="0">
            <a:spAutoFit/>
          </a:bodyPr>
          <a:lstStyle/>
          <a:p>
            <a:pPr algn="ctr"/>
            <a:r>
              <a:rPr lang="en-US" sz="2400" dirty="0">
                <a:solidFill>
                  <a:srgbClr val="FF0000"/>
                </a:solidFill>
                <a:latin typeface="Arial" panose="020B0604020202020204" pitchFamily="34" charset="0"/>
                <a:cs typeface="Arial" panose="020B0604020202020204" pitchFamily="34" charset="0"/>
              </a:rPr>
              <a:t>MORE THAN</a:t>
            </a:r>
          </a:p>
          <a:p>
            <a:pPr algn="ctr"/>
            <a:r>
              <a:rPr lang="en-US" sz="2400" dirty="0">
                <a:solidFill>
                  <a:srgbClr val="FF0000"/>
                </a:solidFill>
                <a:latin typeface="Arial" panose="020B0604020202020204" pitchFamily="34" charset="0"/>
                <a:cs typeface="Arial" panose="020B0604020202020204" pitchFamily="34" charset="0"/>
              </a:rPr>
              <a:t>JUST REACH</a:t>
            </a:r>
          </a:p>
        </p:txBody>
      </p:sp>
    </p:spTree>
    <p:extLst>
      <p:ext uri="{BB962C8B-B14F-4D97-AF65-F5344CB8AC3E}">
        <p14:creationId xmlns:p14="http://schemas.microsoft.com/office/powerpoint/2010/main" val="14029418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2C8C91A-86D7-D98F-F58B-E81CA69BFECD}"/>
              </a:ext>
            </a:extLst>
          </p:cNvPr>
          <p:cNvPicPr>
            <a:picLocks noChangeAspect="1"/>
          </p:cNvPicPr>
          <p:nvPr/>
        </p:nvPicPr>
        <p:blipFill>
          <a:blip r:embed="rId2"/>
          <a:stretch>
            <a:fillRect/>
          </a:stretch>
        </p:blipFill>
        <p:spPr>
          <a:xfrm>
            <a:off x="4113425" y="995373"/>
            <a:ext cx="4065000" cy="3663713"/>
          </a:xfrm>
          <a:prstGeom prst="rect">
            <a:avLst/>
          </a:prstGeom>
        </p:spPr>
      </p:pic>
      <p:pic>
        <p:nvPicPr>
          <p:cNvPr id="4" name="Picture 3">
            <a:extLst>
              <a:ext uri="{FF2B5EF4-FFF2-40B4-BE49-F238E27FC236}">
                <a16:creationId xmlns:a16="http://schemas.microsoft.com/office/drawing/2014/main" id="{A422FB28-A398-B372-A462-32177F095815}"/>
              </a:ext>
            </a:extLst>
          </p:cNvPr>
          <p:cNvPicPr>
            <a:picLocks noChangeAspect="1"/>
          </p:cNvPicPr>
          <p:nvPr/>
        </p:nvPicPr>
        <p:blipFill>
          <a:blip r:embed="rId3"/>
          <a:stretch>
            <a:fillRect/>
          </a:stretch>
        </p:blipFill>
        <p:spPr>
          <a:xfrm>
            <a:off x="820432" y="513557"/>
            <a:ext cx="2805007" cy="4566444"/>
          </a:xfrm>
          <a:prstGeom prst="rect">
            <a:avLst/>
          </a:prstGeom>
        </p:spPr>
      </p:pic>
    </p:spTree>
    <p:extLst>
      <p:ext uri="{BB962C8B-B14F-4D97-AF65-F5344CB8AC3E}">
        <p14:creationId xmlns:p14="http://schemas.microsoft.com/office/powerpoint/2010/main" val="18613223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F1C7A0-E8A1-239D-491F-D71347E35C40}"/>
              </a:ext>
            </a:extLst>
          </p:cNvPr>
          <p:cNvPicPr>
            <a:picLocks noChangeAspect="1"/>
          </p:cNvPicPr>
          <p:nvPr/>
        </p:nvPicPr>
        <p:blipFill>
          <a:blip r:embed="rId2"/>
          <a:stretch>
            <a:fillRect/>
          </a:stretch>
        </p:blipFill>
        <p:spPr>
          <a:xfrm>
            <a:off x="2720039" y="586921"/>
            <a:ext cx="3130518" cy="4151993"/>
          </a:xfrm>
          <a:prstGeom prst="rect">
            <a:avLst/>
          </a:prstGeom>
        </p:spPr>
      </p:pic>
    </p:spTree>
    <p:extLst>
      <p:ext uri="{BB962C8B-B14F-4D97-AF65-F5344CB8AC3E}">
        <p14:creationId xmlns:p14="http://schemas.microsoft.com/office/powerpoint/2010/main" val="2034355584"/>
      </p:ext>
    </p:extLst>
  </p:cSld>
  <p:clrMapOvr>
    <a:masterClrMapping/>
  </p:clrMapOvr>
</p:sld>
</file>

<file path=ppt/theme/theme1.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28575">
          <a:solidFill>
            <a:srgbClr val="F37321"/>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1_Linamar Template January 2022">
  <a:themeElements>
    <a:clrScheme name="Linamar Colours">
      <a:dk1>
        <a:srgbClr val="404040"/>
      </a:dk1>
      <a:lt1>
        <a:srgbClr val="FFFFFF"/>
      </a:lt1>
      <a:dk2>
        <a:srgbClr val="BC4E21"/>
      </a:dk2>
      <a:lt2>
        <a:srgbClr val="FFFFFF"/>
      </a:lt2>
      <a:accent1>
        <a:srgbClr val="BC4E21"/>
      </a:accent1>
      <a:accent2>
        <a:srgbClr val="007987"/>
      </a:accent2>
      <a:accent3>
        <a:srgbClr val="899639"/>
      </a:accent3>
      <a:accent4>
        <a:srgbClr val="D7D134"/>
      </a:accent4>
      <a:accent5>
        <a:srgbClr val="D8D8D8"/>
      </a:accent5>
      <a:accent6>
        <a:srgbClr val="FFFFFF"/>
      </a:accent6>
      <a:hlink>
        <a:srgbClr val="BC4E21"/>
      </a:hlink>
      <a:folHlink>
        <a:srgbClr val="404040"/>
      </a:folHlink>
    </a:clrScheme>
    <a:fontScheme name="Arial Narrow">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 id="{B3F9C1CE-3C85-4525-A1F9-6D9BE485CFCB}" vid="{0E922AA4-5F77-4EF1-B8B3-EE1C45C6AE5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73c6a9f0-5026-4a16-83bc-39644e0e64f3">N64WC64HNMQH-641-1651</_dlc_DocId>
    <_dlc_DocIdUrl xmlns="73c6a9f0-5026-4a16-83bc-39644e0e64f3">
      <Url>http://linus/skyjack/_layouts/15/DocIdRedir.aspx?ID=N64WC64HNMQH-641-1651</Url>
      <Description>N64WC64HNMQH-641-1651</Description>
    </_dlc_DocIdUrl>
  </documentManagement>
</p:properties>
</file>

<file path=customXml/item2.xml><?xml version="1.0" encoding="utf-8"?>
<LongProperties xmlns="http://schemas.microsoft.com/office/2006/metadata/long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2105D403C2DBC42B25AC90525C46A37" ma:contentTypeVersion="4" ma:contentTypeDescription="Create a new document." ma:contentTypeScope="" ma:versionID="eab4664f8330c20b6b5a3070ae8bc7d2">
  <xsd:schema xmlns:xsd="http://www.w3.org/2001/XMLSchema" xmlns:xs="http://www.w3.org/2001/XMLSchema" xmlns:p="http://schemas.microsoft.com/office/2006/metadata/properties" xmlns:ns2="73c6a9f0-5026-4a16-83bc-39644e0e64f3" targetNamespace="http://schemas.microsoft.com/office/2006/metadata/properties" ma:root="true" ma:fieldsID="c161dfa32634640b25eaa5d86b08334c" ns2:_="">
    <xsd:import namespace="73c6a9f0-5026-4a16-83bc-39644e0e64f3"/>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3c6a9f0-5026-4a16-83bc-39644e0e64f3"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30880B3-5D4B-428B-A2B8-16325FB4003B}">
  <ds:schemaRefs>
    <ds:schemaRef ds:uri="http://www.w3.org/XML/1998/namespace"/>
    <ds:schemaRef ds:uri="http://purl.org/dc/elements/1.1/"/>
    <ds:schemaRef ds:uri="http://schemas.microsoft.com/office/infopath/2007/PartnerControls"/>
    <ds:schemaRef ds:uri="http://purl.org/dc/terms/"/>
    <ds:schemaRef ds:uri="http://schemas.microsoft.com/office/2006/metadata/properties"/>
    <ds:schemaRef ds:uri="http://schemas.microsoft.com/office/2006/documentManagement/types"/>
    <ds:schemaRef ds:uri="73c6a9f0-5026-4a16-83bc-39644e0e64f3"/>
    <ds:schemaRef ds:uri="http://schemas.openxmlformats.org/package/2006/metadata/core-properties"/>
    <ds:schemaRef ds:uri="http://purl.org/dc/dcmitype/"/>
  </ds:schemaRefs>
</ds:datastoreItem>
</file>

<file path=customXml/itemProps2.xml><?xml version="1.0" encoding="utf-8"?>
<ds:datastoreItem xmlns:ds="http://schemas.openxmlformats.org/officeDocument/2006/customXml" ds:itemID="{65813607-0EB7-4ABE-BFDF-0BF7EA72AC4A}">
  <ds:schemaRefs>
    <ds:schemaRef ds:uri="http://schemas.microsoft.com/office/2006/metadata/longProperties"/>
  </ds:schemaRefs>
</ds:datastoreItem>
</file>

<file path=customXml/itemProps3.xml><?xml version="1.0" encoding="utf-8"?>
<ds:datastoreItem xmlns:ds="http://schemas.openxmlformats.org/officeDocument/2006/customXml" ds:itemID="{A5245571-AFC3-4F7D-988A-E301122D7F24}">
  <ds:schemaRefs>
    <ds:schemaRef ds:uri="73c6a9f0-5026-4a16-83bc-39644e0e64f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5933</TotalTime>
  <Words>514</Words>
  <Application>Microsoft Office PowerPoint</Application>
  <PresentationFormat>On-screen Show (16:9)</PresentationFormat>
  <Paragraphs>61</Paragraphs>
  <Slides>20</Slides>
  <Notes>12</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20</vt:i4>
      </vt:variant>
    </vt:vector>
  </HeadingPairs>
  <TitlesOfParts>
    <vt:vector size="26" baseType="lpstr">
      <vt:lpstr>Arial</vt:lpstr>
      <vt:lpstr>Arial Narrow</vt:lpstr>
      <vt:lpstr>Calibri</vt:lpstr>
      <vt:lpstr>Wingdings</vt:lpstr>
      <vt:lpstr>Office Theme</vt:lpstr>
      <vt:lpstr>1_Linamar Template January 2022</vt:lpstr>
      <vt:lpstr>PowerPoint Presentation</vt:lpstr>
      <vt:lpstr>Articulating Electric Booms SJ30 ARJE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Simply Reliable</vt:lpstr>
      <vt:lpstr>Rotating Jib</vt:lpstr>
      <vt:lpstr>Skyjack SJ30ARJE</vt:lpstr>
      <vt:lpstr>PowerPoint Presentation</vt:lpstr>
      <vt:lpstr>PowerPoint Presentation</vt:lpstr>
      <vt:lpstr>PowerPoint Presentation</vt:lpstr>
      <vt:lpstr>Elevate Telematics</vt:lpstr>
      <vt:lpstr>PowerPoint Presentation</vt:lpstr>
      <vt:lpstr>Options</vt:lpstr>
      <vt:lpstr>More Information</vt:lpstr>
      <vt:lpstr>PowerPoint Presentation</vt:lpstr>
    </vt:vector>
  </TitlesOfParts>
  <Company>Linamar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Danita Jaipersaud</dc:creator>
  <cp:lastModifiedBy>Malcolm Early</cp:lastModifiedBy>
  <cp:revision>139</cp:revision>
  <dcterms:created xsi:type="dcterms:W3CDTF">2012-05-03T14:04:01Z</dcterms:created>
  <dcterms:modified xsi:type="dcterms:W3CDTF">2025-02-10T22:06:58Z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
    <vt:lpwstr>Document</vt:lpwstr>
  </property>
  <property fmtid="{D5CDD505-2E9C-101B-9397-08002B2CF9AE}" pid="3" name="_dlc_DocId">
    <vt:lpwstr>N64WC64HNMQH-641-1563</vt:lpwstr>
  </property>
  <property fmtid="{D5CDD505-2E9C-101B-9397-08002B2CF9AE}" pid="4" name="_dlc_DocIdItemGuid">
    <vt:lpwstr>cc2fa01d-0dcc-42a8-a3d2-893c8a7336a3</vt:lpwstr>
  </property>
  <property fmtid="{D5CDD505-2E9C-101B-9397-08002B2CF9AE}" pid="5" name="_dlc_DocIdUrl">
    <vt:lpwstr>http://linus/skyjack/_layouts/15/DocIdRedir.aspx?ID=N64WC64HNMQH-641-1563, N64WC64HNMQH-641-1563</vt:lpwstr>
  </property>
  <property fmtid="{D5CDD505-2E9C-101B-9397-08002B2CF9AE}" pid="6" name="ContentTypeId">
    <vt:lpwstr>0x01010032105D403C2DBC42B25AC90525C46A37</vt:lpwstr>
  </property>
</Properties>
</file>